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64" r:id="rId2"/>
    <p:sldId id="275" r:id="rId3"/>
    <p:sldId id="276" r:id="rId4"/>
    <p:sldId id="278" r:id="rId5"/>
    <p:sldId id="277" r:id="rId6"/>
    <p:sldId id="279" r:id="rId7"/>
    <p:sldId id="280" r:id="rId8"/>
    <p:sldId id="281" r:id="rId9"/>
    <p:sldId id="282" r:id="rId10"/>
    <p:sldId id="283" r:id="rId11"/>
    <p:sldId id="284" r:id="rId12"/>
    <p:sldId id="285" r:id="rId13"/>
    <p:sldId id="28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024F2B-C9DA-4105-AEAD-E593520F9133}" v="2" dt="2024-05-08T18:00:34.8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1" d="100"/>
          <a:sy n="101" d="100"/>
        </p:scale>
        <p:origin x="954" y="10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len Uehara (Student)" userId="3caece44-8ad9-4645-bfb2-6787b4639b64" providerId="ADAL" clId="{E0024F2B-C9DA-4105-AEAD-E593520F9133}"/>
    <pc:docChg chg="undo custSel addSld delSld modSld">
      <pc:chgData name="Glen Uehara (Student)" userId="3caece44-8ad9-4645-bfb2-6787b4639b64" providerId="ADAL" clId="{E0024F2B-C9DA-4105-AEAD-E593520F9133}" dt="2024-05-08T18:14:09.075" v="1637" actId="20577"/>
      <pc:docMkLst>
        <pc:docMk/>
      </pc:docMkLst>
      <pc:sldChg chg="del">
        <pc:chgData name="Glen Uehara (Student)" userId="3caece44-8ad9-4645-bfb2-6787b4639b64" providerId="ADAL" clId="{E0024F2B-C9DA-4105-AEAD-E593520F9133}" dt="2024-05-08T17:23:08.699" v="21" actId="47"/>
        <pc:sldMkLst>
          <pc:docMk/>
          <pc:sldMk cId="1678942708" sldId="257"/>
        </pc:sldMkLst>
      </pc:sldChg>
      <pc:sldChg chg="modSp mod">
        <pc:chgData name="Glen Uehara (Student)" userId="3caece44-8ad9-4645-bfb2-6787b4639b64" providerId="ADAL" clId="{E0024F2B-C9DA-4105-AEAD-E593520F9133}" dt="2024-05-08T17:22:58.797" v="20" actId="20577"/>
        <pc:sldMkLst>
          <pc:docMk/>
          <pc:sldMk cId="0" sldId="264"/>
        </pc:sldMkLst>
        <pc:spChg chg="mod">
          <ac:chgData name="Glen Uehara (Student)" userId="3caece44-8ad9-4645-bfb2-6787b4639b64" providerId="ADAL" clId="{E0024F2B-C9DA-4105-AEAD-E593520F9133}" dt="2024-05-08T17:22:44.048" v="15" actId="20577"/>
          <ac:spMkLst>
            <pc:docMk/>
            <pc:sldMk cId="0" sldId="264"/>
            <ac:spMk id="4701" creationId="{00000000-0000-0000-0000-000000000000}"/>
          </ac:spMkLst>
        </pc:spChg>
        <pc:spChg chg="mod">
          <ac:chgData name="Glen Uehara (Student)" userId="3caece44-8ad9-4645-bfb2-6787b4639b64" providerId="ADAL" clId="{E0024F2B-C9DA-4105-AEAD-E593520F9133}" dt="2024-05-08T17:22:58.797" v="20" actId="20577"/>
          <ac:spMkLst>
            <pc:docMk/>
            <pc:sldMk cId="0" sldId="264"/>
            <ac:spMk id="4702" creationId="{00000000-0000-0000-0000-000000000000}"/>
          </ac:spMkLst>
        </pc:spChg>
      </pc:sldChg>
      <pc:sldChg chg="del">
        <pc:chgData name="Glen Uehara (Student)" userId="3caece44-8ad9-4645-bfb2-6787b4639b64" providerId="ADAL" clId="{E0024F2B-C9DA-4105-AEAD-E593520F9133}" dt="2024-05-08T17:23:08.699" v="21" actId="47"/>
        <pc:sldMkLst>
          <pc:docMk/>
          <pc:sldMk cId="1130718885" sldId="265"/>
        </pc:sldMkLst>
      </pc:sldChg>
      <pc:sldChg chg="del">
        <pc:chgData name="Glen Uehara (Student)" userId="3caece44-8ad9-4645-bfb2-6787b4639b64" providerId="ADAL" clId="{E0024F2B-C9DA-4105-AEAD-E593520F9133}" dt="2024-05-08T17:23:08.699" v="21" actId="47"/>
        <pc:sldMkLst>
          <pc:docMk/>
          <pc:sldMk cId="505579000" sldId="266"/>
        </pc:sldMkLst>
      </pc:sldChg>
      <pc:sldChg chg="del">
        <pc:chgData name="Glen Uehara (Student)" userId="3caece44-8ad9-4645-bfb2-6787b4639b64" providerId="ADAL" clId="{E0024F2B-C9DA-4105-AEAD-E593520F9133}" dt="2024-05-08T17:23:08.699" v="21" actId="47"/>
        <pc:sldMkLst>
          <pc:docMk/>
          <pc:sldMk cId="2282685945" sldId="267"/>
        </pc:sldMkLst>
      </pc:sldChg>
      <pc:sldChg chg="del">
        <pc:chgData name="Glen Uehara (Student)" userId="3caece44-8ad9-4645-bfb2-6787b4639b64" providerId="ADAL" clId="{E0024F2B-C9DA-4105-AEAD-E593520F9133}" dt="2024-05-08T17:23:08.699" v="21" actId="47"/>
        <pc:sldMkLst>
          <pc:docMk/>
          <pc:sldMk cId="4037126525" sldId="268"/>
        </pc:sldMkLst>
      </pc:sldChg>
      <pc:sldChg chg="del">
        <pc:chgData name="Glen Uehara (Student)" userId="3caece44-8ad9-4645-bfb2-6787b4639b64" providerId="ADAL" clId="{E0024F2B-C9DA-4105-AEAD-E593520F9133}" dt="2024-05-08T17:23:08.699" v="21" actId="47"/>
        <pc:sldMkLst>
          <pc:docMk/>
          <pc:sldMk cId="1575665448" sldId="269"/>
        </pc:sldMkLst>
      </pc:sldChg>
      <pc:sldChg chg="del">
        <pc:chgData name="Glen Uehara (Student)" userId="3caece44-8ad9-4645-bfb2-6787b4639b64" providerId="ADAL" clId="{E0024F2B-C9DA-4105-AEAD-E593520F9133}" dt="2024-05-08T17:23:08.699" v="21" actId="47"/>
        <pc:sldMkLst>
          <pc:docMk/>
          <pc:sldMk cId="2853032867" sldId="270"/>
        </pc:sldMkLst>
      </pc:sldChg>
      <pc:sldChg chg="del">
        <pc:chgData name="Glen Uehara (Student)" userId="3caece44-8ad9-4645-bfb2-6787b4639b64" providerId="ADAL" clId="{E0024F2B-C9DA-4105-AEAD-E593520F9133}" dt="2024-05-08T17:23:08.699" v="21" actId="47"/>
        <pc:sldMkLst>
          <pc:docMk/>
          <pc:sldMk cId="2758566422" sldId="271"/>
        </pc:sldMkLst>
      </pc:sldChg>
      <pc:sldChg chg="del">
        <pc:chgData name="Glen Uehara (Student)" userId="3caece44-8ad9-4645-bfb2-6787b4639b64" providerId="ADAL" clId="{E0024F2B-C9DA-4105-AEAD-E593520F9133}" dt="2024-05-08T17:23:08.699" v="21" actId="47"/>
        <pc:sldMkLst>
          <pc:docMk/>
          <pc:sldMk cId="2147360674" sldId="272"/>
        </pc:sldMkLst>
      </pc:sldChg>
      <pc:sldChg chg="modSp mod">
        <pc:chgData name="Glen Uehara (Student)" userId="3caece44-8ad9-4645-bfb2-6787b4639b64" providerId="ADAL" clId="{E0024F2B-C9DA-4105-AEAD-E593520F9133}" dt="2024-05-08T17:26:00.637" v="43" actId="20577"/>
        <pc:sldMkLst>
          <pc:docMk/>
          <pc:sldMk cId="2465031791" sldId="275"/>
        </pc:sldMkLst>
        <pc:spChg chg="mod">
          <ac:chgData name="Glen Uehara (Student)" userId="3caece44-8ad9-4645-bfb2-6787b4639b64" providerId="ADAL" clId="{E0024F2B-C9DA-4105-AEAD-E593520F9133}" dt="2024-05-08T17:26:00.637" v="43" actId="20577"/>
          <ac:spMkLst>
            <pc:docMk/>
            <pc:sldMk cId="2465031791" sldId="275"/>
            <ac:spMk id="2" creationId="{0FBA7A96-DBF0-1D33-FB54-CD207EB7E374}"/>
          </ac:spMkLst>
        </pc:spChg>
      </pc:sldChg>
      <pc:sldChg chg="modSp new mod">
        <pc:chgData name="Glen Uehara (Student)" userId="3caece44-8ad9-4645-bfb2-6787b4639b64" providerId="ADAL" clId="{E0024F2B-C9DA-4105-AEAD-E593520F9133}" dt="2024-05-08T17:24:59.262" v="28" actId="20577"/>
        <pc:sldMkLst>
          <pc:docMk/>
          <pc:sldMk cId="92213418" sldId="276"/>
        </pc:sldMkLst>
        <pc:spChg chg="mod">
          <ac:chgData name="Glen Uehara (Student)" userId="3caece44-8ad9-4645-bfb2-6787b4639b64" providerId="ADAL" clId="{E0024F2B-C9DA-4105-AEAD-E593520F9133}" dt="2024-05-08T17:24:59.262" v="28" actId="20577"/>
          <ac:spMkLst>
            <pc:docMk/>
            <pc:sldMk cId="92213418" sldId="276"/>
            <ac:spMk id="2" creationId="{C2E57576-9D9D-4812-5AE3-4FEE9543FC1C}"/>
          </ac:spMkLst>
        </pc:spChg>
        <pc:spChg chg="mod">
          <ac:chgData name="Glen Uehara (Student)" userId="3caece44-8ad9-4645-bfb2-6787b4639b64" providerId="ADAL" clId="{E0024F2B-C9DA-4105-AEAD-E593520F9133}" dt="2024-05-08T17:24:41.779" v="25"/>
          <ac:spMkLst>
            <pc:docMk/>
            <pc:sldMk cId="92213418" sldId="276"/>
            <ac:spMk id="3" creationId="{86466722-C1F7-7364-4C5F-24D7EB984B22}"/>
          </ac:spMkLst>
        </pc:spChg>
      </pc:sldChg>
      <pc:sldChg chg="modSp new mod">
        <pc:chgData name="Glen Uehara (Student)" userId="3caece44-8ad9-4645-bfb2-6787b4639b64" providerId="ADAL" clId="{E0024F2B-C9DA-4105-AEAD-E593520F9133}" dt="2024-05-08T17:34:55.493" v="335" actId="20577"/>
        <pc:sldMkLst>
          <pc:docMk/>
          <pc:sldMk cId="1375230064" sldId="277"/>
        </pc:sldMkLst>
        <pc:spChg chg="mod">
          <ac:chgData name="Glen Uehara (Student)" userId="3caece44-8ad9-4645-bfb2-6787b4639b64" providerId="ADAL" clId="{E0024F2B-C9DA-4105-AEAD-E593520F9133}" dt="2024-05-08T17:30:39.973" v="198" actId="20577"/>
          <ac:spMkLst>
            <pc:docMk/>
            <pc:sldMk cId="1375230064" sldId="277"/>
            <ac:spMk id="2" creationId="{B71AA129-4C2F-2811-AE6C-A68CA7CE0C77}"/>
          </ac:spMkLst>
        </pc:spChg>
        <pc:spChg chg="mod">
          <ac:chgData name="Glen Uehara (Student)" userId="3caece44-8ad9-4645-bfb2-6787b4639b64" providerId="ADAL" clId="{E0024F2B-C9DA-4105-AEAD-E593520F9133}" dt="2024-05-08T17:34:55.493" v="335" actId="20577"/>
          <ac:spMkLst>
            <pc:docMk/>
            <pc:sldMk cId="1375230064" sldId="277"/>
            <ac:spMk id="3" creationId="{520A29AB-3EEE-1BF5-13CF-D87E38E292E2}"/>
          </ac:spMkLst>
        </pc:spChg>
        <pc:spChg chg="mod">
          <ac:chgData name="Glen Uehara (Student)" userId="3caece44-8ad9-4645-bfb2-6787b4639b64" providerId="ADAL" clId="{E0024F2B-C9DA-4105-AEAD-E593520F9133}" dt="2024-05-08T17:30:46.862" v="222" actId="20577"/>
          <ac:spMkLst>
            <pc:docMk/>
            <pc:sldMk cId="1375230064" sldId="277"/>
            <ac:spMk id="4" creationId="{2D8BA146-27CE-FE61-5A3B-6DEF588E7F67}"/>
          </ac:spMkLst>
        </pc:spChg>
      </pc:sldChg>
      <pc:sldChg chg="modSp add mod">
        <pc:chgData name="Glen Uehara (Student)" userId="3caece44-8ad9-4645-bfb2-6787b4639b64" providerId="ADAL" clId="{E0024F2B-C9DA-4105-AEAD-E593520F9133}" dt="2024-05-08T17:28:00.151" v="116" actId="20577"/>
        <pc:sldMkLst>
          <pc:docMk/>
          <pc:sldMk cId="1159166320" sldId="278"/>
        </pc:sldMkLst>
        <pc:spChg chg="mod">
          <ac:chgData name="Glen Uehara (Student)" userId="3caece44-8ad9-4645-bfb2-6787b4639b64" providerId="ADAL" clId="{E0024F2B-C9DA-4105-AEAD-E593520F9133}" dt="2024-05-08T17:28:00.151" v="116" actId="20577"/>
          <ac:spMkLst>
            <pc:docMk/>
            <pc:sldMk cId="1159166320" sldId="278"/>
            <ac:spMk id="2" creationId="{B71AA129-4C2F-2811-AE6C-A68CA7CE0C77}"/>
          </ac:spMkLst>
        </pc:spChg>
        <pc:spChg chg="mod">
          <ac:chgData name="Glen Uehara (Student)" userId="3caece44-8ad9-4645-bfb2-6787b4639b64" providerId="ADAL" clId="{E0024F2B-C9DA-4105-AEAD-E593520F9133}" dt="2024-05-08T17:27:49.246" v="93" actId="20577"/>
          <ac:spMkLst>
            <pc:docMk/>
            <pc:sldMk cId="1159166320" sldId="278"/>
            <ac:spMk id="3" creationId="{520A29AB-3EEE-1BF5-13CF-D87E38E292E2}"/>
          </ac:spMkLst>
        </pc:spChg>
        <pc:spChg chg="mod">
          <ac:chgData name="Glen Uehara (Student)" userId="3caece44-8ad9-4645-bfb2-6787b4639b64" providerId="ADAL" clId="{E0024F2B-C9DA-4105-AEAD-E593520F9133}" dt="2024-05-08T17:26:20.440" v="86" actId="20577"/>
          <ac:spMkLst>
            <pc:docMk/>
            <pc:sldMk cId="1159166320" sldId="278"/>
            <ac:spMk id="4" creationId="{2D8BA146-27CE-FE61-5A3B-6DEF588E7F67}"/>
          </ac:spMkLst>
        </pc:spChg>
      </pc:sldChg>
      <pc:sldChg chg="modSp new mod">
        <pc:chgData name="Glen Uehara (Student)" userId="3caece44-8ad9-4645-bfb2-6787b4639b64" providerId="ADAL" clId="{E0024F2B-C9DA-4105-AEAD-E593520F9133}" dt="2024-05-08T17:33:51.607" v="303" actId="20577"/>
        <pc:sldMkLst>
          <pc:docMk/>
          <pc:sldMk cId="1010424911" sldId="279"/>
        </pc:sldMkLst>
        <pc:spChg chg="mod">
          <ac:chgData name="Glen Uehara (Student)" userId="3caece44-8ad9-4645-bfb2-6787b4639b64" providerId="ADAL" clId="{E0024F2B-C9DA-4105-AEAD-E593520F9133}" dt="2024-05-08T17:32:06.827" v="270" actId="20577"/>
          <ac:spMkLst>
            <pc:docMk/>
            <pc:sldMk cId="1010424911" sldId="279"/>
            <ac:spMk id="2" creationId="{A8AED004-3B49-B8C8-4446-2DEFFD497AB7}"/>
          </ac:spMkLst>
        </pc:spChg>
        <pc:spChg chg="mod">
          <ac:chgData name="Glen Uehara (Student)" userId="3caece44-8ad9-4645-bfb2-6787b4639b64" providerId="ADAL" clId="{E0024F2B-C9DA-4105-AEAD-E593520F9133}" dt="2024-05-08T17:33:51.607" v="303" actId="20577"/>
          <ac:spMkLst>
            <pc:docMk/>
            <pc:sldMk cId="1010424911" sldId="279"/>
            <ac:spMk id="3" creationId="{2CD64664-F09B-CB06-581C-522719B82D87}"/>
          </ac:spMkLst>
        </pc:spChg>
        <pc:spChg chg="mod">
          <ac:chgData name="Glen Uehara (Student)" userId="3caece44-8ad9-4645-bfb2-6787b4639b64" providerId="ADAL" clId="{E0024F2B-C9DA-4105-AEAD-E593520F9133}" dt="2024-05-08T17:32:16.050" v="271"/>
          <ac:spMkLst>
            <pc:docMk/>
            <pc:sldMk cId="1010424911" sldId="279"/>
            <ac:spMk id="4" creationId="{673D51EA-DC14-7B7D-2207-6A77F4872BB3}"/>
          </ac:spMkLst>
        </pc:spChg>
      </pc:sldChg>
      <pc:sldChg chg="addSp modSp new mod">
        <pc:chgData name="Glen Uehara (Student)" userId="3caece44-8ad9-4645-bfb2-6787b4639b64" providerId="ADAL" clId="{E0024F2B-C9DA-4105-AEAD-E593520F9133}" dt="2024-05-08T17:41:59.201" v="417" actId="1076"/>
        <pc:sldMkLst>
          <pc:docMk/>
          <pc:sldMk cId="373421230" sldId="280"/>
        </pc:sldMkLst>
        <pc:spChg chg="mod">
          <ac:chgData name="Glen Uehara (Student)" userId="3caece44-8ad9-4645-bfb2-6787b4639b64" providerId="ADAL" clId="{E0024F2B-C9DA-4105-AEAD-E593520F9133}" dt="2024-05-08T17:35:16.498" v="337"/>
          <ac:spMkLst>
            <pc:docMk/>
            <pc:sldMk cId="373421230" sldId="280"/>
            <ac:spMk id="2" creationId="{8CD5E64B-738C-AEBB-77A5-30B3493A471C}"/>
          </ac:spMkLst>
        </pc:spChg>
        <pc:spChg chg="mod">
          <ac:chgData name="Glen Uehara (Student)" userId="3caece44-8ad9-4645-bfb2-6787b4639b64" providerId="ADAL" clId="{E0024F2B-C9DA-4105-AEAD-E593520F9133}" dt="2024-05-08T17:41:29.708" v="409" actId="5793"/>
          <ac:spMkLst>
            <pc:docMk/>
            <pc:sldMk cId="373421230" sldId="280"/>
            <ac:spMk id="3" creationId="{6A03C26A-00A3-0FA1-909A-4CE927154A20}"/>
          </ac:spMkLst>
        </pc:spChg>
        <pc:spChg chg="mod">
          <ac:chgData name="Glen Uehara (Student)" userId="3caece44-8ad9-4645-bfb2-6787b4639b64" providerId="ADAL" clId="{E0024F2B-C9DA-4105-AEAD-E593520F9133}" dt="2024-05-08T17:35:28.813" v="339" actId="20577"/>
          <ac:spMkLst>
            <pc:docMk/>
            <pc:sldMk cId="373421230" sldId="280"/>
            <ac:spMk id="4" creationId="{CABDED83-5F3A-4833-F532-10E16B0AD792}"/>
          </ac:spMkLst>
        </pc:spChg>
        <pc:spChg chg="add mod">
          <ac:chgData name="Glen Uehara (Student)" userId="3caece44-8ad9-4645-bfb2-6787b4639b64" providerId="ADAL" clId="{E0024F2B-C9DA-4105-AEAD-E593520F9133}" dt="2024-05-08T17:41:59.201" v="417" actId="1076"/>
          <ac:spMkLst>
            <pc:docMk/>
            <pc:sldMk cId="373421230" sldId="280"/>
            <ac:spMk id="5" creationId="{B125686F-B7B2-442E-7363-B8185E797B85}"/>
          </ac:spMkLst>
        </pc:spChg>
      </pc:sldChg>
      <pc:sldChg chg="modSp new mod">
        <pc:chgData name="Glen Uehara (Student)" userId="3caece44-8ad9-4645-bfb2-6787b4639b64" providerId="ADAL" clId="{E0024F2B-C9DA-4105-AEAD-E593520F9133}" dt="2024-05-08T17:45:24.858" v="511" actId="20577"/>
        <pc:sldMkLst>
          <pc:docMk/>
          <pc:sldMk cId="3587764563" sldId="281"/>
        </pc:sldMkLst>
        <pc:spChg chg="mod">
          <ac:chgData name="Glen Uehara (Student)" userId="3caece44-8ad9-4645-bfb2-6787b4639b64" providerId="ADAL" clId="{E0024F2B-C9DA-4105-AEAD-E593520F9133}" dt="2024-05-08T17:37:39.202" v="378"/>
          <ac:spMkLst>
            <pc:docMk/>
            <pc:sldMk cId="3587764563" sldId="281"/>
            <ac:spMk id="2" creationId="{A27C15F5-7188-532F-A71C-401CC491A5DE}"/>
          </ac:spMkLst>
        </pc:spChg>
        <pc:spChg chg="mod">
          <ac:chgData name="Glen Uehara (Student)" userId="3caece44-8ad9-4645-bfb2-6787b4639b64" providerId="ADAL" clId="{E0024F2B-C9DA-4105-AEAD-E593520F9133}" dt="2024-05-08T17:45:24.858" v="511" actId="20577"/>
          <ac:spMkLst>
            <pc:docMk/>
            <pc:sldMk cId="3587764563" sldId="281"/>
            <ac:spMk id="3" creationId="{FD4F4E38-2144-2860-B829-6198410395DD}"/>
          </ac:spMkLst>
        </pc:spChg>
        <pc:spChg chg="mod">
          <ac:chgData name="Glen Uehara (Student)" userId="3caece44-8ad9-4645-bfb2-6787b4639b64" providerId="ADAL" clId="{E0024F2B-C9DA-4105-AEAD-E593520F9133}" dt="2024-05-08T17:37:48.212" v="379"/>
          <ac:spMkLst>
            <pc:docMk/>
            <pc:sldMk cId="3587764563" sldId="281"/>
            <ac:spMk id="4" creationId="{1D0D2B8A-F4FE-40CD-0B62-1BC57A9AC6DE}"/>
          </ac:spMkLst>
        </pc:spChg>
      </pc:sldChg>
      <pc:sldChg chg="modSp new mod">
        <pc:chgData name="Glen Uehara (Student)" userId="3caece44-8ad9-4645-bfb2-6787b4639b64" providerId="ADAL" clId="{E0024F2B-C9DA-4105-AEAD-E593520F9133}" dt="2024-05-08T18:08:35.867" v="1309" actId="20577"/>
        <pc:sldMkLst>
          <pc:docMk/>
          <pc:sldMk cId="2015937255" sldId="282"/>
        </pc:sldMkLst>
        <pc:spChg chg="mod">
          <ac:chgData name="Glen Uehara (Student)" userId="3caece44-8ad9-4645-bfb2-6787b4639b64" providerId="ADAL" clId="{E0024F2B-C9DA-4105-AEAD-E593520F9133}" dt="2024-05-08T17:45:51.162" v="513"/>
          <ac:spMkLst>
            <pc:docMk/>
            <pc:sldMk cId="2015937255" sldId="282"/>
            <ac:spMk id="2" creationId="{ED0984BF-A047-CB66-E989-A3AA229B8B4F}"/>
          </ac:spMkLst>
        </pc:spChg>
        <pc:spChg chg="mod">
          <ac:chgData name="Glen Uehara (Student)" userId="3caece44-8ad9-4645-bfb2-6787b4639b64" providerId="ADAL" clId="{E0024F2B-C9DA-4105-AEAD-E593520F9133}" dt="2024-05-08T18:08:35.867" v="1309" actId="20577"/>
          <ac:spMkLst>
            <pc:docMk/>
            <pc:sldMk cId="2015937255" sldId="282"/>
            <ac:spMk id="3" creationId="{B3346D90-0BAB-CDD5-0A28-BF2930545E85}"/>
          </ac:spMkLst>
        </pc:spChg>
        <pc:spChg chg="mod">
          <ac:chgData name="Glen Uehara (Student)" userId="3caece44-8ad9-4645-bfb2-6787b4639b64" providerId="ADAL" clId="{E0024F2B-C9DA-4105-AEAD-E593520F9133}" dt="2024-05-08T17:45:56.963" v="537" actId="20577"/>
          <ac:spMkLst>
            <pc:docMk/>
            <pc:sldMk cId="2015937255" sldId="282"/>
            <ac:spMk id="4" creationId="{87854B48-E274-C0F1-4142-A9E631DB68BC}"/>
          </ac:spMkLst>
        </pc:spChg>
      </pc:sldChg>
      <pc:sldChg chg="modSp new mod">
        <pc:chgData name="Glen Uehara (Student)" userId="3caece44-8ad9-4645-bfb2-6787b4639b64" providerId="ADAL" clId="{E0024F2B-C9DA-4105-AEAD-E593520F9133}" dt="2024-05-08T17:55:11.667" v="942" actId="20577"/>
        <pc:sldMkLst>
          <pc:docMk/>
          <pc:sldMk cId="3619542580" sldId="283"/>
        </pc:sldMkLst>
        <pc:spChg chg="mod">
          <ac:chgData name="Glen Uehara (Student)" userId="3caece44-8ad9-4645-bfb2-6787b4639b64" providerId="ADAL" clId="{E0024F2B-C9DA-4105-AEAD-E593520F9133}" dt="2024-05-08T17:46:40.696" v="623" actId="20577"/>
          <ac:spMkLst>
            <pc:docMk/>
            <pc:sldMk cId="3619542580" sldId="283"/>
            <ac:spMk id="2" creationId="{71CB55D7-40C8-A214-0AD6-40BC757AAD69}"/>
          </ac:spMkLst>
        </pc:spChg>
        <pc:spChg chg="mod">
          <ac:chgData name="Glen Uehara (Student)" userId="3caece44-8ad9-4645-bfb2-6787b4639b64" providerId="ADAL" clId="{E0024F2B-C9DA-4105-AEAD-E593520F9133}" dt="2024-05-08T17:55:11.667" v="942" actId="20577"/>
          <ac:spMkLst>
            <pc:docMk/>
            <pc:sldMk cId="3619542580" sldId="283"/>
            <ac:spMk id="3" creationId="{C1E6349F-41D7-F7FD-F1EF-B51CF329DA21}"/>
          </ac:spMkLst>
        </pc:spChg>
        <pc:spChg chg="mod">
          <ac:chgData name="Glen Uehara (Student)" userId="3caece44-8ad9-4645-bfb2-6787b4639b64" providerId="ADAL" clId="{E0024F2B-C9DA-4105-AEAD-E593520F9133}" dt="2024-05-08T17:46:49.036" v="641" actId="20577"/>
          <ac:spMkLst>
            <pc:docMk/>
            <pc:sldMk cId="3619542580" sldId="283"/>
            <ac:spMk id="4" creationId="{D68F2893-B380-6136-BFD8-02D4DA2DC90E}"/>
          </ac:spMkLst>
        </pc:spChg>
      </pc:sldChg>
      <pc:sldChg chg="modSp new mod">
        <pc:chgData name="Glen Uehara (Student)" userId="3caece44-8ad9-4645-bfb2-6787b4639b64" providerId="ADAL" clId="{E0024F2B-C9DA-4105-AEAD-E593520F9133}" dt="2024-05-08T18:05:13.521" v="1219" actId="114"/>
        <pc:sldMkLst>
          <pc:docMk/>
          <pc:sldMk cId="3060705266" sldId="284"/>
        </pc:sldMkLst>
        <pc:spChg chg="mod">
          <ac:chgData name="Glen Uehara (Student)" userId="3caece44-8ad9-4645-bfb2-6787b4639b64" providerId="ADAL" clId="{E0024F2B-C9DA-4105-AEAD-E593520F9133}" dt="2024-05-08T17:55:50.509" v="944"/>
          <ac:spMkLst>
            <pc:docMk/>
            <pc:sldMk cId="3060705266" sldId="284"/>
            <ac:spMk id="2" creationId="{8ADBA0F2-B943-B659-0974-24681B443F9E}"/>
          </ac:spMkLst>
        </pc:spChg>
        <pc:spChg chg="mod">
          <ac:chgData name="Glen Uehara (Student)" userId="3caece44-8ad9-4645-bfb2-6787b4639b64" providerId="ADAL" clId="{E0024F2B-C9DA-4105-AEAD-E593520F9133}" dt="2024-05-08T18:05:13.521" v="1219" actId="114"/>
          <ac:spMkLst>
            <pc:docMk/>
            <pc:sldMk cId="3060705266" sldId="284"/>
            <ac:spMk id="3" creationId="{B5B577DE-88A9-D2AA-1A82-9C12AC586DCB}"/>
          </ac:spMkLst>
        </pc:spChg>
        <pc:spChg chg="mod">
          <ac:chgData name="Glen Uehara (Student)" userId="3caece44-8ad9-4645-bfb2-6787b4639b64" providerId="ADAL" clId="{E0024F2B-C9DA-4105-AEAD-E593520F9133}" dt="2024-05-08T17:56:01.377" v="953" actId="6549"/>
          <ac:spMkLst>
            <pc:docMk/>
            <pc:sldMk cId="3060705266" sldId="284"/>
            <ac:spMk id="4" creationId="{9CE84C0A-4A79-7405-A993-8FC756D65F6E}"/>
          </ac:spMkLst>
        </pc:spChg>
      </pc:sldChg>
      <pc:sldChg chg="modSp new mod">
        <pc:chgData name="Glen Uehara (Student)" userId="3caece44-8ad9-4645-bfb2-6787b4639b64" providerId="ADAL" clId="{E0024F2B-C9DA-4105-AEAD-E593520F9133}" dt="2024-05-08T18:11:20.916" v="1352" actId="20577"/>
        <pc:sldMkLst>
          <pc:docMk/>
          <pc:sldMk cId="1101185472" sldId="285"/>
        </pc:sldMkLst>
        <pc:spChg chg="mod">
          <ac:chgData name="Glen Uehara (Student)" userId="3caece44-8ad9-4645-bfb2-6787b4639b64" providerId="ADAL" clId="{E0024F2B-C9DA-4105-AEAD-E593520F9133}" dt="2024-05-08T18:05:38.590" v="1244" actId="20577"/>
          <ac:spMkLst>
            <pc:docMk/>
            <pc:sldMk cId="1101185472" sldId="285"/>
            <ac:spMk id="2" creationId="{CB4F9A49-EA1C-A300-FF8B-10FB748EEF14}"/>
          </ac:spMkLst>
        </pc:spChg>
        <pc:spChg chg="mod">
          <ac:chgData name="Glen Uehara (Student)" userId="3caece44-8ad9-4645-bfb2-6787b4639b64" providerId="ADAL" clId="{E0024F2B-C9DA-4105-AEAD-E593520F9133}" dt="2024-05-08T18:11:20.916" v="1352" actId="20577"/>
          <ac:spMkLst>
            <pc:docMk/>
            <pc:sldMk cId="1101185472" sldId="285"/>
            <ac:spMk id="3" creationId="{2A32883F-C335-3071-0486-00B60AF0DDE8}"/>
          </ac:spMkLst>
        </pc:spChg>
        <pc:spChg chg="mod">
          <ac:chgData name="Glen Uehara (Student)" userId="3caece44-8ad9-4645-bfb2-6787b4639b64" providerId="ADAL" clId="{E0024F2B-C9DA-4105-AEAD-E593520F9133}" dt="2024-05-08T18:08:39.640" v="1315" actId="20577"/>
          <ac:spMkLst>
            <pc:docMk/>
            <pc:sldMk cId="1101185472" sldId="285"/>
            <ac:spMk id="4" creationId="{7FB14D1C-D173-9176-AE87-C4AF522D6006}"/>
          </ac:spMkLst>
        </pc:spChg>
      </pc:sldChg>
      <pc:sldChg chg="addSp delSp modSp new mod">
        <pc:chgData name="Glen Uehara (Student)" userId="3caece44-8ad9-4645-bfb2-6787b4639b64" providerId="ADAL" clId="{E0024F2B-C9DA-4105-AEAD-E593520F9133}" dt="2024-05-08T18:14:09.075" v="1637" actId="20577"/>
        <pc:sldMkLst>
          <pc:docMk/>
          <pc:sldMk cId="1036698655" sldId="286"/>
        </pc:sldMkLst>
        <pc:spChg chg="mod">
          <ac:chgData name="Glen Uehara (Student)" userId="3caece44-8ad9-4645-bfb2-6787b4639b64" providerId="ADAL" clId="{E0024F2B-C9DA-4105-AEAD-E593520F9133}" dt="2024-05-08T18:12:04.114" v="1377" actId="20577"/>
          <ac:spMkLst>
            <pc:docMk/>
            <pc:sldMk cId="1036698655" sldId="286"/>
            <ac:spMk id="2" creationId="{D87A2D09-37AB-955C-C70A-230695079877}"/>
          </ac:spMkLst>
        </pc:spChg>
        <pc:spChg chg="mod">
          <ac:chgData name="Glen Uehara (Student)" userId="3caece44-8ad9-4645-bfb2-6787b4639b64" providerId="ADAL" clId="{E0024F2B-C9DA-4105-AEAD-E593520F9133}" dt="2024-05-08T18:14:09.075" v="1637" actId="20577"/>
          <ac:spMkLst>
            <pc:docMk/>
            <pc:sldMk cId="1036698655" sldId="286"/>
            <ac:spMk id="3" creationId="{400199C8-CF2C-3807-6470-E3014048E6B1}"/>
          </ac:spMkLst>
        </pc:spChg>
        <pc:spChg chg="mod">
          <ac:chgData name="Glen Uehara (Student)" userId="3caece44-8ad9-4645-bfb2-6787b4639b64" providerId="ADAL" clId="{E0024F2B-C9DA-4105-AEAD-E593520F9133}" dt="2024-05-08T18:12:11.098" v="1390" actId="20577"/>
          <ac:spMkLst>
            <pc:docMk/>
            <pc:sldMk cId="1036698655" sldId="286"/>
            <ac:spMk id="4" creationId="{FD1B3099-4C11-7206-0881-9F1BB4F990F4}"/>
          </ac:spMkLst>
        </pc:spChg>
        <pc:picChg chg="add del">
          <ac:chgData name="Glen Uehara (Student)" userId="3caece44-8ad9-4645-bfb2-6787b4639b64" providerId="ADAL" clId="{E0024F2B-C9DA-4105-AEAD-E593520F9133}" dt="2024-05-08T18:12:30.598" v="1392" actId="22"/>
          <ac:picMkLst>
            <pc:docMk/>
            <pc:sldMk cId="1036698655" sldId="286"/>
            <ac:picMk id="6" creationId="{10C26375-3293-2292-1C5A-61834FF4E1F4}"/>
          </ac:picMkLst>
        </pc:picChg>
        <pc:picChg chg="add del">
          <ac:chgData name="Glen Uehara (Student)" userId="3caece44-8ad9-4645-bfb2-6787b4639b64" providerId="ADAL" clId="{E0024F2B-C9DA-4105-AEAD-E593520F9133}" dt="2024-05-08T18:12:33.027" v="1394" actId="22"/>
          <ac:picMkLst>
            <pc:docMk/>
            <pc:sldMk cId="1036698655" sldId="286"/>
            <ac:picMk id="8" creationId="{1D6C3730-2680-8160-8009-8B5483D91EAB}"/>
          </ac:picMkLst>
        </pc:picChg>
        <pc:picChg chg="add mod">
          <ac:chgData name="Glen Uehara (Student)" userId="3caece44-8ad9-4645-bfb2-6787b4639b64" providerId="ADAL" clId="{E0024F2B-C9DA-4105-AEAD-E593520F9133}" dt="2024-05-08T18:12:43.069" v="1396" actId="1076"/>
          <ac:picMkLst>
            <pc:docMk/>
            <pc:sldMk cId="1036698655" sldId="286"/>
            <ac:picMk id="10" creationId="{7AB401CE-8CA9-4B54-84B8-A1C3A30E1A3D}"/>
          </ac:picMkLst>
        </pc:picChg>
      </pc:sldChg>
      <pc:sldChg chg="del">
        <pc:chgData name="Glen Uehara (Student)" userId="3caece44-8ad9-4645-bfb2-6787b4639b64" providerId="ADAL" clId="{E0024F2B-C9DA-4105-AEAD-E593520F9133}" dt="2024-05-08T17:23:08.699" v="21" actId="47"/>
        <pc:sldMkLst>
          <pc:docMk/>
          <pc:sldMk cId="937500095" sldId="427"/>
        </pc:sldMkLst>
      </pc:sldChg>
      <pc:sldChg chg="del">
        <pc:chgData name="Glen Uehara (Student)" userId="3caece44-8ad9-4645-bfb2-6787b4639b64" providerId="ADAL" clId="{E0024F2B-C9DA-4105-AEAD-E593520F9133}" dt="2024-05-08T17:23:08.699" v="21" actId="47"/>
        <pc:sldMkLst>
          <pc:docMk/>
          <pc:sldMk cId="2345401306" sldId="428"/>
        </pc:sldMkLst>
      </pc:sldChg>
      <pc:sldChg chg="del">
        <pc:chgData name="Glen Uehara (Student)" userId="3caece44-8ad9-4645-bfb2-6787b4639b64" providerId="ADAL" clId="{E0024F2B-C9DA-4105-AEAD-E593520F9133}" dt="2024-05-08T17:23:08.699" v="21" actId="47"/>
        <pc:sldMkLst>
          <pc:docMk/>
          <pc:sldMk cId="3510300058" sldId="430"/>
        </pc:sldMkLst>
      </pc:sldChg>
      <pc:sldChg chg="del">
        <pc:chgData name="Glen Uehara (Student)" userId="3caece44-8ad9-4645-bfb2-6787b4639b64" providerId="ADAL" clId="{E0024F2B-C9DA-4105-AEAD-E593520F9133}" dt="2024-05-08T17:23:08.699" v="21" actId="47"/>
        <pc:sldMkLst>
          <pc:docMk/>
          <pc:sldMk cId="271132116" sldId="431"/>
        </pc:sldMkLst>
      </pc:sldChg>
      <pc:sldChg chg="del">
        <pc:chgData name="Glen Uehara (Student)" userId="3caece44-8ad9-4645-bfb2-6787b4639b64" providerId="ADAL" clId="{E0024F2B-C9DA-4105-AEAD-E593520F9133}" dt="2024-05-08T17:23:08.699" v="21" actId="47"/>
        <pc:sldMkLst>
          <pc:docMk/>
          <pc:sldMk cId="725843626" sldId="432"/>
        </pc:sldMkLst>
      </pc:sldChg>
      <pc:sldChg chg="del">
        <pc:chgData name="Glen Uehara (Student)" userId="3caece44-8ad9-4645-bfb2-6787b4639b64" providerId="ADAL" clId="{E0024F2B-C9DA-4105-AEAD-E593520F9133}" dt="2024-05-08T17:23:08.699" v="21" actId="47"/>
        <pc:sldMkLst>
          <pc:docMk/>
          <pc:sldMk cId="766357809" sldId="433"/>
        </pc:sldMkLst>
      </pc:sldChg>
      <pc:sldChg chg="del">
        <pc:chgData name="Glen Uehara (Student)" userId="3caece44-8ad9-4645-bfb2-6787b4639b64" providerId="ADAL" clId="{E0024F2B-C9DA-4105-AEAD-E593520F9133}" dt="2024-05-08T17:23:08.699" v="21" actId="47"/>
        <pc:sldMkLst>
          <pc:docMk/>
          <pc:sldMk cId="1625256210" sldId="435"/>
        </pc:sldMkLst>
      </pc:sldChg>
      <pc:sldChg chg="del">
        <pc:chgData name="Glen Uehara (Student)" userId="3caece44-8ad9-4645-bfb2-6787b4639b64" providerId="ADAL" clId="{E0024F2B-C9DA-4105-AEAD-E593520F9133}" dt="2024-05-08T17:23:08.699" v="21" actId="47"/>
        <pc:sldMkLst>
          <pc:docMk/>
          <pc:sldMk cId="673134189" sldId="436"/>
        </pc:sldMkLst>
      </pc:sldChg>
      <pc:sldChg chg="del">
        <pc:chgData name="Glen Uehara (Student)" userId="3caece44-8ad9-4645-bfb2-6787b4639b64" providerId="ADAL" clId="{E0024F2B-C9DA-4105-AEAD-E593520F9133}" dt="2024-05-08T17:23:08.699" v="21" actId="47"/>
        <pc:sldMkLst>
          <pc:docMk/>
          <pc:sldMk cId="3604600706" sldId="437"/>
        </pc:sldMkLst>
      </pc:sldChg>
      <pc:sldChg chg="del">
        <pc:chgData name="Glen Uehara (Student)" userId="3caece44-8ad9-4645-bfb2-6787b4639b64" providerId="ADAL" clId="{E0024F2B-C9DA-4105-AEAD-E593520F9133}" dt="2024-05-08T17:23:08.699" v="21" actId="47"/>
        <pc:sldMkLst>
          <pc:docMk/>
          <pc:sldMk cId="189884150" sldId="438"/>
        </pc:sldMkLst>
      </pc:sldChg>
      <pc:sldChg chg="del">
        <pc:chgData name="Glen Uehara (Student)" userId="3caece44-8ad9-4645-bfb2-6787b4639b64" providerId="ADAL" clId="{E0024F2B-C9DA-4105-AEAD-E593520F9133}" dt="2024-05-08T17:23:08.699" v="21" actId="47"/>
        <pc:sldMkLst>
          <pc:docMk/>
          <pc:sldMk cId="3243234712" sldId="439"/>
        </pc:sldMkLst>
      </pc:sldChg>
      <pc:sldChg chg="del">
        <pc:chgData name="Glen Uehara (Student)" userId="3caece44-8ad9-4645-bfb2-6787b4639b64" providerId="ADAL" clId="{E0024F2B-C9DA-4105-AEAD-E593520F9133}" dt="2024-05-08T17:23:08.699" v="21" actId="47"/>
        <pc:sldMkLst>
          <pc:docMk/>
          <pc:sldMk cId="3425919983" sldId="440"/>
        </pc:sldMkLst>
      </pc:sldChg>
      <pc:sldChg chg="del">
        <pc:chgData name="Glen Uehara (Student)" userId="3caece44-8ad9-4645-bfb2-6787b4639b64" providerId="ADAL" clId="{E0024F2B-C9DA-4105-AEAD-E593520F9133}" dt="2024-05-08T17:23:08.699" v="21" actId="47"/>
        <pc:sldMkLst>
          <pc:docMk/>
          <pc:sldMk cId="2123050360" sldId="441"/>
        </pc:sldMkLst>
      </pc:sldChg>
      <pc:sldChg chg="del">
        <pc:chgData name="Glen Uehara (Student)" userId="3caece44-8ad9-4645-bfb2-6787b4639b64" providerId="ADAL" clId="{E0024F2B-C9DA-4105-AEAD-E593520F9133}" dt="2024-05-08T17:23:08.699" v="21" actId="47"/>
        <pc:sldMkLst>
          <pc:docMk/>
          <pc:sldMk cId="3879152234" sldId="442"/>
        </pc:sldMkLst>
      </pc:sldChg>
      <pc:sldChg chg="del">
        <pc:chgData name="Glen Uehara (Student)" userId="3caece44-8ad9-4645-bfb2-6787b4639b64" providerId="ADAL" clId="{E0024F2B-C9DA-4105-AEAD-E593520F9133}" dt="2024-05-08T17:23:08.699" v="21" actId="47"/>
        <pc:sldMkLst>
          <pc:docMk/>
          <pc:sldMk cId="2887737853" sldId="443"/>
        </pc:sldMkLst>
      </pc:sldChg>
      <pc:sldChg chg="del">
        <pc:chgData name="Glen Uehara (Student)" userId="3caece44-8ad9-4645-bfb2-6787b4639b64" providerId="ADAL" clId="{E0024F2B-C9DA-4105-AEAD-E593520F9133}" dt="2024-05-08T17:23:08.699" v="21" actId="47"/>
        <pc:sldMkLst>
          <pc:docMk/>
          <pc:sldMk cId="3761800892" sldId="445"/>
        </pc:sldMkLst>
      </pc:sldChg>
      <pc:sldChg chg="del">
        <pc:chgData name="Glen Uehara (Student)" userId="3caece44-8ad9-4645-bfb2-6787b4639b64" providerId="ADAL" clId="{E0024F2B-C9DA-4105-AEAD-E593520F9133}" dt="2024-05-08T17:23:08.699" v="21" actId="47"/>
        <pc:sldMkLst>
          <pc:docMk/>
          <pc:sldMk cId="3313343336" sldId="446"/>
        </pc:sldMkLst>
      </pc:sldChg>
      <pc:sldChg chg="del">
        <pc:chgData name="Glen Uehara (Student)" userId="3caece44-8ad9-4645-bfb2-6787b4639b64" providerId="ADAL" clId="{E0024F2B-C9DA-4105-AEAD-E593520F9133}" dt="2024-05-08T17:23:08.699" v="21" actId="47"/>
        <pc:sldMkLst>
          <pc:docMk/>
          <pc:sldMk cId="3768198784" sldId="447"/>
        </pc:sldMkLst>
      </pc:sldChg>
      <pc:sldChg chg="del">
        <pc:chgData name="Glen Uehara (Student)" userId="3caece44-8ad9-4645-bfb2-6787b4639b64" providerId="ADAL" clId="{E0024F2B-C9DA-4105-AEAD-E593520F9133}" dt="2024-05-08T17:23:08.699" v="21" actId="47"/>
        <pc:sldMkLst>
          <pc:docMk/>
          <pc:sldMk cId="2092927759" sldId="448"/>
        </pc:sldMkLst>
      </pc:sldChg>
      <pc:sldChg chg="del">
        <pc:chgData name="Glen Uehara (Student)" userId="3caece44-8ad9-4645-bfb2-6787b4639b64" providerId="ADAL" clId="{E0024F2B-C9DA-4105-AEAD-E593520F9133}" dt="2024-05-08T17:23:08.699" v="21" actId="47"/>
        <pc:sldMkLst>
          <pc:docMk/>
          <pc:sldMk cId="1104183315" sldId="449"/>
        </pc:sldMkLst>
      </pc:sldChg>
      <pc:sldChg chg="del">
        <pc:chgData name="Glen Uehara (Student)" userId="3caece44-8ad9-4645-bfb2-6787b4639b64" providerId="ADAL" clId="{E0024F2B-C9DA-4105-AEAD-E593520F9133}" dt="2024-05-08T17:23:08.699" v="21" actId="47"/>
        <pc:sldMkLst>
          <pc:docMk/>
          <pc:sldMk cId="263047800" sldId="450"/>
        </pc:sldMkLst>
      </pc:sldChg>
      <pc:sldChg chg="del">
        <pc:chgData name="Glen Uehara (Student)" userId="3caece44-8ad9-4645-bfb2-6787b4639b64" providerId="ADAL" clId="{E0024F2B-C9DA-4105-AEAD-E593520F9133}" dt="2024-05-08T17:23:08.699" v="21" actId="47"/>
        <pc:sldMkLst>
          <pc:docMk/>
          <pc:sldMk cId="416334634" sldId="451"/>
        </pc:sldMkLst>
      </pc:sldChg>
      <pc:sldChg chg="del">
        <pc:chgData name="Glen Uehara (Student)" userId="3caece44-8ad9-4645-bfb2-6787b4639b64" providerId="ADAL" clId="{E0024F2B-C9DA-4105-AEAD-E593520F9133}" dt="2024-05-08T17:23:08.699" v="21" actId="47"/>
        <pc:sldMkLst>
          <pc:docMk/>
          <pc:sldMk cId="3997856944" sldId="452"/>
        </pc:sldMkLst>
      </pc:sldChg>
      <pc:sldChg chg="del">
        <pc:chgData name="Glen Uehara (Student)" userId="3caece44-8ad9-4645-bfb2-6787b4639b64" providerId="ADAL" clId="{E0024F2B-C9DA-4105-AEAD-E593520F9133}" dt="2024-05-08T17:23:08.699" v="21" actId="47"/>
        <pc:sldMkLst>
          <pc:docMk/>
          <pc:sldMk cId="2846961314" sldId="454"/>
        </pc:sldMkLst>
      </pc:sldChg>
      <pc:sldChg chg="del">
        <pc:chgData name="Glen Uehara (Student)" userId="3caece44-8ad9-4645-bfb2-6787b4639b64" providerId="ADAL" clId="{E0024F2B-C9DA-4105-AEAD-E593520F9133}" dt="2024-05-08T17:23:08.699" v="21" actId="47"/>
        <pc:sldMkLst>
          <pc:docMk/>
          <pc:sldMk cId="1652851186" sldId="455"/>
        </pc:sldMkLst>
      </pc:sldChg>
      <pc:sldChg chg="del">
        <pc:chgData name="Glen Uehara (Student)" userId="3caece44-8ad9-4645-bfb2-6787b4639b64" providerId="ADAL" clId="{E0024F2B-C9DA-4105-AEAD-E593520F9133}" dt="2024-05-08T17:23:08.699" v="21" actId="47"/>
        <pc:sldMkLst>
          <pc:docMk/>
          <pc:sldMk cId="576150505" sldId="456"/>
        </pc:sldMkLst>
      </pc:sldChg>
      <pc:sldChg chg="del">
        <pc:chgData name="Glen Uehara (Student)" userId="3caece44-8ad9-4645-bfb2-6787b4639b64" providerId="ADAL" clId="{E0024F2B-C9DA-4105-AEAD-E593520F9133}" dt="2024-05-08T17:23:08.699" v="21" actId="47"/>
        <pc:sldMkLst>
          <pc:docMk/>
          <pc:sldMk cId="1516605691" sldId="457"/>
        </pc:sldMkLst>
      </pc:sldChg>
      <pc:sldChg chg="del">
        <pc:chgData name="Glen Uehara (Student)" userId="3caece44-8ad9-4645-bfb2-6787b4639b64" providerId="ADAL" clId="{E0024F2B-C9DA-4105-AEAD-E593520F9133}" dt="2024-05-08T17:23:08.699" v="21" actId="47"/>
        <pc:sldMkLst>
          <pc:docMk/>
          <pc:sldMk cId="4081564773" sldId="458"/>
        </pc:sldMkLst>
      </pc:sldChg>
      <pc:sldChg chg="del">
        <pc:chgData name="Glen Uehara (Student)" userId="3caece44-8ad9-4645-bfb2-6787b4639b64" providerId="ADAL" clId="{E0024F2B-C9DA-4105-AEAD-E593520F9133}" dt="2024-05-08T17:23:08.699" v="21" actId="47"/>
        <pc:sldMkLst>
          <pc:docMk/>
          <pc:sldMk cId="421951014" sldId="459"/>
        </pc:sldMkLst>
      </pc:sldChg>
      <pc:sldChg chg="del">
        <pc:chgData name="Glen Uehara (Student)" userId="3caece44-8ad9-4645-bfb2-6787b4639b64" providerId="ADAL" clId="{E0024F2B-C9DA-4105-AEAD-E593520F9133}" dt="2024-05-08T17:23:08.699" v="21" actId="47"/>
        <pc:sldMkLst>
          <pc:docMk/>
          <pc:sldMk cId="2224673273" sldId="460"/>
        </pc:sldMkLst>
      </pc:sldChg>
      <pc:sldChg chg="del">
        <pc:chgData name="Glen Uehara (Student)" userId="3caece44-8ad9-4645-bfb2-6787b4639b64" providerId="ADAL" clId="{E0024F2B-C9DA-4105-AEAD-E593520F9133}" dt="2024-05-08T17:23:08.699" v="21" actId="47"/>
        <pc:sldMkLst>
          <pc:docMk/>
          <pc:sldMk cId="1646726750" sldId="461"/>
        </pc:sldMkLst>
      </pc:sldChg>
      <pc:sldChg chg="del">
        <pc:chgData name="Glen Uehara (Student)" userId="3caece44-8ad9-4645-bfb2-6787b4639b64" providerId="ADAL" clId="{E0024F2B-C9DA-4105-AEAD-E593520F9133}" dt="2024-05-08T17:23:08.699" v="21" actId="47"/>
        <pc:sldMkLst>
          <pc:docMk/>
          <pc:sldMk cId="2803979080" sldId="462"/>
        </pc:sldMkLst>
      </pc:sldChg>
      <pc:sldChg chg="del">
        <pc:chgData name="Glen Uehara (Student)" userId="3caece44-8ad9-4645-bfb2-6787b4639b64" providerId="ADAL" clId="{E0024F2B-C9DA-4105-AEAD-E593520F9133}" dt="2024-05-08T17:23:08.699" v="21" actId="47"/>
        <pc:sldMkLst>
          <pc:docMk/>
          <pc:sldMk cId="2654378150" sldId="463"/>
        </pc:sldMkLst>
      </pc:sldChg>
      <pc:sldChg chg="del">
        <pc:chgData name="Glen Uehara (Student)" userId="3caece44-8ad9-4645-bfb2-6787b4639b64" providerId="ADAL" clId="{E0024F2B-C9DA-4105-AEAD-E593520F9133}" dt="2024-05-08T17:23:08.699" v="21" actId="47"/>
        <pc:sldMkLst>
          <pc:docMk/>
          <pc:sldMk cId="2516420668" sldId="464"/>
        </pc:sldMkLst>
      </pc:sldChg>
      <pc:sldChg chg="del">
        <pc:chgData name="Glen Uehara (Student)" userId="3caece44-8ad9-4645-bfb2-6787b4639b64" providerId="ADAL" clId="{E0024F2B-C9DA-4105-AEAD-E593520F9133}" dt="2024-05-08T17:23:08.699" v="21" actId="47"/>
        <pc:sldMkLst>
          <pc:docMk/>
          <pc:sldMk cId="234234393" sldId="466"/>
        </pc:sldMkLst>
      </pc:sldChg>
      <pc:sldChg chg="del">
        <pc:chgData name="Glen Uehara (Student)" userId="3caece44-8ad9-4645-bfb2-6787b4639b64" providerId="ADAL" clId="{E0024F2B-C9DA-4105-AEAD-E593520F9133}" dt="2024-05-08T17:23:08.699" v="21" actId="47"/>
        <pc:sldMkLst>
          <pc:docMk/>
          <pc:sldMk cId="3588014242" sldId="467"/>
        </pc:sldMkLst>
      </pc:sldChg>
      <pc:sldChg chg="del">
        <pc:chgData name="Glen Uehara (Student)" userId="3caece44-8ad9-4645-bfb2-6787b4639b64" providerId="ADAL" clId="{E0024F2B-C9DA-4105-AEAD-E593520F9133}" dt="2024-05-08T17:23:08.699" v="21" actId="47"/>
        <pc:sldMkLst>
          <pc:docMk/>
          <pc:sldMk cId="3792415985" sldId="468"/>
        </pc:sldMkLst>
      </pc:sldChg>
      <pc:sldChg chg="del">
        <pc:chgData name="Glen Uehara (Student)" userId="3caece44-8ad9-4645-bfb2-6787b4639b64" providerId="ADAL" clId="{E0024F2B-C9DA-4105-AEAD-E593520F9133}" dt="2024-05-08T17:23:08.699" v="21" actId="47"/>
        <pc:sldMkLst>
          <pc:docMk/>
          <pc:sldMk cId="557679526" sldId="469"/>
        </pc:sldMkLst>
      </pc:sldChg>
      <pc:sldChg chg="del">
        <pc:chgData name="Glen Uehara (Student)" userId="3caece44-8ad9-4645-bfb2-6787b4639b64" providerId="ADAL" clId="{E0024F2B-C9DA-4105-AEAD-E593520F9133}" dt="2024-05-08T17:23:08.699" v="21" actId="47"/>
        <pc:sldMkLst>
          <pc:docMk/>
          <pc:sldMk cId="258637959" sldId="470"/>
        </pc:sldMkLst>
      </pc:sldChg>
      <pc:sldChg chg="del">
        <pc:chgData name="Glen Uehara (Student)" userId="3caece44-8ad9-4645-bfb2-6787b4639b64" providerId="ADAL" clId="{E0024F2B-C9DA-4105-AEAD-E593520F9133}" dt="2024-05-08T17:23:08.699" v="21" actId="47"/>
        <pc:sldMkLst>
          <pc:docMk/>
          <pc:sldMk cId="163551428" sldId="471"/>
        </pc:sldMkLst>
      </pc:sldChg>
      <pc:sldChg chg="del">
        <pc:chgData name="Glen Uehara (Student)" userId="3caece44-8ad9-4645-bfb2-6787b4639b64" providerId="ADAL" clId="{E0024F2B-C9DA-4105-AEAD-E593520F9133}" dt="2024-05-08T17:23:08.699" v="21" actId="47"/>
        <pc:sldMkLst>
          <pc:docMk/>
          <pc:sldMk cId="3940478332" sldId="472"/>
        </pc:sldMkLst>
      </pc:sldChg>
      <pc:sldChg chg="del">
        <pc:chgData name="Glen Uehara (Student)" userId="3caece44-8ad9-4645-bfb2-6787b4639b64" providerId="ADAL" clId="{E0024F2B-C9DA-4105-AEAD-E593520F9133}" dt="2024-05-08T17:23:08.699" v="21" actId="47"/>
        <pc:sldMkLst>
          <pc:docMk/>
          <pc:sldMk cId="1285853332" sldId="477"/>
        </pc:sldMkLst>
      </pc:sldChg>
      <pc:sldChg chg="del">
        <pc:chgData name="Glen Uehara (Student)" userId="3caece44-8ad9-4645-bfb2-6787b4639b64" providerId="ADAL" clId="{E0024F2B-C9DA-4105-AEAD-E593520F9133}" dt="2024-05-08T17:23:08.699" v="21" actId="47"/>
        <pc:sldMkLst>
          <pc:docMk/>
          <pc:sldMk cId="2153857254" sldId="478"/>
        </pc:sldMkLst>
      </pc:sldChg>
      <pc:sldChg chg="del">
        <pc:chgData name="Glen Uehara (Student)" userId="3caece44-8ad9-4645-bfb2-6787b4639b64" providerId="ADAL" clId="{E0024F2B-C9DA-4105-AEAD-E593520F9133}" dt="2024-05-08T17:23:08.699" v="21" actId="47"/>
        <pc:sldMkLst>
          <pc:docMk/>
          <pc:sldMk cId="2127413308" sldId="479"/>
        </pc:sldMkLst>
      </pc:sldChg>
      <pc:sldChg chg="del">
        <pc:chgData name="Glen Uehara (Student)" userId="3caece44-8ad9-4645-bfb2-6787b4639b64" providerId="ADAL" clId="{E0024F2B-C9DA-4105-AEAD-E593520F9133}" dt="2024-05-08T17:23:08.699" v="21" actId="47"/>
        <pc:sldMkLst>
          <pc:docMk/>
          <pc:sldMk cId="3894608907" sldId="480"/>
        </pc:sldMkLst>
      </pc:sldChg>
      <pc:sldChg chg="del">
        <pc:chgData name="Glen Uehara (Student)" userId="3caece44-8ad9-4645-bfb2-6787b4639b64" providerId="ADAL" clId="{E0024F2B-C9DA-4105-AEAD-E593520F9133}" dt="2024-05-08T17:23:08.699" v="21" actId="47"/>
        <pc:sldMkLst>
          <pc:docMk/>
          <pc:sldMk cId="3153139494" sldId="481"/>
        </pc:sldMkLst>
      </pc:sldChg>
      <pc:sldChg chg="del">
        <pc:chgData name="Glen Uehara (Student)" userId="3caece44-8ad9-4645-bfb2-6787b4639b64" providerId="ADAL" clId="{E0024F2B-C9DA-4105-AEAD-E593520F9133}" dt="2024-05-08T17:23:08.699" v="21" actId="47"/>
        <pc:sldMkLst>
          <pc:docMk/>
          <pc:sldMk cId="3572717875" sldId="482"/>
        </pc:sldMkLst>
      </pc:sldChg>
      <pc:sldChg chg="del">
        <pc:chgData name="Glen Uehara (Student)" userId="3caece44-8ad9-4645-bfb2-6787b4639b64" providerId="ADAL" clId="{E0024F2B-C9DA-4105-AEAD-E593520F9133}" dt="2024-05-08T17:23:08.699" v="21" actId="47"/>
        <pc:sldMkLst>
          <pc:docMk/>
          <pc:sldMk cId="334576566" sldId="491"/>
        </pc:sldMkLst>
      </pc:sldChg>
      <pc:sldChg chg="del">
        <pc:chgData name="Glen Uehara (Student)" userId="3caece44-8ad9-4645-bfb2-6787b4639b64" providerId="ADAL" clId="{E0024F2B-C9DA-4105-AEAD-E593520F9133}" dt="2024-05-08T17:23:08.699" v="21" actId="47"/>
        <pc:sldMkLst>
          <pc:docMk/>
          <pc:sldMk cId="3630907711" sldId="492"/>
        </pc:sldMkLst>
      </pc:sldChg>
      <pc:sldChg chg="del">
        <pc:chgData name="Glen Uehara (Student)" userId="3caece44-8ad9-4645-bfb2-6787b4639b64" providerId="ADAL" clId="{E0024F2B-C9DA-4105-AEAD-E593520F9133}" dt="2024-05-08T17:23:08.699" v="21" actId="47"/>
        <pc:sldMkLst>
          <pc:docMk/>
          <pc:sldMk cId="1780828046" sldId="493"/>
        </pc:sldMkLst>
      </pc:sldChg>
      <pc:sldChg chg="del">
        <pc:chgData name="Glen Uehara (Student)" userId="3caece44-8ad9-4645-bfb2-6787b4639b64" providerId="ADAL" clId="{E0024F2B-C9DA-4105-AEAD-E593520F9133}" dt="2024-05-08T17:23:08.699" v="21" actId="47"/>
        <pc:sldMkLst>
          <pc:docMk/>
          <pc:sldMk cId="4246446808" sldId="494"/>
        </pc:sldMkLst>
      </pc:sldChg>
      <pc:sldChg chg="del">
        <pc:chgData name="Glen Uehara (Student)" userId="3caece44-8ad9-4645-bfb2-6787b4639b64" providerId="ADAL" clId="{E0024F2B-C9DA-4105-AEAD-E593520F9133}" dt="2024-05-08T17:23:08.699" v="21" actId="47"/>
        <pc:sldMkLst>
          <pc:docMk/>
          <pc:sldMk cId="3475363082" sldId="495"/>
        </pc:sldMkLst>
      </pc:sldChg>
      <pc:sldChg chg="del">
        <pc:chgData name="Glen Uehara (Student)" userId="3caece44-8ad9-4645-bfb2-6787b4639b64" providerId="ADAL" clId="{E0024F2B-C9DA-4105-AEAD-E593520F9133}" dt="2024-05-08T17:23:08.699" v="21" actId="47"/>
        <pc:sldMkLst>
          <pc:docMk/>
          <pc:sldMk cId="907514651" sldId="496"/>
        </pc:sldMkLst>
      </pc:sldChg>
      <pc:sldChg chg="del">
        <pc:chgData name="Glen Uehara (Student)" userId="3caece44-8ad9-4645-bfb2-6787b4639b64" providerId="ADAL" clId="{E0024F2B-C9DA-4105-AEAD-E593520F9133}" dt="2024-05-08T17:23:08.699" v="21" actId="47"/>
        <pc:sldMkLst>
          <pc:docMk/>
          <pc:sldMk cId="101768210" sldId="497"/>
        </pc:sldMkLst>
      </pc:sldChg>
      <pc:sldChg chg="del">
        <pc:chgData name="Glen Uehara (Student)" userId="3caece44-8ad9-4645-bfb2-6787b4639b64" providerId="ADAL" clId="{E0024F2B-C9DA-4105-AEAD-E593520F9133}" dt="2024-05-08T17:23:08.699" v="21" actId="47"/>
        <pc:sldMkLst>
          <pc:docMk/>
          <pc:sldMk cId="773109651" sldId="498"/>
        </pc:sldMkLst>
      </pc:sldChg>
      <pc:sldChg chg="del">
        <pc:chgData name="Glen Uehara (Student)" userId="3caece44-8ad9-4645-bfb2-6787b4639b64" providerId="ADAL" clId="{E0024F2B-C9DA-4105-AEAD-E593520F9133}" dt="2024-05-08T17:23:08.699" v="21" actId="47"/>
        <pc:sldMkLst>
          <pc:docMk/>
          <pc:sldMk cId="3661920314" sldId="499"/>
        </pc:sldMkLst>
      </pc:sldChg>
      <pc:sldChg chg="del">
        <pc:chgData name="Glen Uehara (Student)" userId="3caece44-8ad9-4645-bfb2-6787b4639b64" providerId="ADAL" clId="{E0024F2B-C9DA-4105-AEAD-E593520F9133}" dt="2024-05-08T17:23:08.699" v="21" actId="47"/>
        <pc:sldMkLst>
          <pc:docMk/>
          <pc:sldMk cId="4288788604" sldId="500"/>
        </pc:sldMkLst>
      </pc:sldChg>
      <pc:sldChg chg="del">
        <pc:chgData name="Glen Uehara (Student)" userId="3caece44-8ad9-4645-bfb2-6787b4639b64" providerId="ADAL" clId="{E0024F2B-C9DA-4105-AEAD-E593520F9133}" dt="2024-05-08T17:23:08.699" v="21" actId="47"/>
        <pc:sldMkLst>
          <pc:docMk/>
          <pc:sldMk cId="3057990657" sldId="501"/>
        </pc:sldMkLst>
      </pc:sldChg>
      <pc:sldChg chg="del">
        <pc:chgData name="Glen Uehara (Student)" userId="3caece44-8ad9-4645-bfb2-6787b4639b64" providerId="ADAL" clId="{E0024F2B-C9DA-4105-AEAD-E593520F9133}" dt="2024-05-08T17:23:08.699" v="21" actId="47"/>
        <pc:sldMkLst>
          <pc:docMk/>
          <pc:sldMk cId="3576792751" sldId="502"/>
        </pc:sldMkLst>
      </pc:sldChg>
      <pc:sldChg chg="del">
        <pc:chgData name="Glen Uehara (Student)" userId="3caece44-8ad9-4645-bfb2-6787b4639b64" providerId="ADAL" clId="{E0024F2B-C9DA-4105-AEAD-E593520F9133}" dt="2024-05-08T17:23:08.699" v="21" actId="47"/>
        <pc:sldMkLst>
          <pc:docMk/>
          <pc:sldMk cId="796062397" sldId="503"/>
        </pc:sldMkLst>
      </pc:sldChg>
      <pc:sldChg chg="del">
        <pc:chgData name="Glen Uehara (Student)" userId="3caece44-8ad9-4645-bfb2-6787b4639b64" providerId="ADAL" clId="{E0024F2B-C9DA-4105-AEAD-E593520F9133}" dt="2024-05-08T17:23:08.699" v="21" actId="47"/>
        <pc:sldMkLst>
          <pc:docMk/>
          <pc:sldMk cId="14655855" sldId="504"/>
        </pc:sldMkLst>
      </pc:sldChg>
      <pc:sldChg chg="del">
        <pc:chgData name="Glen Uehara (Student)" userId="3caece44-8ad9-4645-bfb2-6787b4639b64" providerId="ADAL" clId="{E0024F2B-C9DA-4105-AEAD-E593520F9133}" dt="2024-05-08T17:23:08.699" v="21" actId="47"/>
        <pc:sldMkLst>
          <pc:docMk/>
          <pc:sldMk cId="1381042396" sldId="505"/>
        </pc:sldMkLst>
      </pc:sldChg>
      <pc:sldChg chg="del">
        <pc:chgData name="Glen Uehara (Student)" userId="3caece44-8ad9-4645-bfb2-6787b4639b64" providerId="ADAL" clId="{E0024F2B-C9DA-4105-AEAD-E593520F9133}" dt="2024-05-08T17:23:08.699" v="21" actId="47"/>
        <pc:sldMkLst>
          <pc:docMk/>
          <pc:sldMk cId="3547091249" sldId="506"/>
        </pc:sldMkLst>
      </pc:sldChg>
      <pc:sldChg chg="del">
        <pc:chgData name="Glen Uehara (Student)" userId="3caece44-8ad9-4645-bfb2-6787b4639b64" providerId="ADAL" clId="{E0024F2B-C9DA-4105-AEAD-E593520F9133}" dt="2024-05-08T17:23:08.699" v="21" actId="47"/>
        <pc:sldMkLst>
          <pc:docMk/>
          <pc:sldMk cId="10474952" sldId="507"/>
        </pc:sldMkLst>
      </pc:sldChg>
      <pc:sldChg chg="del">
        <pc:chgData name="Glen Uehara (Student)" userId="3caece44-8ad9-4645-bfb2-6787b4639b64" providerId="ADAL" clId="{E0024F2B-C9DA-4105-AEAD-E593520F9133}" dt="2024-05-08T17:23:08.699" v="21" actId="47"/>
        <pc:sldMkLst>
          <pc:docMk/>
          <pc:sldMk cId="3616070816" sldId="508"/>
        </pc:sldMkLst>
      </pc:sldChg>
      <pc:sldChg chg="del">
        <pc:chgData name="Glen Uehara (Student)" userId="3caece44-8ad9-4645-bfb2-6787b4639b64" providerId="ADAL" clId="{E0024F2B-C9DA-4105-AEAD-E593520F9133}" dt="2024-05-08T17:23:08.699" v="21" actId="47"/>
        <pc:sldMkLst>
          <pc:docMk/>
          <pc:sldMk cId="3253517275" sldId="510"/>
        </pc:sldMkLst>
      </pc:sldChg>
      <pc:sldChg chg="del">
        <pc:chgData name="Glen Uehara (Student)" userId="3caece44-8ad9-4645-bfb2-6787b4639b64" providerId="ADAL" clId="{E0024F2B-C9DA-4105-AEAD-E593520F9133}" dt="2024-05-08T17:23:08.699" v="21" actId="47"/>
        <pc:sldMkLst>
          <pc:docMk/>
          <pc:sldMk cId="3998679567" sldId="511"/>
        </pc:sldMkLst>
      </pc:sldChg>
      <pc:sldChg chg="del">
        <pc:chgData name="Glen Uehara (Student)" userId="3caece44-8ad9-4645-bfb2-6787b4639b64" providerId="ADAL" clId="{E0024F2B-C9DA-4105-AEAD-E593520F9133}" dt="2024-05-08T17:23:08.699" v="21" actId="47"/>
        <pc:sldMkLst>
          <pc:docMk/>
          <pc:sldMk cId="4208120193" sldId="512"/>
        </pc:sldMkLst>
      </pc:sldChg>
      <pc:sldChg chg="del">
        <pc:chgData name="Glen Uehara (Student)" userId="3caece44-8ad9-4645-bfb2-6787b4639b64" providerId="ADAL" clId="{E0024F2B-C9DA-4105-AEAD-E593520F9133}" dt="2024-05-08T17:23:08.699" v="21" actId="47"/>
        <pc:sldMkLst>
          <pc:docMk/>
          <pc:sldMk cId="2495541227" sldId="513"/>
        </pc:sldMkLst>
      </pc:sldChg>
      <pc:sldChg chg="del">
        <pc:chgData name="Glen Uehara (Student)" userId="3caece44-8ad9-4645-bfb2-6787b4639b64" providerId="ADAL" clId="{E0024F2B-C9DA-4105-AEAD-E593520F9133}" dt="2024-05-08T17:23:08.699" v="21" actId="47"/>
        <pc:sldMkLst>
          <pc:docMk/>
          <pc:sldMk cId="1278872652" sldId="514"/>
        </pc:sldMkLst>
      </pc:sldChg>
      <pc:sldChg chg="del">
        <pc:chgData name="Glen Uehara (Student)" userId="3caece44-8ad9-4645-bfb2-6787b4639b64" providerId="ADAL" clId="{E0024F2B-C9DA-4105-AEAD-E593520F9133}" dt="2024-05-08T17:23:08.699" v="21" actId="47"/>
        <pc:sldMkLst>
          <pc:docMk/>
          <pc:sldMk cId="757844318" sldId="515"/>
        </pc:sldMkLst>
      </pc:sldChg>
      <pc:sldChg chg="del">
        <pc:chgData name="Glen Uehara (Student)" userId="3caece44-8ad9-4645-bfb2-6787b4639b64" providerId="ADAL" clId="{E0024F2B-C9DA-4105-AEAD-E593520F9133}" dt="2024-05-08T17:23:08.699" v="21" actId="47"/>
        <pc:sldMkLst>
          <pc:docMk/>
          <pc:sldMk cId="3204924979" sldId="516"/>
        </pc:sldMkLst>
      </pc:sldChg>
      <pc:sldChg chg="del">
        <pc:chgData name="Glen Uehara (Student)" userId="3caece44-8ad9-4645-bfb2-6787b4639b64" providerId="ADAL" clId="{E0024F2B-C9DA-4105-AEAD-E593520F9133}" dt="2024-05-08T17:23:08.699" v="21" actId="47"/>
        <pc:sldMkLst>
          <pc:docMk/>
          <pc:sldMk cId="4108325445" sldId="517"/>
        </pc:sldMkLst>
      </pc:sldChg>
      <pc:sldChg chg="del">
        <pc:chgData name="Glen Uehara (Student)" userId="3caece44-8ad9-4645-bfb2-6787b4639b64" providerId="ADAL" clId="{E0024F2B-C9DA-4105-AEAD-E593520F9133}" dt="2024-05-08T17:23:08.699" v="21" actId="47"/>
        <pc:sldMkLst>
          <pc:docMk/>
          <pc:sldMk cId="2521805021" sldId="518"/>
        </pc:sldMkLst>
      </pc:sldChg>
      <pc:sldChg chg="del">
        <pc:chgData name="Glen Uehara (Student)" userId="3caece44-8ad9-4645-bfb2-6787b4639b64" providerId="ADAL" clId="{E0024F2B-C9DA-4105-AEAD-E593520F9133}" dt="2024-05-08T17:23:08.699" v="21" actId="47"/>
        <pc:sldMkLst>
          <pc:docMk/>
          <pc:sldMk cId="3083323685" sldId="519"/>
        </pc:sldMkLst>
      </pc:sldChg>
      <pc:sldChg chg="del">
        <pc:chgData name="Glen Uehara (Student)" userId="3caece44-8ad9-4645-bfb2-6787b4639b64" providerId="ADAL" clId="{E0024F2B-C9DA-4105-AEAD-E593520F9133}" dt="2024-05-08T17:23:08.699" v="21" actId="47"/>
        <pc:sldMkLst>
          <pc:docMk/>
          <pc:sldMk cId="3476040620" sldId="521"/>
        </pc:sldMkLst>
      </pc:sldChg>
      <pc:sldChg chg="del">
        <pc:chgData name="Glen Uehara (Student)" userId="3caece44-8ad9-4645-bfb2-6787b4639b64" providerId="ADAL" clId="{E0024F2B-C9DA-4105-AEAD-E593520F9133}" dt="2024-05-08T17:23:08.699" v="21" actId="47"/>
        <pc:sldMkLst>
          <pc:docMk/>
          <pc:sldMk cId="3813175708" sldId="522"/>
        </pc:sldMkLst>
      </pc:sldChg>
      <pc:sldChg chg="del">
        <pc:chgData name="Glen Uehara (Student)" userId="3caece44-8ad9-4645-bfb2-6787b4639b64" providerId="ADAL" clId="{E0024F2B-C9DA-4105-AEAD-E593520F9133}" dt="2024-05-08T17:23:08.699" v="21" actId="47"/>
        <pc:sldMkLst>
          <pc:docMk/>
          <pc:sldMk cId="1917315825" sldId="523"/>
        </pc:sldMkLst>
      </pc:sldChg>
      <pc:sldChg chg="del">
        <pc:chgData name="Glen Uehara (Student)" userId="3caece44-8ad9-4645-bfb2-6787b4639b64" providerId="ADAL" clId="{E0024F2B-C9DA-4105-AEAD-E593520F9133}" dt="2024-05-08T17:23:08.699" v="21" actId="47"/>
        <pc:sldMkLst>
          <pc:docMk/>
          <pc:sldMk cId="1053100161" sldId="524"/>
        </pc:sldMkLst>
      </pc:sldChg>
      <pc:sldChg chg="del">
        <pc:chgData name="Glen Uehara (Student)" userId="3caece44-8ad9-4645-bfb2-6787b4639b64" providerId="ADAL" clId="{E0024F2B-C9DA-4105-AEAD-E593520F9133}" dt="2024-05-08T17:23:08.699" v="21" actId="47"/>
        <pc:sldMkLst>
          <pc:docMk/>
          <pc:sldMk cId="2957350276" sldId="525"/>
        </pc:sldMkLst>
      </pc:sldChg>
      <pc:sldChg chg="del">
        <pc:chgData name="Glen Uehara (Student)" userId="3caece44-8ad9-4645-bfb2-6787b4639b64" providerId="ADAL" clId="{E0024F2B-C9DA-4105-AEAD-E593520F9133}" dt="2024-05-08T17:23:08.699" v="21" actId="47"/>
        <pc:sldMkLst>
          <pc:docMk/>
          <pc:sldMk cId="2254899107" sldId="526"/>
        </pc:sldMkLst>
      </pc:sldChg>
      <pc:sldChg chg="del">
        <pc:chgData name="Glen Uehara (Student)" userId="3caece44-8ad9-4645-bfb2-6787b4639b64" providerId="ADAL" clId="{E0024F2B-C9DA-4105-AEAD-E593520F9133}" dt="2024-05-08T17:23:08.699" v="21" actId="47"/>
        <pc:sldMkLst>
          <pc:docMk/>
          <pc:sldMk cId="292210702" sldId="527"/>
        </pc:sldMkLst>
      </pc:sldChg>
      <pc:sldChg chg="del">
        <pc:chgData name="Glen Uehara (Student)" userId="3caece44-8ad9-4645-bfb2-6787b4639b64" providerId="ADAL" clId="{E0024F2B-C9DA-4105-AEAD-E593520F9133}" dt="2024-05-08T17:23:08.699" v="21" actId="47"/>
        <pc:sldMkLst>
          <pc:docMk/>
          <pc:sldMk cId="3633126204" sldId="528"/>
        </pc:sldMkLst>
      </pc:sldChg>
      <pc:sldChg chg="del">
        <pc:chgData name="Glen Uehara (Student)" userId="3caece44-8ad9-4645-bfb2-6787b4639b64" providerId="ADAL" clId="{E0024F2B-C9DA-4105-AEAD-E593520F9133}" dt="2024-05-08T17:23:08.699" v="21" actId="47"/>
        <pc:sldMkLst>
          <pc:docMk/>
          <pc:sldMk cId="3052331165" sldId="530"/>
        </pc:sldMkLst>
      </pc:sldChg>
      <pc:sldChg chg="del">
        <pc:chgData name="Glen Uehara (Student)" userId="3caece44-8ad9-4645-bfb2-6787b4639b64" providerId="ADAL" clId="{E0024F2B-C9DA-4105-AEAD-E593520F9133}" dt="2024-05-08T17:23:08.699" v="21" actId="47"/>
        <pc:sldMkLst>
          <pc:docMk/>
          <pc:sldMk cId="3823989917" sldId="531"/>
        </pc:sldMkLst>
      </pc:sldChg>
      <pc:sldChg chg="del">
        <pc:chgData name="Glen Uehara (Student)" userId="3caece44-8ad9-4645-bfb2-6787b4639b64" providerId="ADAL" clId="{E0024F2B-C9DA-4105-AEAD-E593520F9133}" dt="2024-05-08T17:23:08.699" v="21" actId="47"/>
        <pc:sldMkLst>
          <pc:docMk/>
          <pc:sldMk cId="3058799966" sldId="532"/>
        </pc:sldMkLst>
      </pc:sldChg>
      <pc:sldChg chg="del">
        <pc:chgData name="Glen Uehara (Student)" userId="3caece44-8ad9-4645-bfb2-6787b4639b64" providerId="ADAL" clId="{E0024F2B-C9DA-4105-AEAD-E593520F9133}" dt="2024-05-08T17:23:08.699" v="21" actId="47"/>
        <pc:sldMkLst>
          <pc:docMk/>
          <pc:sldMk cId="4244275019" sldId="533"/>
        </pc:sldMkLst>
      </pc:sldChg>
      <pc:sldChg chg="del">
        <pc:chgData name="Glen Uehara (Student)" userId="3caece44-8ad9-4645-bfb2-6787b4639b64" providerId="ADAL" clId="{E0024F2B-C9DA-4105-AEAD-E593520F9133}" dt="2024-05-08T17:23:08.699" v="21" actId="47"/>
        <pc:sldMkLst>
          <pc:docMk/>
          <pc:sldMk cId="1908522931" sldId="534"/>
        </pc:sldMkLst>
      </pc:sldChg>
      <pc:sldChg chg="del">
        <pc:chgData name="Glen Uehara (Student)" userId="3caece44-8ad9-4645-bfb2-6787b4639b64" providerId="ADAL" clId="{E0024F2B-C9DA-4105-AEAD-E593520F9133}" dt="2024-05-08T17:23:08.699" v="21" actId="47"/>
        <pc:sldMkLst>
          <pc:docMk/>
          <pc:sldMk cId="1931717366" sldId="535"/>
        </pc:sldMkLst>
      </pc:sldChg>
      <pc:sldChg chg="del">
        <pc:chgData name="Glen Uehara (Student)" userId="3caece44-8ad9-4645-bfb2-6787b4639b64" providerId="ADAL" clId="{E0024F2B-C9DA-4105-AEAD-E593520F9133}" dt="2024-05-08T17:23:08.699" v="21" actId="47"/>
        <pc:sldMkLst>
          <pc:docMk/>
          <pc:sldMk cId="2379210338" sldId="536"/>
        </pc:sldMkLst>
      </pc:sldChg>
      <pc:sldChg chg="del">
        <pc:chgData name="Glen Uehara (Student)" userId="3caece44-8ad9-4645-bfb2-6787b4639b64" providerId="ADAL" clId="{E0024F2B-C9DA-4105-AEAD-E593520F9133}" dt="2024-05-08T17:23:08.699" v="21" actId="47"/>
        <pc:sldMkLst>
          <pc:docMk/>
          <pc:sldMk cId="2422241958" sldId="537"/>
        </pc:sldMkLst>
      </pc:sldChg>
      <pc:sldChg chg="del">
        <pc:chgData name="Glen Uehara (Student)" userId="3caece44-8ad9-4645-bfb2-6787b4639b64" providerId="ADAL" clId="{E0024F2B-C9DA-4105-AEAD-E593520F9133}" dt="2024-05-08T17:23:08.699" v="21" actId="47"/>
        <pc:sldMkLst>
          <pc:docMk/>
          <pc:sldMk cId="1892337395" sldId="538"/>
        </pc:sldMkLst>
      </pc:sldChg>
      <pc:sldChg chg="del">
        <pc:chgData name="Glen Uehara (Student)" userId="3caece44-8ad9-4645-bfb2-6787b4639b64" providerId="ADAL" clId="{E0024F2B-C9DA-4105-AEAD-E593520F9133}" dt="2024-05-08T17:23:08.699" v="21" actId="47"/>
        <pc:sldMkLst>
          <pc:docMk/>
          <pc:sldMk cId="1043181449" sldId="539"/>
        </pc:sldMkLst>
      </pc:sldChg>
      <pc:sldChg chg="del">
        <pc:chgData name="Glen Uehara (Student)" userId="3caece44-8ad9-4645-bfb2-6787b4639b64" providerId="ADAL" clId="{E0024F2B-C9DA-4105-AEAD-E593520F9133}" dt="2024-05-08T17:23:08.699" v="21" actId="47"/>
        <pc:sldMkLst>
          <pc:docMk/>
          <pc:sldMk cId="555359788" sldId="540"/>
        </pc:sldMkLst>
      </pc:sldChg>
      <pc:sldChg chg="del">
        <pc:chgData name="Glen Uehara (Student)" userId="3caece44-8ad9-4645-bfb2-6787b4639b64" providerId="ADAL" clId="{E0024F2B-C9DA-4105-AEAD-E593520F9133}" dt="2024-05-08T17:23:08.699" v="21" actId="47"/>
        <pc:sldMkLst>
          <pc:docMk/>
          <pc:sldMk cId="522394239" sldId="541"/>
        </pc:sldMkLst>
      </pc:sldChg>
      <pc:sldChg chg="del">
        <pc:chgData name="Glen Uehara (Student)" userId="3caece44-8ad9-4645-bfb2-6787b4639b64" providerId="ADAL" clId="{E0024F2B-C9DA-4105-AEAD-E593520F9133}" dt="2024-05-08T17:23:08.699" v="21" actId="47"/>
        <pc:sldMkLst>
          <pc:docMk/>
          <pc:sldMk cId="500926799" sldId="542"/>
        </pc:sldMkLst>
      </pc:sldChg>
      <pc:sldChg chg="del">
        <pc:chgData name="Glen Uehara (Student)" userId="3caece44-8ad9-4645-bfb2-6787b4639b64" providerId="ADAL" clId="{E0024F2B-C9DA-4105-AEAD-E593520F9133}" dt="2024-05-08T17:23:08.699" v="21" actId="47"/>
        <pc:sldMkLst>
          <pc:docMk/>
          <pc:sldMk cId="2094684683" sldId="543"/>
        </pc:sldMkLst>
      </pc:sldChg>
      <pc:sldChg chg="del">
        <pc:chgData name="Glen Uehara (Student)" userId="3caece44-8ad9-4645-bfb2-6787b4639b64" providerId="ADAL" clId="{E0024F2B-C9DA-4105-AEAD-E593520F9133}" dt="2024-05-08T17:23:08.699" v="21" actId="47"/>
        <pc:sldMkLst>
          <pc:docMk/>
          <pc:sldMk cId="3103262344" sldId="544"/>
        </pc:sldMkLst>
      </pc:sldChg>
      <pc:sldChg chg="del">
        <pc:chgData name="Glen Uehara (Student)" userId="3caece44-8ad9-4645-bfb2-6787b4639b64" providerId="ADAL" clId="{E0024F2B-C9DA-4105-AEAD-E593520F9133}" dt="2024-05-08T17:23:08.699" v="21" actId="47"/>
        <pc:sldMkLst>
          <pc:docMk/>
          <pc:sldMk cId="1534101486" sldId="545"/>
        </pc:sldMkLst>
      </pc:sldChg>
      <pc:sldChg chg="del">
        <pc:chgData name="Glen Uehara (Student)" userId="3caece44-8ad9-4645-bfb2-6787b4639b64" providerId="ADAL" clId="{E0024F2B-C9DA-4105-AEAD-E593520F9133}" dt="2024-05-08T17:23:08.699" v="21" actId="47"/>
        <pc:sldMkLst>
          <pc:docMk/>
          <pc:sldMk cId="3721672987" sldId="546"/>
        </pc:sldMkLst>
      </pc:sldChg>
      <pc:sldChg chg="del">
        <pc:chgData name="Glen Uehara (Student)" userId="3caece44-8ad9-4645-bfb2-6787b4639b64" providerId="ADAL" clId="{E0024F2B-C9DA-4105-AEAD-E593520F9133}" dt="2024-05-08T17:23:08.699" v="21" actId="47"/>
        <pc:sldMkLst>
          <pc:docMk/>
          <pc:sldMk cId="2988359508" sldId="547"/>
        </pc:sldMkLst>
      </pc:sldChg>
      <pc:sldChg chg="del">
        <pc:chgData name="Glen Uehara (Student)" userId="3caece44-8ad9-4645-bfb2-6787b4639b64" providerId="ADAL" clId="{E0024F2B-C9DA-4105-AEAD-E593520F9133}" dt="2024-05-08T17:23:08.699" v="21" actId="47"/>
        <pc:sldMkLst>
          <pc:docMk/>
          <pc:sldMk cId="1103697989" sldId="548"/>
        </pc:sldMkLst>
      </pc:sldChg>
      <pc:sldChg chg="del">
        <pc:chgData name="Glen Uehara (Student)" userId="3caece44-8ad9-4645-bfb2-6787b4639b64" providerId="ADAL" clId="{E0024F2B-C9DA-4105-AEAD-E593520F9133}" dt="2024-05-08T17:23:08.699" v="21" actId="47"/>
        <pc:sldMkLst>
          <pc:docMk/>
          <pc:sldMk cId="651207150" sldId="549"/>
        </pc:sldMkLst>
      </pc:sldChg>
      <pc:sldChg chg="del">
        <pc:chgData name="Glen Uehara (Student)" userId="3caece44-8ad9-4645-bfb2-6787b4639b64" providerId="ADAL" clId="{E0024F2B-C9DA-4105-AEAD-E593520F9133}" dt="2024-05-08T17:23:08.699" v="21" actId="47"/>
        <pc:sldMkLst>
          <pc:docMk/>
          <pc:sldMk cId="1823744424" sldId="550"/>
        </pc:sldMkLst>
      </pc:sldChg>
      <pc:sldChg chg="del">
        <pc:chgData name="Glen Uehara (Student)" userId="3caece44-8ad9-4645-bfb2-6787b4639b64" providerId="ADAL" clId="{E0024F2B-C9DA-4105-AEAD-E593520F9133}" dt="2024-05-08T17:23:08.699" v="21" actId="47"/>
        <pc:sldMkLst>
          <pc:docMk/>
          <pc:sldMk cId="3807390367" sldId="551"/>
        </pc:sldMkLst>
      </pc:sldChg>
      <pc:sldChg chg="del">
        <pc:chgData name="Glen Uehara (Student)" userId="3caece44-8ad9-4645-bfb2-6787b4639b64" providerId="ADAL" clId="{E0024F2B-C9DA-4105-AEAD-E593520F9133}" dt="2024-05-08T17:23:08.699" v="21" actId="47"/>
        <pc:sldMkLst>
          <pc:docMk/>
          <pc:sldMk cId="362119737" sldId="552"/>
        </pc:sldMkLst>
      </pc:sldChg>
      <pc:sldChg chg="del">
        <pc:chgData name="Glen Uehara (Student)" userId="3caece44-8ad9-4645-bfb2-6787b4639b64" providerId="ADAL" clId="{E0024F2B-C9DA-4105-AEAD-E593520F9133}" dt="2024-05-08T17:23:08.699" v="21" actId="47"/>
        <pc:sldMkLst>
          <pc:docMk/>
          <pc:sldMk cId="2399446227" sldId="553"/>
        </pc:sldMkLst>
      </pc:sldChg>
      <pc:sldChg chg="del">
        <pc:chgData name="Glen Uehara (Student)" userId="3caece44-8ad9-4645-bfb2-6787b4639b64" providerId="ADAL" clId="{E0024F2B-C9DA-4105-AEAD-E593520F9133}" dt="2024-05-08T17:23:08.699" v="21" actId="47"/>
        <pc:sldMkLst>
          <pc:docMk/>
          <pc:sldMk cId="3784186453" sldId="554"/>
        </pc:sldMkLst>
      </pc:sldChg>
      <pc:sldChg chg="del">
        <pc:chgData name="Glen Uehara (Student)" userId="3caece44-8ad9-4645-bfb2-6787b4639b64" providerId="ADAL" clId="{E0024F2B-C9DA-4105-AEAD-E593520F9133}" dt="2024-05-08T17:23:08.699" v="21" actId="47"/>
        <pc:sldMkLst>
          <pc:docMk/>
          <pc:sldMk cId="3920610519" sldId="555"/>
        </pc:sldMkLst>
      </pc:sldChg>
      <pc:sldChg chg="del">
        <pc:chgData name="Glen Uehara (Student)" userId="3caece44-8ad9-4645-bfb2-6787b4639b64" providerId="ADAL" clId="{E0024F2B-C9DA-4105-AEAD-E593520F9133}" dt="2024-05-08T17:23:08.699" v="21" actId="47"/>
        <pc:sldMkLst>
          <pc:docMk/>
          <pc:sldMk cId="279983762" sldId="556"/>
        </pc:sldMkLst>
      </pc:sldChg>
      <pc:sldChg chg="del">
        <pc:chgData name="Glen Uehara (Student)" userId="3caece44-8ad9-4645-bfb2-6787b4639b64" providerId="ADAL" clId="{E0024F2B-C9DA-4105-AEAD-E593520F9133}" dt="2024-05-08T17:23:08.699" v="21" actId="47"/>
        <pc:sldMkLst>
          <pc:docMk/>
          <pc:sldMk cId="1058077129" sldId="557"/>
        </pc:sldMkLst>
      </pc:sldChg>
      <pc:sldChg chg="del">
        <pc:chgData name="Glen Uehara (Student)" userId="3caece44-8ad9-4645-bfb2-6787b4639b64" providerId="ADAL" clId="{E0024F2B-C9DA-4105-AEAD-E593520F9133}" dt="2024-05-08T17:23:08.699" v="21" actId="47"/>
        <pc:sldMkLst>
          <pc:docMk/>
          <pc:sldMk cId="3610406572" sldId="558"/>
        </pc:sldMkLst>
      </pc:sldChg>
      <pc:sldChg chg="del">
        <pc:chgData name="Glen Uehara (Student)" userId="3caece44-8ad9-4645-bfb2-6787b4639b64" providerId="ADAL" clId="{E0024F2B-C9DA-4105-AEAD-E593520F9133}" dt="2024-05-08T17:23:08.699" v="21" actId="47"/>
        <pc:sldMkLst>
          <pc:docMk/>
          <pc:sldMk cId="858133" sldId="559"/>
        </pc:sldMkLst>
      </pc:sldChg>
      <pc:sldChg chg="del">
        <pc:chgData name="Glen Uehara (Student)" userId="3caece44-8ad9-4645-bfb2-6787b4639b64" providerId="ADAL" clId="{E0024F2B-C9DA-4105-AEAD-E593520F9133}" dt="2024-05-08T17:23:08.699" v="21" actId="47"/>
        <pc:sldMkLst>
          <pc:docMk/>
          <pc:sldMk cId="26464428" sldId="560"/>
        </pc:sldMkLst>
      </pc:sldChg>
      <pc:sldChg chg="del">
        <pc:chgData name="Glen Uehara (Student)" userId="3caece44-8ad9-4645-bfb2-6787b4639b64" providerId="ADAL" clId="{E0024F2B-C9DA-4105-AEAD-E593520F9133}" dt="2024-05-08T17:23:08.699" v="21" actId="47"/>
        <pc:sldMkLst>
          <pc:docMk/>
          <pc:sldMk cId="3355576402" sldId="561"/>
        </pc:sldMkLst>
      </pc:sldChg>
      <pc:sldChg chg="del">
        <pc:chgData name="Glen Uehara (Student)" userId="3caece44-8ad9-4645-bfb2-6787b4639b64" providerId="ADAL" clId="{E0024F2B-C9DA-4105-AEAD-E593520F9133}" dt="2024-05-08T17:23:08.699" v="21" actId="47"/>
        <pc:sldMkLst>
          <pc:docMk/>
          <pc:sldMk cId="2575364074" sldId="562"/>
        </pc:sldMkLst>
      </pc:sldChg>
      <pc:sldChg chg="del">
        <pc:chgData name="Glen Uehara (Student)" userId="3caece44-8ad9-4645-bfb2-6787b4639b64" providerId="ADAL" clId="{E0024F2B-C9DA-4105-AEAD-E593520F9133}" dt="2024-05-08T17:23:08.699" v="21" actId="47"/>
        <pc:sldMkLst>
          <pc:docMk/>
          <pc:sldMk cId="916910347" sldId="563"/>
        </pc:sldMkLst>
      </pc:sldChg>
      <pc:sldChg chg="del">
        <pc:chgData name="Glen Uehara (Student)" userId="3caece44-8ad9-4645-bfb2-6787b4639b64" providerId="ADAL" clId="{E0024F2B-C9DA-4105-AEAD-E593520F9133}" dt="2024-05-08T17:23:08.699" v="21" actId="47"/>
        <pc:sldMkLst>
          <pc:docMk/>
          <pc:sldMk cId="1232688155" sldId="564"/>
        </pc:sldMkLst>
      </pc:sldChg>
      <pc:sldChg chg="del">
        <pc:chgData name="Glen Uehara (Student)" userId="3caece44-8ad9-4645-bfb2-6787b4639b64" providerId="ADAL" clId="{E0024F2B-C9DA-4105-AEAD-E593520F9133}" dt="2024-05-08T17:23:08.699" v="21" actId="47"/>
        <pc:sldMkLst>
          <pc:docMk/>
          <pc:sldMk cId="3354185167" sldId="565"/>
        </pc:sldMkLst>
      </pc:sldChg>
      <pc:sldChg chg="del">
        <pc:chgData name="Glen Uehara (Student)" userId="3caece44-8ad9-4645-bfb2-6787b4639b64" providerId="ADAL" clId="{E0024F2B-C9DA-4105-AEAD-E593520F9133}" dt="2024-05-08T17:23:08.699" v="21" actId="47"/>
        <pc:sldMkLst>
          <pc:docMk/>
          <pc:sldMk cId="3240184461" sldId="567"/>
        </pc:sldMkLst>
      </pc:sldChg>
      <pc:sldChg chg="del">
        <pc:chgData name="Glen Uehara (Student)" userId="3caece44-8ad9-4645-bfb2-6787b4639b64" providerId="ADAL" clId="{E0024F2B-C9DA-4105-AEAD-E593520F9133}" dt="2024-05-08T17:23:08.699" v="21" actId="47"/>
        <pc:sldMkLst>
          <pc:docMk/>
          <pc:sldMk cId="1929075826" sldId="568"/>
        </pc:sldMkLst>
      </pc:sldChg>
      <pc:sldChg chg="del">
        <pc:chgData name="Glen Uehara (Student)" userId="3caece44-8ad9-4645-bfb2-6787b4639b64" providerId="ADAL" clId="{E0024F2B-C9DA-4105-AEAD-E593520F9133}" dt="2024-05-08T17:23:08.699" v="21" actId="47"/>
        <pc:sldMkLst>
          <pc:docMk/>
          <pc:sldMk cId="15940725" sldId="569"/>
        </pc:sldMkLst>
      </pc:sldChg>
      <pc:sldChg chg="del">
        <pc:chgData name="Glen Uehara (Student)" userId="3caece44-8ad9-4645-bfb2-6787b4639b64" providerId="ADAL" clId="{E0024F2B-C9DA-4105-AEAD-E593520F9133}" dt="2024-05-08T17:23:08.699" v="21" actId="47"/>
        <pc:sldMkLst>
          <pc:docMk/>
          <pc:sldMk cId="3156746160" sldId="570"/>
        </pc:sldMkLst>
      </pc:sldChg>
      <pc:sldChg chg="del">
        <pc:chgData name="Glen Uehara (Student)" userId="3caece44-8ad9-4645-bfb2-6787b4639b64" providerId="ADAL" clId="{E0024F2B-C9DA-4105-AEAD-E593520F9133}" dt="2024-05-08T17:23:08.699" v="21" actId="47"/>
        <pc:sldMkLst>
          <pc:docMk/>
          <pc:sldMk cId="1295094193" sldId="571"/>
        </pc:sldMkLst>
      </pc:sldChg>
      <pc:sldChg chg="del">
        <pc:chgData name="Glen Uehara (Student)" userId="3caece44-8ad9-4645-bfb2-6787b4639b64" providerId="ADAL" clId="{E0024F2B-C9DA-4105-AEAD-E593520F9133}" dt="2024-05-08T17:23:08.699" v="21" actId="47"/>
        <pc:sldMkLst>
          <pc:docMk/>
          <pc:sldMk cId="870566674" sldId="572"/>
        </pc:sldMkLst>
      </pc:sldChg>
      <pc:sldMasterChg chg="delSldLayout">
        <pc:chgData name="Glen Uehara (Student)" userId="3caece44-8ad9-4645-bfb2-6787b4639b64" providerId="ADAL" clId="{E0024F2B-C9DA-4105-AEAD-E593520F9133}" dt="2024-05-08T17:23:08.699" v="21" actId="47"/>
        <pc:sldMasterMkLst>
          <pc:docMk/>
          <pc:sldMasterMk cId="3367963539" sldId="2147483660"/>
        </pc:sldMasterMkLst>
        <pc:sldLayoutChg chg="del">
          <pc:chgData name="Glen Uehara (Student)" userId="3caece44-8ad9-4645-bfb2-6787b4639b64" providerId="ADAL" clId="{E0024F2B-C9DA-4105-AEAD-E593520F9133}" dt="2024-05-08T17:23:08.699" v="21" actId="47"/>
          <pc:sldLayoutMkLst>
            <pc:docMk/>
            <pc:sldMasterMk cId="3367963539" sldId="2147483660"/>
            <pc:sldLayoutMk cId="2487939563" sldId="2147483784"/>
          </pc:sldLayoutMkLst>
        </pc:sldLayoutChg>
      </pc:sldMasterChg>
    </pc:docChg>
  </pc:docChgLst>
</pc:chgInfo>
</file>

<file path=ppt/media/image1.png>
</file>

<file path=ppt/media/image10.jpeg>
</file>

<file path=ppt/media/image11.jpeg>
</file>

<file path=ppt/media/image12.png>
</file>

<file path=ppt/media/image2.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34D0FA-361C-8D41-94B5-3C879E359369}" type="datetimeFigureOut">
              <a:rPr lang="en-US" smtClean="0"/>
              <a:t>5/8/2024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05468A-E6B4-784B-B5F0-20BC2545A638}" type="slidenum">
              <a:rPr lang="en-US" smtClean="0"/>
              <a:t>‹#›</a:t>
            </a:fld>
            <a:endParaRPr lang="en-US"/>
          </a:p>
        </p:txBody>
      </p:sp>
    </p:spTree>
    <p:extLst>
      <p:ext uri="{BB962C8B-B14F-4D97-AF65-F5344CB8AC3E}">
        <p14:creationId xmlns:p14="http://schemas.microsoft.com/office/powerpoint/2010/main" val="21017290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7"/>
        <p:cNvGrpSpPr/>
        <p:nvPr/>
      </p:nvGrpSpPr>
      <p:grpSpPr>
        <a:xfrm>
          <a:off x="0" y="0"/>
          <a:ext cx="0" cy="0"/>
          <a:chOff x="0" y="0"/>
          <a:chExt cx="0" cy="0"/>
        </a:xfrm>
      </p:grpSpPr>
      <p:sp>
        <p:nvSpPr>
          <p:cNvPr id="4698" name="Google Shape;469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99" name="Google Shape;469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3: *Presentation title slide with photo background" preserve="1">
  <p:cSld name="23: *Presentation title slide with photo background">
    <p:spTree>
      <p:nvGrpSpPr>
        <p:cNvPr id="1" name="Shape 9"/>
        <p:cNvGrpSpPr/>
        <p:nvPr/>
      </p:nvGrpSpPr>
      <p:grpSpPr>
        <a:xfrm>
          <a:off x="0" y="0"/>
          <a:ext cx="0" cy="0"/>
          <a:chOff x="0" y="0"/>
          <a:chExt cx="0" cy="0"/>
        </a:xfrm>
      </p:grpSpPr>
      <p:sp>
        <p:nvSpPr>
          <p:cNvPr id="10" name="Google Shape;10;p2"/>
          <p:cNvSpPr>
            <a:spLocks noGrp="1"/>
          </p:cNvSpPr>
          <p:nvPr>
            <p:ph type="pic" idx="2"/>
          </p:nvPr>
        </p:nvSpPr>
        <p:spPr>
          <a:xfrm>
            <a:off x="0" y="-12300"/>
            <a:ext cx="12192000" cy="5191600"/>
          </a:xfrm>
          <a:prstGeom prst="rect">
            <a:avLst/>
          </a:prstGeom>
          <a:solidFill>
            <a:schemeClr val="lt2"/>
          </a:solidFill>
          <a:ln>
            <a:noFill/>
          </a:ln>
        </p:spPr>
      </p:sp>
      <p:sp>
        <p:nvSpPr>
          <p:cNvPr id="11" name="Google Shape;11;p2"/>
          <p:cNvSpPr txBox="1">
            <a:spLocks noGrp="1"/>
          </p:cNvSpPr>
          <p:nvPr>
            <p:ph type="ctrTitle"/>
          </p:nvPr>
        </p:nvSpPr>
        <p:spPr>
          <a:xfrm>
            <a:off x="560833" y="3426883"/>
            <a:ext cx="11215600" cy="98998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SzPts val="4800"/>
              <a:buNone/>
              <a:defRPr sz="6400">
                <a:highlight>
                  <a:schemeClr val="lt1"/>
                </a:highlight>
              </a:defRPr>
            </a:lvl1pPr>
            <a:lvl2pPr lvl="1" algn="ctr">
              <a:lnSpc>
                <a:spcPct val="115000"/>
              </a:lnSpc>
              <a:spcBef>
                <a:spcPts val="0"/>
              </a:spcBef>
              <a:spcAft>
                <a:spcPts val="0"/>
              </a:spcAft>
              <a:buSzPts val="4800"/>
              <a:buNone/>
              <a:defRPr sz="6400"/>
            </a:lvl2pPr>
            <a:lvl3pPr lvl="2" algn="ctr">
              <a:lnSpc>
                <a:spcPct val="115000"/>
              </a:lnSpc>
              <a:spcBef>
                <a:spcPts val="1067"/>
              </a:spcBef>
              <a:spcAft>
                <a:spcPts val="0"/>
              </a:spcAft>
              <a:buSzPts val="4800"/>
              <a:buNone/>
              <a:defRPr sz="6400"/>
            </a:lvl3pPr>
            <a:lvl4pPr lvl="3" algn="ctr">
              <a:lnSpc>
                <a:spcPct val="115000"/>
              </a:lnSpc>
              <a:spcBef>
                <a:spcPts val="1067"/>
              </a:spcBef>
              <a:spcAft>
                <a:spcPts val="0"/>
              </a:spcAft>
              <a:buSzPts val="4800"/>
              <a:buNone/>
              <a:defRPr sz="6400"/>
            </a:lvl4pPr>
            <a:lvl5pPr lvl="4" algn="ctr">
              <a:lnSpc>
                <a:spcPct val="115000"/>
              </a:lnSpc>
              <a:spcBef>
                <a:spcPts val="1067"/>
              </a:spcBef>
              <a:spcAft>
                <a:spcPts val="0"/>
              </a:spcAft>
              <a:buSzPts val="4800"/>
              <a:buNone/>
              <a:defRPr sz="6400"/>
            </a:lvl5pPr>
            <a:lvl6pPr lvl="5" algn="ctr">
              <a:lnSpc>
                <a:spcPct val="115000"/>
              </a:lnSpc>
              <a:spcBef>
                <a:spcPts val="1067"/>
              </a:spcBef>
              <a:spcAft>
                <a:spcPts val="0"/>
              </a:spcAft>
              <a:buSzPts val="4800"/>
              <a:buNone/>
              <a:defRPr sz="6400"/>
            </a:lvl6pPr>
            <a:lvl7pPr lvl="6" algn="ctr">
              <a:lnSpc>
                <a:spcPct val="115000"/>
              </a:lnSpc>
              <a:spcBef>
                <a:spcPts val="1067"/>
              </a:spcBef>
              <a:spcAft>
                <a:spcPts val="0"/>
              </a:spcAft>
              <a:buSzPts val="4800"/>
              <a:buNone/>
              <a:defRPr sz="6400"/>
            </a:lvl7pPr>
            <a:lvl8pPr lvl="7" algn="ctr">
              <a:lnSpc>
                <a:spcPct val="115000"/>
              </a:lnSpc>
              <a:spcBef>
                <a:spcPts val="1067"/>
              </a:spcBef>
              <a:spcAft>
                <a:spcPts val="0"/>
              </a:spcAft>
              <a:buSzPts val="4800"/>
              <a:buNone/>
              <a:defRPr sz="6400"/>
            </a:lvl8pPr>
            <a:lvl9pPr lvl="8" algn="ctr">
              <a:lnSpc>
                <a:spcPct val="115000"/>
              </a:lnSpc>
              <a:spcBef>
                <a:spcPts val="1067"/>
              </a:spcBef>
              <a:spcAft>
                <a:spcPts val="1067"/>
              </a:spcAft>
              <a:buSzPts val="4800"/>
              <a:buNone/>
              <a:defRPr sz="6400"/>
            </a:lvl9pPr>
          </a:lstStyle>
          <a:p>
            <a:endParaRPr/>
          </a:p>
        </p:txBody>
      </p:sp>
      <p:sp>
        <p:nvSpPr>
          <p:cNvPr id="12" name="Google Shape;12;p2"/>
          <p:cNvSpPr txBox="1">
            <a:spLocks noGrp="1"/>
          </p:cNvSpPr>
          <p:nvPr>
            <p:ph type="body" idx="1"/>
          </p:nvPr>
        </p:nvSpPr>
        <p:spPr>
          <a:xfrm>
            <a:off x="5596133" y="5671567"/>
            <a:ext cx="6144400" cy="246221"/>
          </a:xfrm>
          <a:prstGeom prst="rect">
            <a:avLst/>
          </a:prstGeom>
          <a:noFill/>
          <a:ln>
            <a:noFill/>
          </a:ln>
        </p:spPr>
        <p:txBody>
          <a:bodyPr spcFirstLastPara="1" wrap="square" lIns="0" tIns="0" rIns="0" bIns="0" anchor="t" anchorCtr="0">
            <a:spAutoFit/>
          </a:bodyPr>
          <a:lstStyle>
            <a:lvl1pPr marL="609585" lvl="0" indent="-406390" algn="l">
              <a:lnSpc>
                <a:spcPct val="100000"/>
              </a:lnSpc>
              <a:spcBef>
                <a:spcPts val="0"/>
              </a:spcBef>
              <a:spcAft>
                <a:spcPts val="0"/>
              </a:spcAft>
              <a:buClr>
                <a:schemeClr val="dk1"/>
              </a:buClr>
              <a:buSzPts val="1200"/>
              <a:buChar char="●"/>
              <a:defRPr sz="1600" b="1">
                <a:solidFill>
                  <a:schemeClr val="dk1"/>
                </a:solidFill>
              </a:defRPr>
            </a:lvl1pPr>
            <a:lvl2pPr marL="1219170" lvl="1" indent="-406390" algn="l">
              <a:lnSpc>
                <a:spcPct val="100000"/>
              </a:lnSpc>
              <a:spcBef>
                <a:spcPts val="1067"/>
              </a:spcBef>
              <a:spcAft>
                <a:spcPts val="0"/>
              </a:spcAft>
              <a:buClr>
                <a:schemeClr val="dk1"/>
              </a:buClr>
              <a:buSzPts val="1200"/>
              <a:buChar char="○"/>
              <a:defRPr sz="1600" b="1">
                <a:solidFill>
                  <a:schemeClr val="dk1"/>
                </a:solidFill>
              </a:defRPr>
            </a:lvl2pPr>
            <a:lvl3pPr marL="1828754" lvl="2" indent="-406390" algn="l">
              <a:lnSpc>
                <a:spcPct val="100000"/>
              </a:lnSpc>
              <a:spcBef>
                <a:spcPts val="1067"/>
              </a:spcBef>
              <a:spcAft>
                <a:spcPts val="0"/>
              </a:spcAft>
              <a:buClr>
                <a:schemeClr val="dk1"/>
              </a:buClr>
              <a:buSzPts val="1200"/>
              <a:buChar char="■"/>
              <a:defRPr sz="1600" b="1">
                <a:solidFill>
                  <a:schemeClr val="dk1"/>
                </a:solidFill>
              </a:defRPr>
            </a:lvl3pPr>
            <a:lvl4pPr marL="2438339" lvl="3" indent="-406390" algn="l">
              <a:lnSpc>
                <a:spcPct val="100000"/>
              </a:lnSpc>
              <a:spcBef>
                <a:spcPts val="1067"/>
              </a:spcBef>
              <a:spcAft>
                <a:spcPts val="0"/>
              </a:spcAft>
              <a:buClr>
                <a:schemeClr val="dk1"/>
              </a:buClr>
              <a:buSzPts val="1200"/>
              <a:buChar char="●"/>
              <a:defRPr sz="1600" b="1">
                <a:solidFill>
                  <a:schemeClr val="dk1"/>
                </a:solidFill>
              </a:defRPr>
            </a:lvl4pPr>
            <a:lvl5pPr marL="3047924" lvl="4" indent="-406390" algn="l">
              <a:lnSpc>
                <a:spcPct val="100000"/>
              </a:lnSpc>
              <a:spcBef>
                <a:spcPts val="1067"/>
              </a:spcBef>
              <a:spcAft>
                <a:spcPts val="0"/>
              </a:spcAft>
              <a:buClr>
                <a:schemeClr val="dk1"/>
              </a:buClr>
              <a:buSzPts val="1200"/>
              <a:buChar char="○"/>
              <a:defRPr sz="1600" b="1">
                <a:solidFill>
                  <a:schemeClr val="dk1"/>
                </a:solidFill>
              </a:defRPr>
            </a:lvl5pPr>
            <a:lvl6pPr marL="3657509" lvl="5" indent="-406390" algn="l">
              <a:lnSpc>
                <a:spcPct val="100000"/>
              </a:lnSpc>
              <a:spcBef>
                <a:spcPts val="1067"/>
              </a:spcBef>
              <a:spcAft>
                <a:spcPts val="0"/>
              </a:spcAft>
              <a:buClr>
                <a:schemeClr val="dk1"/>
              </a:buClr>
              <a:buSzPts val="1200"/>
              <a:buChar char="■"/>
              <a:defRPr sz="1600" b="1">
                <a:solidFill>
                  <a:schemeClr val="dk1"/>
                </a:solidFill>
              </a:defRPr>
            </a:lvl6pPr>
            <a:lvl7pPr marL="4267093" lvl="6" indent="-406390" algn="l">
              <a:lnSpc>
                <a:spcPct val="100000"/>
              </a:lnSpc>
              <a:spcBef>
                <a:spcPts val="1067"/>
              </a:spcBef>
              <a:spcAft>
                <a:spcPts val="0"/>
              </a:spcAft>
              <a:buClr>
                <a:schemeClr val="dk1"/>
              </a:buClr>
              <a:buSzPts val="1200"/>
              <a:buChar char="●"/>
              <a:defRPr sz="1600" b="1">
                <a:solidFill>
                  <a:schemeClr val="dk1"/>
                </a:solidFill>
              </a:defRPr>
            </a:lvl7pPr>
            <a:lvl8pPr marL="4876678" lvl="7" indent="-406390" algn="l">
              <a:lnSpc>
                <a:spcPct val="100000"/>
              </a:lnSpc>
              <a:spcBef>
                <a:spcPts val="1067"/>
              </a:spcBef>
              <a:spcAft>
                <a:spcPts val="0"/>
              </a:spcAft>
              <a:buClr>
                <a:schemeClr val="dk1"/>
              </a:buClr>
              <a:buSzPts val="1200"/>
              <a:buChar char="○"/>
              <a:defRPr sz="1600" b="1">
                <a:solidFill>
                  <a:schemeClr val="dk1"/>
                </a:solidFill>
              </a:defRPr>
            </a:lvl8pPr>
            <a:lvl9pPr marL="5486263" lvl="8" indent="-406390" algn="l">
              <a:lnSpc>
                <a:spcPct val="100000"/>
              </a:lnSpc>
              <a:spcBef>
                <a:spcPts val="1067"/>
              </a:spcBef>
              <a:spcAft>
                <a:spcPts val="1067"/>
              </a:spcAft>
              <a:buClr>
                <a:schemeClr val="dk1"/>
              </a:buClr>
              <a:buSzPts val="1200"/>
              <a:buChar char="■"/>
              <a:defRPr sz="1600" b="1">
                <a:solidFill>
                  <a:schemeClr val="dk1"/>
                </a:solidFill>
              </a:defRPr>
            </a:lvl9pPr>
          </a:lstStyle>
          <a:p>
            <a:endParaRPr/>
          </a:p>
        </p:txBody>
      </p:sp>
      <p:pic>
        <p:nvPicPr>
          <p:cNvPr id="13" name="Google Shape;13;p2" descr="ASU_Horiz_RGB_Digital_MaroonGold.png"/>
          <p:cNvPicPr preferRelativeResize="0"/>
          <p:nvPr/>
        </p:nvPicPr>
        <p:blipFill rotWithShape="1">
          <a:blip r:embed="rId2">
            <a:alphaModFix/>
          </a:blip>
          <a:srcRect l="3992" t="13044" r="2038" b="14157"/>
          <a:stretch/>
        </p:blipFill>
        <p:spPr>
          <a:xfrm>
            <a:off x="414431" y="5517283"/>
            <a:ext cx="5023100" cy="1080000"/>
          </a:xfrm>
          <a:prstGeom prst="rect">
            <a:avLst/>
          </a:prstGeom>
          <a:noFill/>
          <a:ln>
            <a:noFill/>
          </a:ln>
        </p:spPr>
      </p:pic>
    </p:spTree>
    <p:extLst>
      <p:ext uri="{BB962C8B-B14F-4D97-AF65-F5344CB8AC3E}">
        <p14:creationId xmlns:p14="http://schemas.microsoft.com/office/powerpoint/2010/main" val="3078220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3: Title, text, photo, right — white" preserve="1">
  <p:cSld name="23: Title, text, photo, right — white">
    <p:spTree>
      <p:nvGrpSpPr>
        <p:cNvPr id="1" name="Shape 43"/>
        <p:cNvGrpSpPr/>
        <p:nvPr/>
      </p:nvGrpSpPr>
      <p:grpSpPr>
        <a:xfrm>
          <a:off x="0" y="0"/>
          <a:ext cx="0" cy="0"/>
          <a:chOff x="0" y="0"/>
          <a:chExt cx="0" cy="0"/>
        </a:xfrm>
      </p:grpSpPr>
      <p:sp>
        <p:nvSpPr>
          <p:cNvPr id="44" name="Google Shape;44;p11"/>
          <p:cNvSpPr>
            <a:spLocks noGrp="1"/>
          </p:cNvSpPr>
          <p:nvPr>
            <p:ph type="pic" idx="2"/>
          </p:nvPr>
        </p:nvSpPr>
        <p:spPr>
          <a:xfrm>
            <a:off x="1342500" y="1320409"/>
            <a:ext cx="2645600" cy="2674800"/>
          </a:xfrm>
          <a:prstGeom prst="rect">
            <a:avLst/>
          </a:prstGeom>
          <a:solidFill>
            <a:schemeClr val="lt2"/>
          </a:solidFill>
          <a:ln>
            <a:noFill/>
          </a:ln>
        </p:spPr>
      </p:sp>
      <p:sp>
        <p:nvSpPr>
          <p:cNvPr id="45" name="Google Shape;45;p11"/>
          <p:cNvSpPr txBox="1">
            <a:spLocks noGrp="1"/>
          </p:cNvSpPr>
          <p:nvPr>
            <p:ph type="title"/>
          </p:nvPr>
        </p:nvSpPr>
        <p:spPr>
          <a:xfrm>
            <a:off x="5050567" y="1864367"/>
            <a:ext cx="6694800" cy="7636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1000"/>
              <a:buNone/>
              <a:defRPr sz="5867"/>
            </a:lvl1pPr>
            <a:lvl2pPr lvl="1" algn="l">
              <a:lnSpc>
                <a:spcPct val="90000"/>
              </a:lnSpc>
              <a:spcBef>
                <a:spcPts val="1067"/>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46" name="Google Shape;46;p11"/>
          <p:cNvSpPr txBox="1">
            <a:spLocks noGrp="1"/>
          </p:cNvSpPr>
          <p:nvPr>
            <p:ph type="subTitle" idx="1"/>
          </p:nvPr>
        </p:nvSpPr>
        <p:spPr>
          <a:xfrm>
            <a:off x="5045933" y="1320400"/>
            <a:ext cx="6694800" cy="431600"/>
          </a:xfrm>
          <a:prstGeom prst="rect">
            <a:avLst/>
          </a:prstGeom>
          <a:noFill/>
          <a:ln>
            <a:noFill/>
          </a:ln>
        </p:spPr>
        <p:txBody>
          <a:bodyPr spcFirstLastPara="1" wrap="square" lIns="0" tIns="0" rIns="0" bIns="0" anchor="t" anchorCtr="0">
            <a:noAutofit/>
          </a:bodyPr>
          <a:lstStyle>
            <a:lvl1pPr lvl="0" algn="l">
              <a:lnSpc>
                <a:spcPct val="115000"/>
              </a:lnSpc>
              <a:spcBef>
                <a:spcPts val="0"/>
              </a:spcBef>
              <a:spcAft>
                <a:spcPts val="0"/>
              </a:spcAft>
              <a:buSzPts val="1400"/>
              <a:buNone/>
              <a:defRPr b="1">
                <a:highlight>
                  <a:schemeClr val="accent1"/>
                </a:highlight>
              </a:defRPr>
            </a:lvl1pPr>
            <a:lvl2pPr lvl="1" algn="l">
              <a:lnSpc>
                <a:spcPct val="115000"/>
              </a:lnSpc>
              <a:spcBef>
                <a:spcPts val="2133"/>
              </a:spcBef>
              <a:spcAft>
                <a:spcPts val="0"/>
              </a:spcAft>
              <a:buSzPts val="1400"/>
              <a:buNone/>
              <a:defRPr/>
            </a:lvl2pPr>
            <a:lvl3pPr lvl="2" algn="l">
              <a:lnSpc>
                <a:spcPct val="115000"/>
              </a:lnSpc>
              <a:spcBef>
                <a:spcPts val="2133"/>
              </a:spcBef>
              <a:spcAft>
                <a:spcPts val="0"/>
              </a:spcAft>
              <a:buSzPts val="1400"/>
              <a:buNone/>
              <a:defRPr/>
            </a:lvl3pPr>
            <a:lvl4pPr lvl="3" algn="l">
              <a:lnSpc>
                <a:spcPct val="115000"/>
              </a:lnSpc>
              <a:spcBef>
                <a:spcPts val="2133"/>
              </a:spcBef>
              <a:spcAft>
                <a:spcPts val="0"/>
              </a:spcAft>
              <a:buSzPts val="1400"/>
              <a:buNone/>
              <a:defRPr/>
            </a:lvl4pPr>
            <a:lvl5pPr lvl="4" algn="l">
              <a:lnSpc>
                <a:spcPct val="115000"/>
              </a:lnSpc>
              <a:spcBef>
                <a:spcPts val="2133"/>
              </a:spcBef>
              <a:spcAft>
                <a:spcPts val="0"/>
              </a:spcAft>
              <a:buSzPts val="1400"/>
              <a:buNone/>
              <a:defRPr/>
            </a:lvl5pPr>
            <a:lvl6pPr lvl="5" algn="l">
              <a:lnSpc>
                <a:spcPct val="115000"/>
              </a:lnSpc>
              <a:spcBef>
                <a:spcPts val="2133"/>
              </a:spcBef>
              <a:spcAft>
                <a:spcPts val="0"/>
              </a:spcAft>
              <a:buSzPts val="1400"/>
              <a:buNone/>
              <a:defRPr/>
            </a:lvl6pPr>
            <a:lvl7pPr lvl="6" algn="l">
              <a:lnSpc>
                <a:spcPct val="115000"/>
              </a:lnSpc>
              <a:spcBef>
                <a:spcPts val="2133"/>
              </a:spcBef>
              <a:spcAft>
                <a:spcPts val="0"/>
              </a:spcAft>
              <a:buSzPts val="1400"/>
              <a:buNone/>
              <a:defRPr/>
            </a:lvl7pPr>
            <a:lvl8pPr lvl="7" algn="l">
              <a:lnSpc>
                <a:spcPct val="115000"/>
              </a:lnSpc>
              <a:spcBef>
                <a:spcPts val="2133"/>
              </a:spcBef>
              <a:spcAft>
                <a:spcPts val="0"/>
              </a:spcAft>
              <a:buSzPts val="1400"/>
              <a:buNone/>
              <a:defRPr/>
            </a:lvl8pPr>
            <a:lvl9pPr lvl="8" algn="l">
              <a:lnSpc>
                <a:spcPct val="115000"/>
              </a:lnSpc>
              <a:spcBef>
                <a:spcPts val="2133"/>
              </a:spcBef>
              <a:spcAft>
                <a:spcPts val="2133"/>
              </a:spcAft>
              <a:buSzPts val="1400"/>
              <a:buNone/>
              <a:defRPr/>
            </a:lvl9pPr>
          </a:lstStyle>
          <a:p>
            <a:endParaRPr/>
          </a:p>
        </p:txBody>
      </p:sp>
      <p:sp>
        <p:nvSpPr>
          <p:cNvPr id="47" name="Google Shape;47;p11"/>
          <p:cNvSpPr txBox="1">
            <a:spLocks noGrp="1"/>
          </p:cNvSpPr>
          <p:nvPr>
            <p:ph type="body" idx="3"/>
          </p:nvPr>
        </p:nvSpPr>
        <p:spPr>
          <a:xfrm>
            <a:off x="5045933" y="3675600"/>
            <a:ext cx="6694800" cy="2761600"/>
          </a:xfrm>
          <a:prstGeom prst="rect">
            <a:avLst/>
          </a:prstGeom>
          <a:noFill/>
          <a:ln>
            <a:noFill/>
          </a:ln>
        </p:spPr>
        <p:txBody>
          <a:bodyPr spcFirstLastPara="1" wrap="square" lIns="0" tIns="0" rIns="0" bIns="0" anchor="t" anchorCtr="0">
            <a:noAutofit/>
          </a:bodyPr>
          <a:lstStyle>
            <a:lvl1pPr marL="609585" lvl="0" indent="-304792" algn="l">
              <a:lnSpc>
                <a:spcPct val="115000"/>
              </a:lnSpc>
              <a:spcBef>
                <a:spcPts val="0"/>
              </a:spcBef>
              <a:spcAft>
                <a:spcPts val="0"/>
              </a:spcAft>
              <a:buClr>
                <a:schemeClr val="dk1"/>
              </a:buClr>
              <a:buSzPts val="2000"/>
              <a:buNone/>
              <a:defRPr b="1">
                <a:solidFill>
                  <a:schemeClr val="dk1"/>
                </a:solidFill>
              </a:defRPr>
            </a:lvl1pPr>
            <a:lvl2pPr marL="1219170" lvl="1" indent="-304792" algn="l">
              <a:lnSpc>
                <a:spcPct val="115000"/>
              </a:lnSpc>
              <a:spcBef>
                <a:spcPts val="533"/>
              </a:spcBef>
              <a:spcAft>
                <a:spcPts val="0"/>
              </a:spcAft>
              <a:buClr>
                <a:schemeClr val="dk1"/>
              </a:buClr>
              <a:buSzPts val="2000"/>
              <a:buNone/>
              <a:defRPr b="1">
                <a:solidFill>
                  <a:schemeClr val="dk1"/>
                </a:solidFill>
              </a:defRPr>
            </a:lvl2pPr>
            <a:lvl3pPr marL="1828754" lvl="2" indent="-304792" algn="l">
              <a:lnSpc>
                <a:spcPct val="115000"/>
              </a:lnSpc>
              <a:spcBef>
                <a:spcPts val="533"/>
              </a:spcBef>
              <a:spcAft>
                <a:spcPts val="0"/>
              </a:spcAft>
              <a:buClr>
                <a:schemeClr val="dk1"/>
              </a:buClr>
              <a:buSzPts val="2000"/>
              <a:buNone/>
              <a:defRPr b="1">
                <a:solidFill>
                  <a:schemeClr val="dk1"/>
                </a:solidFill>
              </a:defRPr>
            </a:lvl3pPr>
            <a:lvl4pPr marL="2438339" lvl="3" indent="-304792" algn="l">
              <a:lnSpc>
                <a:spcPct val="115000"/>
              </a:lnSpc>
              <a:spcBef>
                <a:spcPts val="533"/>
              </a:spcBef>
              <a:spcAft>
                <a:spcPts val="0"/>
              </a:spcAft>
              <a:buClr>
                <a:schemeClr val="dk1"/>
              </a:buClr>
              <a:buSzPts val="2000"/>
              <a:buNone/>
              <a:defRPr b="1">
                <a:solidFill>
                  <a:schemeClr val="dk1"/>
                </a:solidFill>
              </a:defRPr>
            </a:lvl4pPr>
            <a:lvl5pPr marL="3047924" lvl="4" indent="-304792" algn="l">
              <a:lnSpc>
                <a:spcPct val="115000"/>
              </a:lnSpc>
              <a:spcBef>
                <a:spcPts val="533"/>
              </a:spcBef>
              <a:spcAft>
                <a:spcPts val="0"/>
              </a:spcAft>
              <a:buClr>
                <a:schemeClr val="dk1"/>
              </a:buClr>
              <a:buSzPts val="2000"/>
              <a:buNone/>
              <a:defRPr b="1">
                <a:solidFill>
                  <a:schemeClr val="dk1"/>
                </a:solidFill>
              </a:defRPr>
            </a:lvl5pPr>
            <a:lvl6pPr marL="3657509" lvl="5" indent="-304792" algn="l">
              <a:lnSpc>
                <a:spcPct val="115000"/>
              </a:lnSpc>
              <a:spcBef>
                <a:spcPts val="533"/>
              </a:spcBef>
              <a:spcAft>
                <a:spcPts val="0"/>
              </a:spcAft>
              <a:buClr>
                <a:schemeClr val="dk1"/>
              </a:buClr>
              <a:buSzPts val="2000"/>
              <a:buNone/>
              <a:defRPr b="1">
                <a:solidFill>
                  <a:schemeClr val="dk1"/>
                </a:solidFill>
              </a:defRPr>
            </a:lvl6pPr>
            <a:lvl7pPr marL="4267093" lvl="6" indent="-304792" algn="l">
              <a:lnSpc>
                <a:spcPct val="115000"/>
              </a:lnSpc>
              <a:spcBef>
                <a:spcPts val="533"/>
              </a:spcBef>
              <a:spcAft>
                <a:spcPts val="0"/>
              </a:spcAft>
              <a:buClr>
                <a:schemeClr val="dk1"/>
              </a:buClr>
              <a:buSzPts val="2000"/>
              <a:buNone/>
              <a:defRPr b="1">
                <a:solidFill>
                  <a:schemeClr val="dk1"/>
                </a:solidFill>
              </a:defRPr>
            </a:lvl7pPr>
            <a:lvl8pPr marL="4876678" lvl="7" indent="-304792" algn="l">
              <a:lnSpc>
                <a:spcPct val="115000"/>
              </a:lnSpc>
              <a:spcBef>
                <a:spcPts val="533"/>
              </a:spcBef>
              <a:spcAft>
                <a:spcPts val="0"/>
              </a:spcAft>
              <a:buClr>
                <a:schemeClr val="dk1"/>
              </a:buClr>
              <a:buSzPts val="2000"/>
              <a:buNone/>
              <a:defRPr b="1">
                <a:solidFill>
                  <a:schemeClr val="dk1"/>
                </a:solidFill>
              </a:defRPr>
            </a:lvl8pPr>
            <a:lvl9pPr marL="5486263" lvl="8" indent="-304792" algn="l">
              <a:lnSpc>
                <a:spcPct val="115000"/>
              </a:lnSpc>
              <a:spcBef>
                <a:spcPts val="533"/>
              </a:spcBef>
              <a:spcAft>
                <a:spcPts val="533"/>
              </a:spcAft>
              <a:buClr>
                <a:schemeClr val="dk1"/>
              </a:buClr>
              <a:buSzPts val="2000"/>
              <a:buNone/>
              <a:defRPr b="1">
                <a:solidFill>
                  <a:schemeClr val="dk1"/>
                </a:solidFill>
              </a:defRPr>
            </a:lvl9pPr>
          </a:lstStyle>
          <a:p>
            <a:endParaRPr/>
          </a:p>
        </p:txBody>
      </p:sp>
    </p:spTree>
    <p:extLst>
      <p:ext uri="{BB962C8B-B14F-4D97-AF65-F5344CB8AC3E}">
        <p14:creationId xmlns:p14="http://schemas.microsoft.com/office/powerpoint/2010/main" val="575302156"/>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23: z-Blank slide options divider (choose from following templates →)" preserve="1">
  <p:cSld name="23: z-Blank slide options divider (choose from following templates →)">
    <p:bg>
      <p:bgPr>
        <a:solidFill>
          <a:schemeClr val="lt2"/>
        </a:solidFill>
        <a:effectLst/>
      </p:bgPr>
    </p:bg>
    <p:spTree>
      <p:nvGrpSpPr>
        <p:cNvPr id="1" name="Shape 2448"/>
        <p:cNvGrpSpPr/>
        <p:nvPr/>
      </p:nvGrpSpPr>
      <p:grpSpPr>
        <a:xfrm>
          <a:off x="0" y="0"/>
          <a:ext cx="0" cy="0"/>
          <a:chOff x="0" y="0"/>
          <a:chExt cx="0" cy="0"/>
        </a:xfrm>
      </p:grpSpPr>
      <p:sp>
        <p:nvSpPr>
          <p:cNvPr id="2449" name="Google Shape;2449;p101"/>
          <p:cNvSpPr txBox="1"/>
          <p:nvPr/>
        </p:nvSpPr>
        <p:spPr>
          <a:xfrm>
            <a:off x="3215633" y="2107071"/>
            <a:ext cx="8384400" cy="2659190"/>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7200"/>
              <a:buFont typeface="Arial"/>
              <a:buNone/>
            </a:pPr>
            <a:r>
              <a:rPr lang="en" sz="9600" b="1" i="0" u="none" strike="noStrike" cap="none">
                <a:solidFill>
                  <a:srgbClr val="FFFFFF"/>
                </a:solidFill>
                <a:highlight>
                  <a:schemeClr val="dk1"/>
                </a:highlight>
                <a:latin typeface="Arial"/>
                <a:ea typeface="Arial"/>
                <a:cs typeface="Arial"/>
                <a:sym typeface="Arial"/>
              </a:rPr>
              <a:t>Blank slide options</a:t>
            </a:r>
            <a:endParaRPr sz="9600" b="1" i="0" u="none" strike="noStrike" cap="none">
              <a:solidFill>
                <a:srgbClr val="FFFFFF"/>
              </a:solidFill>
              <a:highlight>
                <a:schemeClr val="dk1"/>
              </a:highlight>
              <a:latin typeface="Arial"/>
              <a:ea typeface="Arial"/>
              <a:cs typeface="Arial"/>
              <a:sym typeface="Arial"/>
            </a:endParaRPr>
          </a:p>
        </p:txBody>
      </p:sp>
      <p:sp>
        <p:nvSpPr>
          <p:cNvPr id="2450" name="Google Shape;2450;p101"/>
          <p:cNvSpPr/>
          <p:nvPr/>
        </p:nvSpPr>
        <p:spPr>
          <a:xfrm>
            <a:off x="0" y="0"/>
            <a:ext cx="2891200" cy="68580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6743642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23: z-Blank — maroon" preserve="1">
  <p:cSld name="23: z-Blank — maroon">
    <p:bg>
      <p:bgPr>
        <a:solidFill>
          <a:schemeClr val="accent2"/>
        </a:solidFill>
        <a:effectLst/>
      </p:bgPr>
    </p:bg>
    <p:spTree>
      <p:nvGrpSpPr>
        <p:cNvPr id="1" name="Shape 2451"/>
        <p:cNvGrpSpPr/>
        <p:nvPr/>
      </p:nvGrpSpPr>
      <p:grpSpPr>
        <a:xfrm>
          <a:off x="0" y="0"/>
          <a:ext cx="0" cy="0"/>
          <a:chOff x="0" y="0"/>
          <a:chExt cx="0" cy="0"/>
        </a:xfrm>
      </p:grpSpPr>
    </p:spTree>
    <p:extLst>
      <p:ext uri="{BB962C8B-B14F-4D97-AF65-F5344CB8AC3E}">
        <p14:creationId xmlns:p14="http://schemas.microsoft.com/office/powerpoint/2010/main" val="858569363"/>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23: z-Blank with logo — white" preserve="1">
  <p:cSld name="23: z-Blank with logo — white">
    <p:spTree>
      <p:nvGrpSpPr>
        <p:cNvPr id="1" name="Shape 2452"/>
        <p:cNvGrpSpPr/>
        <p:nvPr/>
      </p:nvGrpSpPr>
      <p:grpSpPr>
        <a:xfrm>
          <a:off x="0" y="0"/>
          <a:ext cx="0" cy="0"/>
          <a:chOff x="0" y="0"/>
          <a:chExt cx="0" cy="0"/>
        </a:xfrm>
      </p:grpSpPr>
      <p:pic>
        <p:nvPicPr>
          <p:cNvPr id="2453" name="Google Shape;2453;p103" descr="ASU_Horiz_RGB_Digital_MaroonGold.png"/>
          <p:cNvPicPr preferRelativeResize="0"/>
          <p:nvPr/>
        </p:nvPicPr>
        <p:blipFill rotWithShape="1">
          <a:blip r:embed="rId2">
            <a:alphaModFix/>
          </a:blip>
          <a:srcRect r="57818"/>
          <a:stretch/>
        </p:blipFill>
        <p:spPr>
          <a:xfrm>
            <a:off x="10490281" y="5781523"/>
            <a:ext cx="1319400" cy="868136"/>
          </a:xfrm>
          <a:prstGeom prst="rect">
            <a:avLst/>
          </a:prstGeom>
          <a:noFill/>
          <a:ln>
            <a:noFill/>
          </a:ln>
        </p:spPr>
      </p:pic>
    </p:spTree>
    <p:extLst>
      <p:ext uri="{BB962C8B-B14F-4D97-AF65-F5344CB8AC3E}">
        <p14:creationId xmlns:p14="http://schemas.microsoft.com/office/powerpoint/2010/main" val="1852081619"/>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23: z-Blank with logo — black" preserve="1">
  <p:cSld name="23: z-Blank with logo — black">
    <p:bg>
      <p:bgPr>
        <a:solidFill>
          <a:schemeClr val="dk1"/>
        </a:solidFill>
        <a:effectLst/>
      </p:bgPr>
    </p:bg>
    <p:spTree>
      <p:nvGrpSpPr>
        <p:cNvPr id="1" name="Shape 2454"/>
        <p:cNvGrpSpPr/>
        <p:nvPr/>
      </p:nvGrpSpPr>
      <p:grpSpPr>
        <a:xfrm>
          <a:off x="0" y="0"/>
          <a:ext cx="0" cy="0"/>
          <a:chOff x="0" y="0"/>
          <a:chExt cx="0" cy="0"/>
        </a:xfrm>
      </p:grpSpPr>
      <p:pic>
        <p:nvPicPr>
          <p:cNvPr id="2455" name="Google Shape;2455;p104"/>
          <p:cNvPicPr preferRelativeResize="0"/>
          <p:nvPr/>
        </p:nvPicPr>
        <p:blipFill rotWithShape="1">
          <a:blip r:embed="rId2">
            <a:alphaModFix/>
          </a:blip>
          <a:srcRect l="7060" t="13179" r="5883" b="8919"/>
          <a:stretch/>
        </p:blipFill>
        <p:spPr>
          <a:xfrm>
            <a:off x="10619234" y="5905300"/>
            <a:ext cx="1240599" cy="652067"/>
          </a:xfrm>
          <a:prstGeom prst="rect">
            <a:avLst/>
          </a:prstGeom>
          <a:noFill/>
          <a:ln>
            <a:noFill/>
          </a:ln>
        </p:spPr>
      </p:pic>
    </p:spTree>
    <p:extLst>
      <p:ext uri="{BB962C8B-B14F-4D97-AF65-F5344CB8AC3E}">
        <p14:creationId xmlns:p14="http://schemas.microsoft.com/office/powerpoint/2010/main" val="338569836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23: z-Blank with logo — gold" preserve="1">
  <p:cSld name="23: z-Blank with logo — gold">
    <p:bg>
      <p:bgPr>
        <a:solidFill>
          <a:schemeClr val="accent1"/>
        </a:solidFill>
        <a:effectLst/>
      </p:bgPr>
    </p:bg>
    <p:spTree>
      <p:nvGrpSpPr>
        <p:cNvPr id="1" name="Shape 2456"/>
        <p:cNvGrpSpPr/>
        <p:nvPr/>
      </p:nvGrpSpPr>
      <p:grpSpPr>
        <a:xfrm>
          <a:off x="0" y="0"/>
          <a:ext cx="0" cy="0"/>
          <a:chOff x="0" y="0"/>
          <a:chExt cx="0" cy="0"/>
        </a:xfrm>
      </p:grpSpPr>
      <p:pic>
        <p:nvPicPr>
          <p:cNvPr id="2457" name="Google Shape;2457;p105" descr="ASU_Horiz_RGB_Digital_MaroonGold.png"/>
          <p:cNvPicPr preferRelativeResize="0"/>
          <p:nvPr/>
        </p:nvPicPr>
        <p:blipFill rotWithShape="1">
          <a:blip r:embed="rId2">
            <a:alphaModFix/>
          </a:blip>
          <a:srcRect r="57818"/>
          <a:stretch/>
        </p:blipFill>
        <p:spPr>
          <a:xfrm>
            <a:off x="10490281" y="5781523"/>
            <a:ext cx="1319400" cy="868136"/>
          </a:xfrm>
          <a:prstGeom prst="rect">
            <a:avLst/>
          </a:prstGeom>
          <a:noFill/>
          <a:ln>
            <a:noFill/>
          </a:ln>
        </p:spPr>
      </p:pic>
    </p:spTree>
    <p:extLst>
      <p:ext uri="{BB962C8B-B14F-4D97-AF65-F5344CB8AC3E}">
        <p14:creationId xmlns:p14="http://schemas.microsoft.com/office/powerpoint/2010/main" val="76927310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23: z-Blank with logo — maroon" preserve="1">
  <p:cSld name="23: z-Blank with logo — maroon">
    <p:bg>
      <p:bgPr>
        <a:solidFill>
          <a:schemeClr val="accent2"/>
        </a:solidFill>
        <a:effectLst/>
      </p:bgPr>
    </p:bg>
    <p:spTree>
      <p:nvGrpSpPr>
        <p:cNvPr id="1" name="Shape 2458"/>
        <p:cNvGrpSpPr/>
        <p:nvPr/>
      </p:nvGrpSpPr>
      <p:grpSpPr>
        <a:xfrm>
          <a:off x="0" y="0"/>
          <a:ext cx="0" cy="0"/>
          <a:chOff x="0" y="0"/>
          <a:chExt cx="0" cy="0"/>
        </a:xfrm>
      </p:grpSpPr>
      <p:pic>
        <p:nvPicPr>
          <p:cNvPr id="2459" name="Google Shape;2459;p106"/>
          <p:cNvPicPr preferRelativeResize="0"/>
          <p:nvPr/>
        </p:nvPicPr>
        <p:blipFill rotWithShape="1">
          <a:blip r:embed="rId2">
            <a:alphaModFix/>
          </a:blip>
          <a:srcRect l="7060" t="13179" r="5883" b="8919"/>
          <a:stretch/>
        </p:blipFill>
        <p:spPr>
          <a:xfrm>
            <a:off x="10619234" y="5905300"/>
            <a:ext cx="1240599" cy="652067"/>
          </a:xfrm>
          <a:prstGeom prst="rect">
            <a:avLst/>
          </a:prstGeom>
          <a:noFill/>
          <a:ln>
            <a:noFill/>
          </a:ln>
        </p:spPr>
      </p:pic>
    </p:spTree>
    <p:extLst>
      <p:ext uri="{BB962C8B-B14F-4D97-AF65-F5344CB8AC3E}">
        <p14:creationId xmlns:p14="http://schemas.microsoft.com/office/powerpoint/2010/main" val="57918668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23: z-Blank with logo — photo background" preserve="1">
  <p:cSld name="23: z-Blank with logo — photo background">
    <p:spTree>
      <p:nvGrpSpPr>
        <p:cNvPr id="1" name="Shape 2460"/>
        <p:cNvGrpSpPr/>
        <p:nvPr/>
      </p:nvGrpSpPr>
      <p:grpSpPr>
        <a:xfrm>
          <a:off x="0" y="0"/>
          <a:ext cx="0" cy="0"/>
          <a:chOff x="0" y="0"/>
          <a:chExt cx="0" cy="0"/>
        </a:xfrm>
      </p:grpSpPr>
      <p:sp>
        <p:nvSpPr>
          <p:cNvPr id="2461" name="Google Shape;2461;p107"/>
          <p:cNvSpPr>
            <a:spLocks noGrp="1"/>
          </p:cNvSpPr>
          <p:nvPr>
            <p:ph type="pic" idx="2"/>
          </p:nvPr>
        </p:nvSpPr>
        <p:spPr>
          <a:xfrm>
            <a:off x="-63500" y="-54933"/>
            <a:ext cx="12268000" cy="6900800"/>
          </a:xfrm>
          <a:prstGeom prst="rect">
            <a:avLst/>
          </a:prstGeom>
          <a:solidFill>
            <a:schemeClr val="lt2"/>
          </a:solidFill>
          <a:ln>
            <a:noFill/>
          </a:ln>
        </p:spPr>
      </p:sp>
      <p:sp>
        <p:nvSpPr>
          <p:cNvPr id="2462" name="Google Shape;2462;p107"/>
          <p:cNvSpPr/>
          <p:nvPr/>
        </p:nvSpPr>
        <p:spPr>
          <a:xfrm>
            <a:off x="10504433" y="5866500"/>
            <a:ext cx="1712800" cy="7212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pic>
        <p:nvPicPr>
          <p:cNvPr id="2463" name="Google Shape;2463;p107" descr="ASU_Horiz_RGB_Digital_MaroonGold.png"/>
          <p:cNvPicPr preferRelativeResize="0"/>
          <p:nvPr/>
        </p:nvPicPr>
        <p:blipFill rotWithShape="1">
          <a:blip r:embed="rId2">
            <a:alphaModFix/>
          </a:blip>
          <a:srcRect r="57818"/>
          <a:stretch/>
        </p:blipFill>
        <p:spPr>
          <a:xfrm>
            <a:off x="10490281" y="5781523"/>
            <a:ext cx="1319400" cy="868136"/>
          </a:xfrm>
          <a:prstGeom prst="rect">
            <a:avLst/>
          </a:prstGeom>
          <a:noFill/>
          <a:ln>
            <a:noFill/>
          </a:ln>
        </p:spPr>
      </p:pic>
    </p:spTree>
    <p:extLst>
      <p:ext uri="{BB962C8B-B14F-4D97-AF65-F5344CB8AC3E}">
        <p14:creationId xmlns:p14="http://schemas.microsoft.com/office/powerpoint/2010/main" val="4182471909"/>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23: z-Blank, A Mountain topographical map pattern — white" preserve="1">
  <p:cSld name="23: z-Blank, A Mountain topographical map pattern — white">
    <p:spTree>
      <p:nvGrpSpPr>
        <p:cNvPr id="1" name="Shape 2464"/>
        <p:cNvGrpSpPr/>
        <p:nvPr/>
      </p:nvGrpSpPr>
      <p:grpSpPr>
        <a:xfrm>
          <a:off x="0" y="0"/>
          <a:ext cx="0" cy="0"/>
          <a:chOff x="0" y="0"/>
          <a:chExt cx="0" cy="0"/>
        </a:xfrm>
      </p:grpSpPr>
      <p:pic>
        <p:nvPicPr>
          <p:cNvPr id="2465" name="Google Shape;2465;p108"/>
          <p:cNvPicPr preferRelativeResize="0"/>
          <p:nvPr/>
        </p:nvPicPr>
        <p:blipFill rotWithShape="1">
          <a:blip r:embed="rId2">
            <a:alphaModFix/>
          </a:blip>
          <a:srcRect/>
          <a:stretch/>
        </p:blipFill>
        <p:spPr>
          <a:xfrm>
            <a:off x="1" y="-2966"/>
            <a:ext cx="12192004" cy="6863932"/>
          </a:xfrm>
          <a:prstGeom prst="rect">
            <a:avLst/>
          </a:prstGeom>
          <a:noFill/>
          <a:ln>
            <a:noFill/>
          </a:ln>
        </p:spPr>
      </p:pic>
    </p:spTree>
    <p:extLst>
      <p:ext uri="{BB962C8B-B14F-4D97-AF65-F5344CB8AC3E}">
        <p14:creationId xmlns:p14="http://schemas.microsoft.com/office/powerpoint/2010/main" val="553708548"/>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23: z-Blank, Learn to Thrive Morse code pattern — white" preserve="1">
  <p:cSld name="23: z-Blank, Learn to Thrive Morse code pattern — white">
    <p:spTree>
      <p:nvGrpSpPr>
        <p:cNvPr id="1" name="Shape 2466"/>
        <p:cNvGrpSpPr/>
        <p:nvPr/>
      </p:nvGrpSpPr>
      <p:grpSpPr>
        <a:xfrm>
          <a:off x="0" y="0"/>
          <a:ext cx="0" cy="0"/>
          <a:chOff x="0" y="0"/>
          <a:chExt cx="0" cy="0"/>
        </a:xfrm>
      </p:grpSpPr>
      <p:pic>
        <p:nvPicPr>
          <p:cNvPr id="2467" name="Google Shape;2467;p109"/>
          <p:cNvPicPr preferRelativeResize="0"/>
          <p:nvPr/>
        </p:nvPicPr>
        <p:blipFill rotWithShape="1">
          <a:blip r:embed="rId2">
            <a:alphaModFix/>
          </a:blip>
          <a:srcRect l="19" r="28"/>
          <a:stretch/>
        </p:blipFill>
        <p:spPr>
          <a:xfrm>
            <a:off x="1" y="-2966"/>
            <a:ext cx="12192004" cy="6861265"/>
          </a:xfrm>
          <a:prstGeom prst="rect">
            <a:avLst/>
          </a:prstGeom>
          <a:noFill/>
          <a:ln>
            <a:noFill/>
          </a:ln>
        </p:spPr>
      </p:pic>
    </p:spTree>
    <p:extLst>
      <p:ext uri="{BB962C8B-B14F-4D97-AF65-F5344CB8AC3E}">
        <p14:creationId xmlns:p14="http://schemas.microsoft.com/office/powerpoint/2010/main" val="1318827231"/>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23: z-Blank, with network pattern, white" preserve="1">
  <p:cSld name="23: z-Blank, with network pattern, white">
    <p:spTree>
      <p:nvGrpSpPr>
        <p:cNvPr id="1" name="Shape 2468"/>
        <p:cNvGrpSpPr/>
        <p:nvPr/>
      </p:nvGrpSpPr>
      <p:grpSpPr>
        <a:xfrm>
          <a:off x="0" y="0"/>
          <a:ext cx="0" cy="0"/>
          <a:chOff x="0" y="0"/>
          <a:chExt cx="0" cy="0"/>
        </a:xfrm>
      </p:grpSpPr>
      <p:pic>
        <p:nvPicPr>
          <p:cNvPr id="2469" name="Google Shape;2469;p110"/>
          <p:cNvPicPr preferRelativeResize="0"/>
          <p:nvPr/>
        </p:nvPicPr>
        <p:blipFill rotWithShape="1">
          <a:blip r:embed="rId2">
            <a:alphaModFix/>
          </a:blip>
          <a:srcRect l="29" r="39"/>
          <a:stretch/>
        </p:blipFill>
        <p:spPr>
          <a:xfrm>
            <a:off x="1" y="-2300"/>
            <a:ext cx="12192004" cy="6862599"/>
          </a:xfrm>
          <a:prstGeom prst="rect">
            <a:avLst/>
          </a:prstGeom>
          <a:noFill/>
          <a:ln>
            <a:noFill/>
          </a:ln>
        </p:spPr>
      </p:pic>
    </p:spTree>
    <p:extLst>
      <p:ext uri="{BB962C8B-B14F-4D97-AF65-F5344CB8AC3E}">
        <p14:creationId xmlns:p14="http://schemas.microsoft.com/office/powerpoint/2010/main" val="28594536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23: Title, text, photo, right — black" preserve="1">
  <p:cSld name="23: Title, text, photo, right — black">
    <p:bg>
      <p:bgPr>
        <a:solidFill>
          <a:schemeClr val="dk1"/>
        </a:solidFill>
        <a:effectLst/>
      </p:bgPr>
    </p:bg>
    <p:spTree>
      <p:nvGrpSpPr>
        <p:cNvPr id="1" name="Shape 48"/>
        <p:cNvGrpSpPr/>
        <p:nvPr/>
      </p:nvGrpSpPr>
      <p:grpSpPr>
        <a:xfrm>
          <a:off x="0" y="0"/>
          <a:ext cx="0" cy="0"/>
          <a:chOff x="0" y="0"/>
          <a:chExt cx="0" cy="0"/>
        </a:xfrm>
      </p:grpSpPr>
      <p:sp>
        <p:nvSpPr>
          <p:cNvPr id="49" name="Google Shape;49;p12"/>
          <p:cNvSpPr>
            <a:spLocks noGrp="1"/>
          </p:cNvSpPr>
          <p:nvPr>
            <p:ph type="pic" idx="2"/>
          </p:nvPr>
        </p:nvSpPr>
        <p:spPr>
          <a:xfrm>
            <a:off x="1342500" y="1320409"/>
            <a:ext cx="2645600" cy="2674800"/>
          </a:xfrm>
          <a:prstGeom prst="rect">
            <a:avLst/>
          </a:prstGeom>
          <a:solidFill>
            <a:schemeClr val="lt2"/>
          </a:solidFill>
          <a:ln>
            <a:noFill/>
          </a:ln>
        </p:spPr>
      </p:sp>
      <p:sp>
        <p:nvSpPr>
          <p:cNvPr id="50" name="Google Shape;50;p12"/>
          <p:cNvSpPr txBox="1">
            <a:spLocks noGrp="1"/>
          </p:cNvSpPr>
          <p:nvPr>
            <p:ph type="title"/>
          </p:nvPr>
        </p:nvSpPr>
        <p:spPr>
          <a:xfrm>
            <a:off x="5050567" y="1864367"/>
            <a:ext cx="6694800" cy="7636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1000"/>
              <a:buNone/>
              <a:defRPr sz="5867">
                <a:solidFill>
                  <a:schemeClr val="lt1"/>
                </a:solidFill>
              </a:defRPr>
            </a:lvl1pPr>
            <a:lvl2pPr lvl="1" algn="l">
              <a:lnSpc>
                <a:spcPct val="90000"/>
              </a:lnSpc>
              <a:spcBef>
                <a:spcPts val="1067"/>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51" name="Google Shape;51;p12"/>
          <p:cNvSpPr txBox="1">
            <a:spLocks noGrp="1"/>
          </p:cNvSpPr>
          <p:nvPr>
            <p:ph type="subTitle" idx="1"/>
          </p:nvPr>
        </p:nvSpPr>
        <p:spPr>
          <a:xfrm>
            <a:off x="5045933" y="1320400"/>
            <a:ext cx="6694800" cy="431600"/>
          </a:xfrm>
          <a:prstGeom prst="rect">
            <a:avLst/>
          </a:prstGeom>
          <a:noFill/>
          <a:ln>
            <a:noFill/>
          </a:ln>
        </p:spPr>
        <p:txBody>
          <a:bodyPr spcFirstLastPara="1" wrap="square" lIns="0" tIns="0" rIns="0" bIns="0" anchor="t" anchorCtr="0">
            <a:noAutofit/>
          </a:bodyPr>
          <a:lstStyle>
            <a:lvl1pPr lvl="0" algn="l">
              <a:lnSpc>
                <a:spcPct val="115000"/>
              </a:lnSpc>
              <a:spcBef>
                <a:spcPts val="0"/>
              </a:spcBef>
              <a:spcAft>
                <a:spcPts val="0"/>
              </a:spcAft>
              <a:buSzPts val="1400"/>
              <a:buNone/>
              <a:defRPr b="1">
                <a:highlight>
                  <a:schemeClr val="accent1"/>
                </a:highlight>
              </a:defRPr>
            </a:lvl1pPr>
            <a:lvl2pPr lvl="1" algn="l">
              <a:lnSpc>
                <a:spcPct val="115000"/>
              </a:lnSpc>
              <a:spcBef>
                <a:spcPts val="2133"/>
              </a:spcBef>
              <a:spcAft>
                <a:spcPts val="0"/>
              </a:spcAft>
              <a:buSzPts val="1400"/>
              <a:buNone/>
              <a:defRPr/>
            </a:lvl2pPr>
            <a:lvl3pPr lvl="2" algn="l">
              <a:lnSpc>
                <a:spcPct val="115000"/>
              </a:lnSpc>
              <a:spcBef>
                <a:spcPts val="2133"/>
              </a:spcBef>
              <a:spcAft>
                <a:spcPts val="0"/>
              </a:spcAft>
              <a:buSzPts val="1400"/>
              <a:buNone/>
              <a:defRPr/>
            </a:lvl3pPr>
            <a:lvl4pPr lvl="3" algn="l">
              <a:lnSpc>
                <a:spcPct val="115000"/>
              </a:lnSpc>
              <a:spcBef>
                <a:spcPts val="2133"/>
              </a:spcBef>
              <a:spcAft>
                <a:spcPts val="0"/>
              </a:spcAft>
              <a:buSzPts val="1400"/>
              <a:buNone/>
              <a:defRPr/>
            </a:lvl4pPr>
            <a:lvl5pPr lvl="4" algn="l">
              <a:lnSpc>
                <a:spcPct val="115000"/>
              </a:lnSpc>
              <a:spcBef>
                <a:spcPts val="2133"/>
              </a:spcBef>
              <a:spcAft>
                <a:spcPts val="0"/>
              </a:spcAft>
              <a:buSzPts val="1400"/>
              <a:buNone/>
              <a:defRPr/>
            </a:lvl5pPr>
            <a:lvl6pPr lvl="5" algn="l">
              <a:lnSpc>
                <a:spcPct val="115000"/>
              </a:lnSpc>
              <a:spcBef>
                <a:spcPts val="2133"/>
              </a:spcBef>
              <a:spcAft>
                <a:spcPts val="0"/>
              </a:spcAft>
              <a:buSzPts val="1400"/>
              <a:buNone/>
              <a:defRPr/>
            </a:lvl6pPr>
            <a:lvl7pPr lvl="6" algn="l">
              <a:lnSpc>
                <a:spcPct val="115000"/>
              </a:lnSpc>
              <a:spcBef>
                <a:spcPts val="2133"/>
              </a:spcBef>
              <a:spcAft>
                <a:spcPts val="0"/>
              </a:spcAft>
              <a:buSzPts val="1400"/>
              <a:buNone/>
              <a:defRPr/>
            </a:lvl7pPr>
            <a:lvl8pPr lvl="7" algn="l">
              <a:lnSpc>
                <a:spcPct val="115000"/>
              </a:lnSpc>
              <a:spcBef>
                <a:spcPts val="2133"/>
              </a:spcBef>
              <a:spcAft>
                <a:spcPts val="0"/>
              </a:spcAft>
              <a:buSzPts val="1400"/>
              <a:buNone/>
              <a:defRPr/>
            </a:lvl8pPr>
            <a:lvl9pPr lvl="8" algn="l">
              <a:lnSpc>
                <a:spcPct val="115000"/>
              </a:lnSpc>
              <a:spcBef>
                <a:spcPts val="2133"/>
              </a:spcBef>
              <a:spcAft>
                <a:spcPts val="2133"/>
              </a:spcAft>
              <a:buSzPts val="1400"/>
              <a:buNone/>
              <a:defRPr/>
            </a:lvl9pPr>
          </a:lstStyle>
          <a:p>
            <a:endParaRPr/>
          </a:p>
        </p:txBody>
      </p:sp>
      <p:sp>
        <p:nvSpPr>
          <p:cNvPr id="52" name="Google Shape;52;p12"/>
          <p:cNvSpPr txBox="1">
            <a:spLocks noGrp="1"/>
          </p:cNvSpPr>
          <p:nvPr>
            <p:ph type="body" idx="3"/>
          </p:nvPr>
        </p:nvSpPr>
        <p:spPr>
          <a:xfrm>
            <a:off x="5045933" y="3675600"/>
            <a:ext cx="6694800" cy="2761600"/>
          </a:xfrm>
          <a:prstGeom prst="rect">
            <a:avLst/>
          </a:prstGeom>
          <a:noFill/>
          <a:ln>
            <a:noFill/>
          </a:ln>
        </p:spPr>
        <p:txBody>
          <a:bodyPr spcFirstLastPara="1" wrap="square" lIns="0" tIns="0" rIns="0" bIns="0" anchor="t" anchorCtr="0">
            <a:noAutofit/>
          </a:bodyPr>
          <a:lstStyle>
            <a:lvl1pPr marL="609585" lvl="0" indent="-304792" algn="l">
              <a:lnSpc>
                <a:spcPct val="115000"/>
              </a:lnSpc>
              <a:spcBef>
                <a:spcPts val="0"/>
              </a:spcBef>
              <a:spcAft>
                <a:spcPts val="0"/>
              </a:spcAft>
              <a:buClr>
                <a:schemeClr val="lt1"/>
              </a:buClr>
              <a:buSzPts val="2000"/>
              <a:buNone/>
              <a:defRPr b="1">
                <a:solidFill>
                  <a:schemeClr val="lt1"/>
                </a:solidFill>
              </a:defRPr>
            </a:lvl1pPr>
            <a:lvl2pPr marL="1219170" lvl="1" indent="-304792" algn="l">
              <a:lnSpc>
                <a:spcPct val="115000"/>
              </a:lnSpc>
              <a:spcBef>
                <a:spcPts val="533"/>
              </a:spcBef>
              <a:spcAft>
                <a:spcPts val="0"/>
              </a:spcAft>
              <a:buClr>
                <a:schemeClr val="lt1"/>
              </a:buClr>
              <a:buSzPts val="2000"/>
              <a:buNone/>
              <a:defRPr b="1">
                <a:solidFill>
                  <a:schemeClr val="lt1"/>
                </a:solidFill>
              </a:defRPr>
            </a:lvl2pPr>
            <a:lvl3pPr marL="1828754" lvl="2" indent="-304792" algn="l">
              <a:lnSpc>
                <a:spcPct val="115000"/>
              </a:lnSpc>
              <a:spcBef>
                <a:spcPts val="533"/>
              </a:spcBef>
              <a:spcAft>
                <a:spcPts val="0"/>
              </a:spcAft>
              <a:buClr>
                <a:schemeClr val="lt1"/>
              </a:buClr>
              <a:buSzPts val="2000"/>
              <a:buNone/>
              <a:defRPr b="1">
                <a:solidFill>
                  <a:schemeClr val="lt1"/>
                </a:solidFill>
              </a:defRPr>
            </a:lvl3pPr>
            <a:lvl4pPr marL="2438339" lvl="3" indent="-304792" algn="l">
              <a:lnSpc>
                <a:spcPct val="115000"/>
              </a:lnSpc>
              <a:spcBef>
                <a:spcPts val="533"/>
              </a:spcBef>
              <a:spcAft>
                <a:spcPts val="0"/>
              </a:spcAft>
              <a:buClr>
                <a:schemeClr val="lt1"/>
              </a:buClr>
              <a:buSzPts val="2000"/>
              <a:buNone/>
              <a:defRPr b="1">
                <a:solidFill>
                  <a:schemeClr val="lt1"/>
                </a:solidFill>
              </a:defRPr>
            </a:lvl4pPr>
            <a:lvl5pPr marL="3047924" lvl="4" indent="-304792" algn="l">
              <a:lnSpc>
                <a:spcPct val="115000"/>
              </a:lnSpc>
              <a:spcBef>
                <a:spcPts val="533"/>
              </a:spcBef>
              <a:spcAft>
                <a:spcPts val="0"/>
              </a:spcAft>
              <a:buClr>
                <a:schemeClr val="lt1"/>
              </a:buClr>
              <a:buSzPts val="2000"/>
              <a:buNone/>
              <a:defRPr b="1">
                <a:solidFill>
                  <a:schemeClr val="lt1"/>
                </a:solidFill>
              </a:defRPr>
            </a:lvl5pPr>
            <a:lvl6pPr marL="3657509" lvl="5" indent="-304792" algn="l">
              <a:lnSpc>
                <a:spcPct val="115000"/>
              </a:lnSpc>
              <a:spcBef>
                <a:spcPts val="533"/>
              </a:spcBef>
              <a:spcAft>
                <a:spcPts val="0"/>
              </a:spcAft>
              <a:buClr>
                <a:schemeClr val="lt1"/>
              </a:buClr>
              <a:buSzPts val="2000"/>
              <a:buNone/>
              <a:defRPr b="1">
                <a:solidFill>
                  <a:schemeClr val="lt1"/>
                </a:solidFill>
              </a:defRPr>
            </a:lvl6pPr>
            <a:lvl7pPr marL="4267093" lvl="6" indent="-304792" algn="l">
              <a:lnSpc>
                <a:spcPct val="115000"/>
              </a:lnSpc>
              <a:spcBef>
                <a:spcPts val="533"/>
              </a:spcBef>
              <a:spcAft>
                <a:spcPts val="0"/>
              </a:spcAft>
              <a:buClr>
                <a:schemeClr val="lt1"/>
              </a:buClr>
              <a:buSzPts val="2000"/>
              <a:buNone/>
              <a:defRPr b="1">
                <a:solidFill>
                  <a:schemeClr val="lt1"/>
                </a:solidFill>
              </a:defRPr>
            </a:lvl7pPr>
            <a:lvl8pPr marL="4876678" lvl="7" indent="-304792" algn="l">
              <a:lnSpc>
                <a:spcPct val="115000"/>
              </a:lnSpc>
              <a:spcBef>
                <a:spcPts val="533"/>
              </a:spcBef>
              <a:spcAft>
                <a:spcPts val="0"/>
              </a:spcAft>
              <a:buClr>
                <a:schemeClr val="lt1"/>
              </a:buClr>
              <a:buSzPts val="2000"/>
              <a:buNone/>
              <a:defRPr b="1">
                <a:solidFill>
                  <a:schemeClr val="lt1"/>
                </a:solidFill>
              </a:defRPr>
            </a:lvl8pPr>
            <a:lvl9pPr marL="5486263" lvl="8" indent="-304792" algn="l">
              <a:lnSpc>
                <a:spcPct val="115000"/>
              </a:lnSpc>
              <a:spcBef>
                <a:spcPts val="533"/>
              </a:spcBef>
              <a:spcAft>
                <a:spcPts val="533"/>
              </a:spcAft>
              <a:buClr>
                <a:schemeClr val="lt1"/>
              </a:buClr>
              <a:buSzPts val="2000"/>
              <a:buNone/>
              <a:defRPr b="1">
                <a:solidFill>
                  <a:schemeClr val="lt1"/>
                </a:solidFill>
              </a:defRPr>
            </a:lvl9pPr>
          </a:lstStyle>
          <a:p>
            <a:endParaRPr/>
          </a:p>
        </p:txBody>
      </p:sp>
    </p:spTree>
    <p:extLst>
      <p:ext uri="{BB962C8B-B14F-4D97-AF65-F5344CB8AC3E}">
        <p14:creationId xmlns:p14="http://schemas.microsoft.com/office/powerpoint/2010/main" val="818880324"/>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23: z-Blank, A Mountain topographical map pattern — black" preserve="1">
  <p:cSld name="23: z-Blank, A Mountain topographical map pattern — black">
    <p:bg>
      <p:bgPr>
        <a:solidFill>
          <a:schemeClr val="dk1"/>
        </a:solidFill>
        <a:effectLst/>
      </p:bgPr>
    </p:bg>
    <p:spTree>
      <p:nvGrpSpPr>
        <p:cNvPr id="1" name="Shape 2470"/>
        <p:cNvGrpSpPr/>
        <p:nvPr/>
      </p:nvGrpSpPr>
      <p:grpSpPr>
        <a:xfrm>
          <a:off x="0" y="0"/>
          <a:ext cx="0" cy="0"/>
          <a:chOff x="0" y="0"/>
          <a:chExt cx="0" cy="0"/>
        </a:xfrm>
      </p:grpSpPr>
      <p:pic>
        <p:nvPicPr>
          <p:cNvPr id="2471" name="Google Shape;2471;p111"/>
          <p:cNvPicPr preferRelativeResize="0"/>
          <p:nvPr/>
        </p:nvPicPr>
        <p:blipFill rotWithShape="1">
          <a:blip r:embed="rId2">
            <a:alphaModFix/>
          </a:blip>
          <a:srcRect l="19" r="19"/>
          <a:stretch/>
        </p:blipFill>
        <p:spPr>
          <a:xfrm>
            <a:off x="1" y="-7449"/>
            <a:ext cx="12192004" cy="6866837"/>
          </a:xfrm>
          <a:prstGeom prst="rect">
            <a:avLst/>
          </a:prstGeom>
          <a:noFill/>
          <a:ln>
            <a:noFill/>
          </a:ln>
        </p:spPr>
      </p:pic>
    </p:spTree>
    <p:extLst>
      <p:ext uri="{BB962C8B-B14F-4D97-AF65-F5344CB8AC3E}">
        <p14:creationId xmlns:p14="http://schemas.microsoft.com/office/powerpoint/2010/main" val="2796744865"/>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23: z-Blank, Learn to Thrive Morse code pattern — black" preserve="1">
  <p:cSld name="23: z-Blank, Learn to Thrive Morse code pattern — black">
    <p:bg>
      <p:bgPr>
        <a:solidFill>
          <a:schemeClr val="dk1"/>
        </a:solidFill>
        <a:effectLst/>
      </p:bgPr>
    </p:bg>
    <p:spTree>
      <p:nvGrpSpPr>
        <p:cNvPr id="1" name="Shape 2472"/>
        <p:cNvGrpSpPr/>
        <p:nvPr/>
      </p:nvGrpSpPr>
      <p:grpSpPr>
        <a:xfrm>
          <a:off x="0" y="0"/>
          <a:ext cx="0" cy="0"/>
          <a:chOff x="0" y="0"/>
          <a:chExt cx="0" cy="0"/>
        </a:xfrm>
      </p:grpSpPr>
      <p:pic>
        <p:nvPicPr>
          <p:cNvPr id="2473" name="Google Shape;2473;p112"/>
          <p:cNvPicPr preferRelativeResize="0"/>
          <p:nvPr/>
        </p:nvPicPr>
        <p:blipFill rotWithShape="1">
          <a:blip r:embed="rId2">
            <a:alphaModFix/>
          </a:blip>
          <a:srcRect l="39" r="49"/>
          <a:stretch/>
        </p:blipFill>
        <p:spPr>
          <a:xfrm>
            <a:off x="1" y="-2966"/>
            <a:ext cx="12192004" cy="6864169"/>
          </a:xfrm>
          <a:prstGeom prst="rect">
            <a:avLst/>
          </a:prstGeom>
          <a:noFill/>
          <a:ln>
            <a:noFill/>
          </a:ln>
        </p:spPr>
      </p:pic>
    </p:spTree>
    <p:extLst>
      <p:ext uri="{BB962C8B-B14F-4D97-AF65-F5344CB8AC3E}">
        <p14:creationId xmlns:p14="http://schemas.microsoft.com/office/powerpoint/2010/main" val="284630889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23: z-Blank, with network pattern, black" preserve="1">
  <p:cSld name="23: z-Blank, with network pattern, black">
    <p:bg>
      <p:bgPr>
        <a:solidFill>
          <a:schemeClr val="dk1"/>
        </a:solidFill>
        <a:effectLst/>
      </p:bgPr>
    </p:bg>
    <p:spTree>
      <p:nvGrpSpPr>
        <p:cNvPr id="1" name="Shape 2474"/>
        <p:cNvGrpSpPr/>
        <p:nvPr/>
      </p:nvGrpSpPr>
      <p:grpSpPr>
        <a:xfrm>
          <a:off x="0" y="0"/>
          <a:ext cx="0" cy="0"/>
          <a:chOff x="0" y="0"/>
          <a:chExt cx="0" cy="0"/>
        </a:xfrm>
      </p:grpSpPr>
      <p:pic>
        <p:nvPicPr>
          <p:cNvPr id="2475" name="Google Shape;2475;p113"/>
          <p:cNvPicPr preferRelativeResize="0"/>
          <p:nvPr/>
        </p:nvPicPr>
        <p:blipFill rotWithShape="1">
          <a:blip r:embed="rId2">
            <a:alphaModFix/>
          </a:blip>
          <a:srcRect l="49" r="59"/>
          <a:stretch/>
        </p:blipFill>
        <p:spPr>
          <a:xfrm>
            <a:off x="1" y="-2966"/>
            <a:ext cx="12192004" cy="6865501"/>
          </a:xfrm>
          <a:prstGeom prst="rect">
            <a:avLst/>
          </a:prstGeom>
          <a:noFill/>
          <a:ln>
            <a:noFill/>
          </a:ln>
        </p:spPr>
      </p:pic>
    </p:spTree>
    <p:extLst>
      <p:ext uri="{BB962C8B-B14F-4D97-AF65-F5344CB8AC3E}">
        <p14:creationId xmlns:p14="http://schemas.microsoft.com/office/powerpoint/2010/main" val="3539924512"/>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23: z-Blank, with A Mountain topo pattern edges, white" preserve="1">
  <p:cSld name="23: z-Blank, with A Mountain topo pattern edges, white">
    <p:spTree>
      <p:nvGrpSpPr>
        <p:cNvPr id="1" name="Shape 2476"/>
        <p:cNvGrpSpPr/>
        <p:nvPr/>
      </p:nvGrpSpPr>
      <p:grpSpPr>
        <a:xfrm>
          <a:off x="0" y="0"/>
          <a:ext cx="0" cy="0"/>
          <a:chOff x="0" y="0"/>
          <a:chExt cx="0" cy="0"/>
        </a:xfrm>
      </p:grpSpPr>
      <p:grpSp>
        <p:nvGrpSpPr>
          <p:cNvPr id="2477" name="Google Shape;2477;p114"/>
          <p:cNvGrpSpPr/>
          <p:nvPr/>
        </p:nvGrpSpPr>
        <p:grpSpPr>
          <a:xfrm>
            <a:off x="6447084" y="-2947847"/>
            <a:ext cx="9525000" cy="6013067"/>
            <a:chOff x="238125" y="602600"/>
            <a:chExt cx="7143750" cy="4509800"/>
          </a:xfrm>
        </p:grpSpPr>
        <p:sp>
          <p:nvSpPr>
            <p:cNvPr id="2478" name="Google Shape;2478;p114"/>
            <p:cNvSpPr/>
            <p:nvPr/>
          </p:nvSpPr>
          <p:spPr>
            <a:xfrm>
              <a:off x="2514425" y="1130250"/>
              <a:ext cx="218325" cy="579250"/>
            </a:xfrm>
            <a:custGeom>
              <a:avLst/>
              <a:gdLst/>
              <a:ahLst/>
              <a:cxnLst/>
              <a:rect l="l" t="t" r="r" b="b"/>
              <a:pathLst>
                <a:path w="8733" h="23170" extrusionOk="0">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79" name="Google Shape;2479;p114"/>
            <p:cNvSpPr/>
            <p:nvPr/>
          </p:nvSpPr>
          <p:spPr>
            <a:xfrm>
              <a:off x="1900100" y="1539425"/>
              <a:ext cx="342275" cy="551825"/>
            </a:xfrm>
            <a:custGeom>
              <a:avLst/>
              <a:gdLst/>
              <a:ahLst/>
              <a:cxnLst/>
              <a:rect l="l" t="t" r="r" b="b"/>
              <a:pathLst>
                <a:path w="13691" h="22073" extrusionOk="0">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0" name="Google Shape;2480;p114"/>
            <p:cNvSpPr/>
            <p:nvPr/>
          </p:nvSpPr>
          <p:spPr>
            <a:xfrm>
              <a:off x="2455175" y="1144500"/>
              <a:ext cx="289650" cy="673600"/>
            </a:xfrm>
            <a:custGeom>
              <a:avLst/>
              <a:gdLst/>
              <a:ahLst/>
              <a:cxnLst/>
              <a:rect l="l" t="t" r="r" b="b"/>
              <a:pathLst>
                <a:path w="11586" h="26944" extrusionOk="0">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1" name="Google Shape;2481;p114"/>
            <p:cNvSpPr/>
            <p:nvPr/>
          </p:nvSpPr>
          <p:spPr>
            <a:xfrm>
              <a:off x="2189700" y="2124150"/>
              <a:ext cx="25" cy="25"/>
            </a:xfrm>
            <a:custGeom>
              <a:avLst/>
              <a:gdLst/>
              <a:ahLst/>
              <a:cxnLst/>
              <a:rect l="l" t="t" r="r" b="b"/>
              <a:pathLst>
                <a:path w="1" h="1" extrusionOk="0">
                  <a:moveTo>
                    <a:pt x="0" y="0"/>
                  </a:moveTo>
                  <a:lnTo>
                    <a:pt x="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2" name="Google Shape;2482;p114"/>
            <p:cNvSpPr/>
            <p:nvPr/>
          </p:nvSpPr>
          <p:spPr>
            <a:xfrm>
              <a:off x="2189700" y="2124150"/>
              <a:ext cx="25" cy="25"/>
            </a:xfrm>
            <a:custGeom>
              <a:avLst/>
              <a:gdLst/>
              <a:ahLst/>
              <a:cxnLst/>
              <a:rect l="l" t="t" r="r" b="b"/>
              <a:pathLst>
                <a:path w="1" h="1" fill="none" extrusionOk="0">
                  <a:moveTo>
                    <a:pt x="0" y="0"/>
                  </a:moveTo>
                  <a:lnTo>
                    <a:pt x="0" y="0"/>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3" name="Google Shape;2483;p114"/>
            <p:cNvSpPr/>
            <p:nvPr/>
          </p:nvSpPr>
          <p:spPr>
            <a:xfrm>
              <a:off x="2390450" y="1169750"/>
              <a:ext cx="283050" cy="636275"/>
            </a:xfrm>
            <a:custGeom>
              <a:avLst/>
              <a:gdLst/>
              <a:ahLst/>
              <a:cxnLst/>
              <a:rect l="l" t="t" r="r" b="b"/>
              <a:pathLst>
                <a:path w="11322" h="25451" extrusionOk="0">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4" name="Google Shape;2484;p114"/>
            <p:cNvSpPr/>
            <p:nvPr/>
          </p:nvSpPr>
          <p:spPr>
            <a:xfrm>
              <a:off x="2312575" y="1160975"/>
              <a:ext cx="334600" cy="736100"/>
            </a:xfrm>
            <a:custGeom>
              <a:avLst/>
              <a:gdLst/>
              <a:ahLst/>
              <a:cxnLst/>
              <a:rect l="l" t="t" r="r" b="b"/>
              <a:pathLst>
                <a:path w="13384" h="29444" extrusionOk="0">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5" name="Google Shape;2485;p114"/>
            <p:cNvSpPr/>
            <p:nvPr/>
          </p:nvSpPr>
          <p:spPr>
            <a:xfrm>
              <a:off x="3607050" y="1646950"/>
              <a:ext cx="2156750" cy="843625"/>
            </a:xfrm>
            <a:custGeom>
              <a:avLst/>
              <a:gdLst/>
              <a:ahLst/>
              <a:cxnLst/>
              <a:rect l="l" t="t" r="r" b="b"/>
              <a:pathLst>
                <a:path w="86270" h="33745" extrusionOk="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6" name="Google Shape;2486;p114"/>
            <p:cNvSpPr/>
            <p:nvPr/>
          </p:nvSpPr>
          <p:spPr>
            <a:xfrm>
              <a:off x="3588400" y="602600"/>
              <a:ext cx="724050" cy="816175"/>
            </a:xfrm>
            <a:custGeom>
              <a:avLst/>
              <a:gdLst/>
              <a:ahLst/>
              <a:cxnLst/>
              <a:rect l="l" t="t" r="r" b="b"/>
              <a:pathLst>
                <a:path w="28962" h="32647" extrusionOk="0">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7" name="Google Shape;2487;p114"/>
            <p:cNvSpPr/>
            <p:nvPr/>
          </p:nvSpPr>
          <p:spPr>
            <a:xfrm>
              <a:off x="3593875" y="1881700"/>
              <a:ext cx="2005375" cy="782200"/>
            </a:xfrm>
            <a:custGeom>
              <a:avLst/>
              <a:gdLst/>
              <a:ahLst/>
              <a:cxnLst/>
              <a:rect l="l" t="t" r="r" b="b"/>
              <a:pathLst>
                <a:path w="80215" h="31288" extrusionOk="0">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8" name="Google Shape;2488;p114"/>
            <p:cNvSpPr/>
            <p:nvPr/>
          </p:nvSpPr>
          <p:spPr>
            <a:xfrm>
              <a:off x="3578525" y="772625"/>
              <a:ext cx="221625" cy="436625"/>
            </a:xfrm>
            <a:custGeom>
              <a:avLst/>
              <a:gdLst/>
              <a:ahLst/>
              <a:cxnLst/>
              <a:rect l="l" t="t" r="r" b="b"/>
              <a:pathLst>
                <a:path w="8865" h="17465" extrusionOk="0">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89" name="Google Shape;2489;p114"/>
            <p:cNvSpPr/>
            <p:nvPr/>
          </p:nvSpPr>
          <p:spPr>
            <a:xfrm>
              <a:off x="3094725" y="818700"/>
              <a:ext cx="223825" cy="558400"/>
            </a:xfrm>
            <a:custGeom>
              <a:avLst/>
              <a:gdLst/>
              <a:ahLst/>
              <a:cxnLst/>
              <a:rect l="l" t="t" r="r" b="b"/>
              <a:pathLst>
                <a:path w="8953" h="22336" extrusionOk="0">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0" name="Google Shape;2490;p114"/>
            <p:cNvSpPr/>
            <p:nvPr/>
          </p:nvSpPr>
          <p:spPr>
            <a:xfrm>
              <a:off x="2789775" y="804425"/>
              <a:ext cx="392750" cy="774525"/>
            </a:xfrm>
            <a:custGeom>
              <a:avLst/>
              <a:gdLst/>
              <a:ahLst/>
              <a:cxnLst/>
              <a:rect l="l" t="t" r="r" b="b"/>
              <a:pathLst>
                <a:path w="15710" h="30981" extrusionOk="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1" name="Google Shape;2491;p114"/>
            <p:cNvSpPr/>
            <p:nvPr/>
          </p:nvSpPr>
          <p:spPr>
            <a:xfrm>
              <a:off x="2674575" y="1020550"/>
              <a:ext cx="230400" cy="590225"/>
            </a:xfrm>
            <a:custGeom>
              <a:avLst/>
              <a:gdLst/>
              <a:ahLst/>
              <a:cxnLst/>
              <a:rect l="l" t="t" r="r" b="b"/>
              <a:pathLst>
                <a:path w="9216" h="23609" extrusionOk="0">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2" name="Google Shape;2492;p114"/>
            <p:cNvSpPr/>
            <p:nvPr/>
          </p:nvSpPr>
          <p:spPr>
            <a:xfrm>
              <a:off x="2044900" y="1165350"/>
              <a:ext cx="481600" cy="961000"/>
            </a:xfrm>
            <a:custGeom>
              <a:avLst/>
              <a:gdLst/>
              <a:ahLst/>
              <a:cxnLst/>
              <a:rect l="l" t="t" r="r" b="b"/>
              <a:pathLst>
                <a:path w="19264" h="38440" extrusionOk="0">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3" name="Google Shape;2493;p114"/>
            <p:cNvSpPr/>
            <p:nvPr/>
          </p:nvSpPr>
          <p:spPr>
            <a:xfrm>
              <a:off x="3057425" y="781400"/>
              <a:ext cx="247950" cy="648350"/>
            </a:xfrm>
            <a:custGeom>
              <a:avLst/>
              <a:gdLst/>
              <a:ahLst/>
              <a:cxnLst/>
              <a:rect l="l" t="t" r="r" b="b"/>
              <a:pathLst>
                <a:path w="9918" h="25934" extrusionOk="0">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4" name="Google Shape;2494;p114"/>
            <p:cNvSpPr/>
            <p:nvPr/>
          </p:nvSpPr>
          <p:spPr>
            <a:xfrm>
              <a:off x="3021225" y="785800"/>
              <a:ext cx="255650" cy="654925"/>
            </a:xfrm>
            <a:custGeom>
              <a:avLst/>
              <a:gdLst/>
              <a:ahLst/>
              <a:cxnLst/>
              <a:rect l="l" t="t" r="r" b="b"/>
              <a:pathLst>
                <a:path w="10226" h="26197" extrusionOk="0">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5" name="Google Shape;2495;p114"/>
            <p:cNvSpPr/>
            <p:nvPr/>
          </p:nvSpPr>
          <p:spPr>
            <a:xfrm>
              <a:off x="2918125" y="827475"/>
              <a:ext cx="313750" cy="633000"/>
            </a:xfrm>
            <a:custGeom>
              <a:avLst/>
              <a:gdLst/>
              <a:ahLst/>
              <a:cxnLst/>
              <a:rect l="l" t="t" r="r" b="b"/>
              <a:pathLst>
                <a:path w="12550" h="25320" extrusionOk="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6" name="Google Shape;2496;p114"/>
            <p:cNvSpPr/>
            <p:nvPr/>
          </p:nvSpPr>
          <p:spPr>
            <a:xfrm>
              <a:off x="2828150" y="830775"/>
              <a:ext cx="373025" cy="702100"/>
            </a:xfrm>
            <a:custGeom>
              <a:avLst/>
              <a:gdLst/>
              <a:ahLst/>
              <a:cxnLst/>
              <a:rect l="l" t="t" r="r" b="b"/>
              <a:pathLst>
                <a:path w="14921" h="28084" extrusionOk="0">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7" name="Google Shape;2497;p114"/>
            <p:cNvSpPr/>
            <p:nvPr/>
          </p:nvSpPr>
          <p:spPr>
            <a:xfrm>
              <a:off x="2789775" y="802250"/>
              <a:ext cx="359825" cy="736100"/>
            </a:xfrm>
            <a:custGeom>
              <a:avLst/>
              <a:gdLst/>
              <a:ahLst/>
              <a:cxnLst/>
              <a:rect l="l" t="t" r="r" b="b"/>
              <a:pathLst>
                <a:path w="14393" h="29444" extrusionOk="0">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8" name="Google Shape;2498;p114"/>
            <p:cNvSpPr/>
            <p:nvPr/>
          </p:nvSpPr>
          <p:spPr>
            <a:xfrm>
              <a:off x="2754650" y="825275"/>
              <a:ext cx="332425" cy="722950"/>
            </a:xfrm>
            <a:custGeom>
              <a:avLst/>
              <a:gdLst/>
              <a:ahLst/>
              <a:cxnLst/>
              <a:rect l="l" t="t" r="r" b="b"/>
              <a:pathLst>
                <a:path w="13297" h="28918" extrusionOk="0">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499" name="Google Shape;2499;p114"/>
            <p:cNvSpPr/>
            <p:nvPr/>
          </p:nvSpPr>
          <p:spPr>
            <a:xfrm>
              <a:off x="2734925" y="958025"/>
              <a:ext cx="270975" cy="606675"/>
            </a:xfrm>
            <a:custGeom>
              <a:avLst/>
              <a:gdLst/>
              <a:ahLst/>
              <a:cxnLst/>
              <a:rect l="l" t="t" r="r" b="b"/>
              <a:pathLst>
                <a:path w="10839" h="24267" extrusionOk="0">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0" name="Google Shape;2500;p114"/>
            <p:cNvSpPr/>
            <p:nvPr/>
          </p:nvSpPr>
          <p:spPr>
            <a:xfrm>
              <a:off x="2697625" y="973375"/>
              <a:ext cx="265500" cy="607775"/>
            </a:xfrm>
            <a:custGeom>
              <a:avLst/>
              <a:gdLst/>
              <a:ahLst/>
              <a:cxnLst/>
              <a:rect l="l" t="t" r="r" b="b"/>
              <a:pathLst>
                <a:path w="10620" h="24311" extrusionOk="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1" name="Google Shape;2501;p114"/>
            <p:cNvSpPr/>
            <p:nvPr/>
          </p:nvSpPr>
          <p:spPr>
            <a:xfrm>
              <a:off x="2630700" y="1103925"/>
              <a:ext cx="223825" cy="530975"/>
            </a:xfrm>
            <a:custGeom>
              <a:avLst/>
              <a:gdLst/>
              <a:ahLst/>
              <a:cxnLst/>
              <a:rect l="l" t="t" r="r" b="b"/>
              <a:pathLst>
                <a:path w="8953" h="21239" extrusionOk="0">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2" name="Google Shape;2502;p114"/>
            <p:cNvSpPr/>
            <p:nvPr/>
          </p:nvSpPr>
          <p:spPr>
            <a:xfrm>
              <a:off x="2619725" y="1124775"/>
              <a:ext cx="194200" cy="436625"/>
            </a:xfrm>
            <a:custGeom>
              <a:avLst/>
              <a:gdLst/>
              <a:ahLst/>
              <a:cxnLst/>
              <a:rect l="l" t="t" r="r" b="b"/>
              <a:pathLst>
                <a:path w="7768" h="17465" extrusionOk="0">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3" name="Google Shape;2503;p114"/>
            <p:cNvSpPr/>
            <p:nvPr/>
          </p:nvSpPr>
          <p:spPr>
            <a:xfrm>
              <a:off x="2592300" y="1141225"/>
              <a:ext cx="183225" cy="483800"/>
            </a:xfrm>
            <a:custGeom>
              <a:avLst/>
              <a:gdLst/>
              <a:ahLst/>
              <a:cxnLst/>
              <a:rect l="l" t="t" r="r" b="b"/>
              <a:pathLst>
                <a:path w="7329" h="19352" extrusionOk="0">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4" name="Google Shape;2504;p114"/>
            <p:cNvSpPr/>
            <p:nvPr/>
          </p:nvSpPr>
          <p:spPr>
            <a:xfrm>
              <a:off x="2263200" y="1174125"/>
              <a:ext cx="342300" cy="810725"/>
            </a:xfrm>
            <a:custGeom>
              <a:avLst/>
              <a:gdLst/>
              <a:ahLst/>
              <a:cxnLst/>
              <a:rect l="l" t="t" r="r" b="b"/>
              <a:pathLst>
                <a:path w="13692" h="32429" extrusionOk="0">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5" name="Google Shape;2505;p114"/>
            <p:cNvSpPr/>
            <p:nvPr/>
          </p:nvSpPr>
          <p:spPr>
            <a:xfrm>
              <a:off x="3125450" y="769325"/>
              <a:ext cx="242475" cy="648375"/>
            </a:xfrm>
            <a:custGeom>
              <a:avLst/>
              <a:gdLst/>
              <a:ahLst/>
              <a:cxnLst/>
              <a:rect l="l" t="t" r="r" b="b"/>
              <a:pathLst>
                <a:path w="9699" h="25935" extrusionOk="0">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6" name="Google Shape;2506;p114"/>
            <p:cNvSpPr/>
            <p:nvPr/>
          </p:nvSpPr>
          <p:spPr>
            <a:xfrm>
              <a:off x="3734300" y="758375"/>
              <a:ext cx="1192475" cy="1433800"/>
            </a:xfrm>
            <a:custGeom>
              <a:avLst/>
              <a:gdLst/>
              <a:ahLst/>
              <a:cxnLst/>
              <a:rect l="l" t="t" r="r" b="b"/>
              <a:pathLst>
                <a:path w="47699" h="57352" extrusionOk="0">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7" name="Google Shape;2507;p114"/>
            <p:cNvSpPr/>
            <p:nvPr/>
          </p:nvSpPr>
          <p:spPr>
            <a:xfrm>
              <a:off x="3959175" y="763850"/>
              <a:ext cx="850225" cy="1129950"/>
            </a:xfrm>
            <a:custGeom>
              <a:avLst/>
              <a:gdLst/>
              <a:ahLst/>
              <a:cxnLst/>
              <a:rect l="l" t="t" r="r" b="b"/>
              <a:pathLst>
                <a:path w="34009" h="45198" extrusionOk="0">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8" name="Google Shape;2508;p114"/>
            <p:cNvSpPr/>
            <p:nvPr/>
          </p:nvSpPr>
          <p:spPr>
            <a:xfrm>
              <a:off x="4266350" y="884525"/>
              <a:ext cx="417975" cy="879825"/>
            </a:xfrm>
            <a:custGeom>
              <a:avLst/>
              <a:gdLst/>
              <a:ahLst/>
              <a:cxnLst/>
              <a:rect l="l" t="t" r="r" b="b"/>
              <a:pathLst>
                <a:path w="16719" h="35193" extrusionOk="0">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09" name="Google Shape;2509;p114"/>
            <p:cNvSpPr/>
            <p:nvPr/>
          </p:nvSpPr>
          <p:spPr>
            <a:xfrm>
              <a:off x="3635575" y="1464825"/>
              <a:ext cx="1480975" cy="864475"/>
            </a:xfrm>
            <a:custGeom>
              <a:avLst/>
              <a:gdLst/>
              <a:ahLst/>
              <a:cxnLst/>
              <a:rect l="l" t="t" r="r" b="b"/>
              <a:pathLst>
                <a:path w="59239" h="34579" extrusionOk="0">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0" name="Google Shape;2510;p114"/>
            <p:cNvSpPr/>
            <p:nvPr/>
          </p:nvSpPr>
          <p:spPr>
            <a:xfrm>
              <a:off x="3659700" y="642075"/>
              <a:ext cx="701025" cy="988425"/>
            </a:xfrm>
            <a:custGeom>
              <a:avLst/>
              <a:gdLst/>
              <a:ahLst/>
              <a:cxnLst/>
              <a:rect l="l" t="t" r="r" b="b"/>
              <a:pathLst>
                <a:path w="28041" h="39537" extrusionOk="0">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1" name="Google Shape;2511;p114"/>
            <p:cNvSpPr/>
            <p:nvPr/>
          </p:nvSpPr>
          <p:spPr>
            <a:xfrm>
              <a:off x="3591675" y="2170200"/>
              <a:ext cx="1783775" cy="624225"/>
            </a:xfrm>
            <a:custGeom>
              <a:avLst/>
              <a:gdLst/>
              <a:ahLst/>
              <a:cxnLst/>
              <a:rect l="l" t="t" r="r" b="b"/>
              <a:pathLst>
                <a:path w="71351" h="24969" extrusionOk="0">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2" name="Google Shape;2512;p114"/>
            <p:cNvSpPr/>
            <p:nvPr/>
          </p:nvSpPr>
          <p:spPr>
            <a:xfrm>
              <a:off x="3359125" y="762750"/>
              <a:ext cx="284150" cy="616550"/>
            </a:xfrm>
            <a:custGeom>
              <a:avLst/>
              <a:gdLst/>
              <a:ahLst/>
              <a:cxnLst/>
              <a:rect l="l" t="t" r="r" b="b"/>
              <a:pathLst>
                <a:path w="11366" h="24662" extrusionOk="0">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3" name="Google Shape;2513;p114"/>
            <p:cNvSpPr/>
            <p:nvPr/>
          </p:nvSpPr>
          <p:spPr>
            <a:xfrm>
              <a:off x="4291575" y="2578300"/>
              <a:ext cx="465150" cy="155800"/>
            </a:xfrm>
            <a:custGeom>
              <a:avLst/>
              <a:gdLst/>
              <a:ahLst/>
              <a:cxnLst/>
              <a:rect l="l" t="t" r="r" b="b"/>
              <a:pathLst>
                <a:path w="18606" h="6232" extrusionOk="0">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4" name="Google Shape;2514;p114"/>
            <p:cNvSpPr/>
            <p:nvPr/>
          </p:nvSpPr>
          <p:spPr>
            <a:xfrm>
              <a:off x="3631175" y="2837200"/>
              <a:ext cx="446500" cy="66925"/>
            </a:xfrm>
            <a:custGeom>
              <a:avLst/>
              <a:gdLst/>
              <a:ahLst/>
              <a:cxnLst/>
              <a:rect l="l" t="t" r="r" b="b"/>
              <a:pathLst>
                <a:path w="17860" h="2677" extrusionOk="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5" name="Google Shape;2515;p114"/>
            <p:cNvSpPr/>
            <p:nvPr/>
          </p:nvSpPr>
          <p:spPr>
            <a:xfrm>
              <a:off x="3229675" y="767150"/>
              <a:ext cx="275375" cy="654925"/>
            </a:xfrm>
            <a:custGeom>
              <a:avLst/>
              <a:gdLst/>
              <a:ahLst/>
              <a:cxnLst/>
              <a:rect l="l" t="t" r="r" b="b"/>
              <a:pathLst>
                <a:path w="11015" h="26197" extrusionOk="0">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6" name="Google Shape;2516;p114"/>
            <p:cNvSpPr/>
            <p:nvPr/>
          </p:nvSpPr>
          <p:spPr>
            <a:xfrm>
              <a:off x="4717225" y="1245425"/>
              <a:ext cx="38425" cy="278675"/>
            </a:xfrm>
            <a:custGeom>
              <a:avLst/>
              <a:gdLst/>
              <a:ahLst/>
              <a:cxnLst/>
              <a:rect l="l" t="t" r="r" b="b"/>
              <a:pathLst>
                <a:path w="1537" h="11147" extrusionOk="0">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7" name="Google Shape;2517;p114"/>
            <p:cNvSpPr/>
            <p:nvPr/>
          </p:nvSpPr>
          <p:spPr>
            <a:xfrm>
              <a:off x="4744650" y="1146700"/>
              <a:ext cx="39500" cy="377400"/>
            </a:xfrm>
            <a:custGeom>
              <a:avLst/>
              <a:gdLst/>
              <a:ahLst/>
              <a:cxnLst/>
              <a:rect l="l" t="t" r="r" b="b"/>
              <a:pathLst>
                <a:path w="1580" h="15096" extrusionOk="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8" name="Google Shape;2518;p114"/>
            <p:cNvSpPr/>
            <p:nvPr/>
          </p:nvSpPr>
          <p:spPr>
            <a:xfrm>
              <a:off x="4788525" y="1242150"/>
              <a:ext cx="43900" cy="303900"/>
            </a:xfrm>
            <a:custGeom>
              <a:avLst/>
              <a:gdLst/>
              <a:ahLst/>
              <a:cxnLst/>
              <a:rect l="l" t="t" r="r" b="b"/>
              <a:pathLst>
                <a:path w="1756" h="12156" extrusionOk="0">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19" name="Google Shape;2519;p114"/>
            <p:cNvSpPr/>
            <p:nvPr/>
          </p:nvSpPr>
          <p:spPr>
            <a:xfrm>
              <a:off x="4784125" y="1313450"/>
              <a:ext cx="79025" cy="276475"/>
            </a:xfrm>
            <a:custGeom>
              <a:avLst/>
              <a:gdLst/>
              <a:ahLst/>
              <a:cxnLst/>
              <a:rect l="l" t="t" r="r" b="b"/>
              <a:pathLst>
                <a:path w="3161" h="11059" extrusionOk="0">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0" name="Google Shape;2520;p114"/>
            <p:cNvSpPr/>
            <p:nvPr/>
          </p:nvSpPr>
          <p:spPr>
            <a:xfrm>
              <a:off x="4800600" y="1323325"/>
              <a:ext cx="74600" cy="277575"/>
            </a:xfrm>
            <a:custGeom>
              <a:avLst/>
              <a:gdLst/>
              <a:ahLst/>
              <a:cxnLst/>
              <a:rect l="l" t="t" r="r" b="b"/>
              <a:pathLst>
                <a:path w="2984" h="11103" extrusionOk="0">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1" name="Google Shape;2521;p114"/>
            <p:cNvSpPr/>
            <p:nvPr/>
          </p:nvSpPr>
          <p:spPr>
            <a:xfrm>
              <a:off x="4826925" y="1334300"/>
              <a:ext cx="77900" cy="245750"/>
            </a:xfrm>
            <a:custGeom>
              <a:avLst/>
              <a:gdLst/>
              <a:ahLst/>
              <a:cxnLst/>
              <a:rect l="l" t="t" r="r" b="b"/>
              <a:pathLst>
                <a:path w="3116" h="9830" extrusionOk="0">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2" name="Google Shape;2522;p114"/>
            <p:cNvSpPr/>
            <p:nvPr/>
          </p:nvSpPr>
          <p:spPr>
            <a:xfrm>
              <a:off x="4873000" y="1356225"/>
              <a:ext cx="89975" cy="206275"/>
            </a:xfrm>
            <a:custGeom>
              <a:avLst/>
              <a:gdLst/>
              <a:ahLst/>
              <a:cxnLst/>
              <a:rect l="l" t="t" r="r" b="b"/>
              <a:pathLst>
                <a:path w="3599" h="8251" extrusionOk="0">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3" name="Google Shape;2523;p114"/>
            <p:cNvSpPr/>
            <p:nvPr/>
          </p:nvSpPr>
          <p:spPr>
            <a:xfrm>
              <a:off x="4878475" y="1401200"/>
              <a:ext cx="130575" cy="183225"/>
            </a:xfrm>
            <a:custGeom>
              <a:avLst/>
              <a:gdLst/>
              <a:ahLst/>
              <a:cxnLst/>
              <a:rect l="l" t="t" r="r" b="b"/>
              <a:pathLst>
                <a:path w="5223" h="7329" extrusionOk="0">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4" name="Google Shape;2524;p114"/>
            <p:cNvSpPr/>
            <p:nvPr/>
          </p:nvSpPr>
          <p:spPr>
            <a:xfrm>
              <a:off x="4888350" y="1411075"/>
              <a:ext cx="178850" cy="188725"/>
            </a:xfrm>
            <a:custGeom>
              <a:avLst/>
              <a:gdLst/>
              <a:ahLst/>
              <a:cxnLst/>
              <a:rect l="l" t="t" r="r" b="b"/>
              <a:pathLst>
                <a:path w="7154" h="7549" extrusionOk="0">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5" name="Google Shape;2525;p114"/>
            <p:cNvSpPr/>
            <p:nvPr/>
          </p:nvSpPr>
          <p:spPr>
            <a:xfrm>
              <a:off x="4890550" y="1412175"/>
              <a:ext cx="208450" cy="215050"/>
            </a:xfrm>
            <a:custGeom>
              <a:avLst/>
              <a:gdLst/>
              <a:ahLst/>
              <a:cxnLst/>
              <a:rect l="l" t="t" r="r" b="b"/>
              <a:pathLst>
                <a:path w="8338" h="8602" extrusionOk="0">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6" name="Google Shape;2526;p114"/>
            <p:cNvSpPr/>
            <p:nvPr/>
          </p:nvSpPr>
          <p:spPr>
            <a:xfrm>
              <a:off x="4878475" y="1464825"/>
              <a:ext cx="342300" cy="254550"/>
            </a:xfrm>
            <a:custGeom>
              <a:avLst/>
              <a:gdLst/>
              <a:ahLst/>
              <a:cxnLst/>
              <a:rect l="l" t="t" r="r" b="b"/>
              <a:pathLst>
                <a:path w="13692" h="10182" extrusionOk="0">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7" name="Google Shape;2527;p114"/>
            <p:cNvSpPr/>
            <p:nvPr/>
          </p:nvSpPr>
          <p:spPr>
            <a:xfrm>
              <a:off x="5782425" y="1462650"/>
              <a:ext cx="54875" cy="228200"/>
            </a:xfrm>
            <a:custGeom>
              <a:avLst/>
              <a:gdLst/>
              <a:ahLst/>
              <a:cxnLst/>
              <a:rect l="l" t="t" r="r" b="b"/>
              <a:pathLst>
                <a:path w="2195" h="9128" extrusionOk="0">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8" name="Google Shape;2528;p114"/>
            <p:cNvSpPr/>
            <p:nvPr/>
          </p:nvSpPr>
          <p:spPr>
            <a:xfrm>
              <a:off x="4857625" y="1459350"/>
              <a:ext cx="669225" cy="314875"/>
            </a:xfrm>
            <a:custGeom>
              <a:avLst/>
              <a:gdLst/>
              <a:ahLst/>
              <a:cxnLst/>
              <a:rect l="l" t="t" r="r" b="b"/>
              <a:pathLst>
                <a:path w="26769" h="12595" extrusionOk="0">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29" name="Google Shape;2529;p114"/>
            <p:cNvSpPr/>
            <p:nvPr/>
          </p:nvSpPr>
          <p:spPr>
            <a:xfrm>
              <a:off x="4825825" y="1509825"/>
              <a:ext cx="970875" cy="323625"/>
            </a:xfrm>
            <a:custGeom>
              <a:avLst/>
              <a:gdLst/>
              <a:ahLst/>
              <a:cxnLst/>
              <a:rect l="l" t="t" r="r" b="b"/>
              <a:pathLst>
                <a:path w="38835" h="12945" extrusionOk="0">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0" name="Google Shape;2530;p114"/>
            <p:cNvSpPr/>
            <p:nvPr/>
          </p:nvSpPr>
          <p:spPr>
            <a:xfrm>
              <a:off x="4788525" y="1581125"/>
              <a:ext cx="993925" cy="304975"/>
            </a:xfrm>
            <a:custGeom>
              <a:avLst/>
              <a:gdLst/>
              <a:ahLst/>
              <a:cxnLst/>
              <a:rect l="l" t="t" r="r" b="b"/>
              <a:pathLst>
                <a:path w="39757" h="12199" extrusionOk="0">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1" name="Google Shape;2531;p114"/>
            <p:cNvSpPr/>
            <p:nvPr/>
          </p:nvSpPr>
          <p:spPr>
            <a:xfrm>
              <a:off x="4156650" y="690350"/>
              <a:ext cx="140425" cy="190900"/>
            </a:xfrm>
            <a:custGeom>
              <a:avLst/>
              <a:gdLst/>
              <a:ahLst/>
              <a:cxnLst/>
              <a:rect l="l" t="t" r="r" b="b"/>
              <a:pathLst>
                <a:path w="5617" h="7636" extrusionOk="0">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2" name="Google Shape;2532;p114"/>
            <p:cNvSpPr/>
            <p:nvPr/>
          </p:nvSpPr>
          <p:spPr>
            <a:xfrm>
              <a:off x="3612525" y="2067100"/>
              <a:ext cx="822775" cy="311575"/>
            </a:xfrm>
            <a:custGeom>
              <a:avLst/>
              <a:gdLst/>
              <a:ahLst/>
              <a:cxnLst/>
              <a:rect l="l" t="t" r="r" b="b"/>
              <a:pathLst>
                <a:path w="32911" h="12463" extrusionOk="0">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3" name="Google Shape;2533;p114"/>
            <p:cNvSpPr/>
            <p:nvPr/>
          </p:nvSpPr>
          <p:spPr>
            <a:xfrm>
              <a:off x="3644350" y="658525"/>
              <a:ext cx="620925" cy="835950"/>
            </a:xfrm>
            <a:custGeom>
              <a:avLst/>
              <a:gdLst/>
              <a:ahLst/>
              <a:cxnLst/>
              <a:rect l="l" t="t" r="r" b="b"/>
              <a:pathLst>
                <a:path w="24837" h="33438" extrusionOk="0">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4" name="Google Shape;2534;p114"/>
            <p:cNvSpPr/>
            <p:nvPr/>
          </p:nvSpPr>
          <p:spPr>
            <a:xfrm>
              <a:off x="3615825" y="2072575"/>
              <a:ext cx="833750" cy="351075"/>
            </a:xfrm>
            <a:custGeom>
              <a:avLst/>
              <a:gdLst/>
              <a:ahLst/>
              <a:cxnLst/>
              <a:rect l="l" t="t" r="r" b="b"/>
              <a:pathLst>
                <a:path w="33350" h="14043" extrusionOk="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5" name="Google Shape;2535;p114"/>
            <p:cNvSpPr/>
            <p:nvPr/>
          </p:nvSpPr>
          <p:spPr>
            <a:xfrm>
              <a:off x="3615825" y="642075"/>
              <a:ext cx="642875" cy="845825"/>
            </a:xfrm>
            <a:custGeom>
              <a:avLst/>
              <a:gdLst/>
              <a:ahLst/>
              <a:cxnLst/>
              <a:rect l="l" t="t" r="r" b="b"/>
              <a:pathLst>
                <a:path w="25715" h="33833" extrusionOk="0">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6" name="Google Shape;2536;p114"/>
            <p:cNvSpPr/>
            <p:nvPr/>
          </p:nvSpPr>
          <p:spPr>
            <a:xfrm>
              <a:off x="3589500" y="2073675"/>
              <a:ext cx="884200" cy="377400"/>
            </a:xfrm>
            <a:custGeom>
              <a:avLst/>
              <a:gdLst/>
              <a:ahLst/>
              <a:cxnLst/>
              <a:rect l="l" t="t" r="r" b="b"/>
              <a:pathLst>
                <a:path w="35368" h="15096" extrusionOk="0">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7" name="Google Shape;2537;p114"/>
            <p:cNvSpPr/>
            <p:nvPr/>
          </p:nvSpPr>
          <p:spPr>
            <a:xfrm>
              <a:off x="3598275" y="630025"/>
              <a:ext cx="656025" cy="832650"/>
            </a:xfrm>
            <a:custGeom>
              <a:avLst/>
              <a:gdLst/>
              <a:ahLst/>
              <a:cxnLst/>
              <a:rect l="l" t="t" r="r" b="b"/>
              <a:pathLst>
                <a:path w="26241" h="33306" extrusionOk="0">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8" name="Google Shape;2538;p114"/>
            <p:cNvSpPr/>
            <p:nvPr/>
          </p:nvSpPr>
          <p:spPr>
            <a:xfrm>
              <a:off x="3611425" y="1686425"/>
              <a:ext cx="2121650" cy="846925"/>
            </a:xfrm>
            <a:custGeom>
              <a:avLst/>
              <a:gdLst/>
              <a:ahLst/>
              <a:cxnLst/>
              <a:rect l="l" t="t" r="r" b="b"/>
              <a:pathLst>
                <a:path w="84866" h="33877" extrusionOk="0">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39" name="Google Shape;2539;p114"/>
            <p:cNvSpPr/>
            <p:nvPr/>
          </p:nvSpPr>
          <p:spPr>
            <a:xfrm>
              <a:off x="3555475" y="722150"/>
              <a:ext cx="443225" cy="703225"/>
            </a:xfrm>
            <a:custGeom>
              <a:avLst/>
              <a:gdLst/>
              <a:ahLst/>
              <a:cxnLst/>
              <a:rect l="l" t="t" r="r" b="b"/>
              <a:pathLst>
                <a:path w="17729" h="28129" extrusionOk="0">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0" name="Google Shape;2540;p114"/>
            <p:cNvSpPr/>
            <p:nvPr/>
          </p:nvSpPr>
          <p:spPr>
            <a:xfrm>
              <a:off x="3597175" y="1741275"/>
              <a:ext cx="2098600" cy="818400"/>
            </a:xfrm>
            <a:custGeom>
              <a:avLst/>
              <a:gdLst/>
              <a:ahLst/>
              <a:cxnLst/>
              <a:rect l="l" t="t" r="r" b="b"/>
              <a:pathLst>
                <a:path w="83944" h="32736" extrusionOk="0">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1" name="Google Shape;2541;p114"/>
            <p:cNvSpPr/>
            <p:nvPr/>
          </p:nvSpPr>
          <p:spPr>
            <a:xfrm>
              <a:off x="3524775" y="759450"/>
              <a:ext cx="388350" cy="654950"/>
            </a:xfrm>
            <a:custGeom>
              <a:avLst/>
              <a:gdLst/>
              <a:ahLst/>
              <a:cxnLst/>
              <a:rect l="l" t="t" r="r" b="b"/>
              <a:pathLst>
                <a:path w="15534" h="26198" extrusionOk="0">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2" name="Google Shape;2542;p114"/>
            <p:cNvSpPr/>
            <p:nvPr/>
          </p:nvSpPr>
          <p:spPr>
            <a:xfrm>
              <a:off x="3586200" y="1781875"/>
              <a:ext cx="2077775" cy="817300"/>
            </a:xfrm>
            <a:custGeom>
              <a:avLst/>
              <a:gdLst/>
              <a:ahLst/>
              <a:cxnLst/>
              <a:rect l="l" t="t" r="r" b="b"/>
              <a:pathLst>
                <a:path w="83111" h="32692" extrusionOk="0">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3" name="Google Shape;2543;p114"/>
            <p:cNvSpPr/>
            <p:nvPr/>
          </p:nvSpPr>
          <p:spPr>
            <a:xfrm>
              <a:off x="3491850" y="750675"/>
              <a:ext cx="392750" cy="747100"/>
            </a:xfrm>
            <a:custGeom>
              <a:avLst/>
              <a:gdLst/>
              <a:ahLst/>
              <a:cxnLst/>
              <a:rect l="l" t="t" r="r" b="b"/>
              <a:pathLst>
                <a:path w="15710" h="29884" extrusionOk="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4" name="Google Shape;2544;p114"/>
            <p:cNvSpPr/>
            <p:nvPr/>
          </p:nvSpPr>
          <p:spPr>
            <a:xfrm>
              <a:off x="3630075" y="1825750"/>
              <a:ext cx="1999875" cy="810725"/>
            </a:xfrm>
            <a:custGeom>
              <a:avLst/>
              <a:gdLst/>
              <a:ahLst/>
              <a:cxnLst/>
              <a:rect l="l" t="t" r="r" b="b"/>
              <a:pathLst>
                <a:path w="79995" h="32429" extrusionOk="0">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5" name="Google Shape;2545;p114"/>
            <p:cNvSpPr/>
            <p:nvPr/>
          </p:nvSpPr>
          <p:spPr>
            <a:xfrm>
              <a:off x="3466625" y="829675"/>
              <a:ext cx="329125" cy="579250"/>
            </a:xfrm>
            <a:custGeom>
              <a:avLst/>
              <a:gdLst/>
              <a:ahLst/>
              <a:cxnLst/>
              <a:rect l="l" t="t" r="r" b="b"/>
              <a:pathLst>
                <a:path w="13165" h="23170" extrusionOk="0">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6" name="Google Shape;2546;p114"/>
            <p:cNvSpPr/>
            <p:nvPr/>
          </p:nvSpPr>
          <p:spPr>
            <a:xfrm>
              <a:off x="3663000" y="692550"/>
              <a:ext cx="735000" cy="1528150"/>
            </a:xfrm>
            <a:custGeom>
              <a:avLst/>
              <a:gdLst/>
              <a:ahLst/>
              <a:cxnLst/>
              <a:rect l="l" t="t" r="r" b="b"/>
              <a:pathLst>
                <a:path w="29400" h="61126" extrusionOk="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7" name="Google Shape;2547;p114"/>
            <p:cNvSpPr/>
            <p:nvPr/>
          </p:nvSpPr>
          <p:spPr>
            <a:xfrm>
              <a:off x="3625700" y="691450"/>
              <a:ext cx="766825" cy="1557775"/>
            </a:xfrm>
            <a:custGeom>
              <a:avLst/>
              <a:gdLst/>
              <a:ahLst/>
              <a:cxnLst/>
              <a:rect l="l" t="t" r="r" b="b"/>
              <a:pathLst>
                <a:path w="30673" h="62311" extrusionOk="0">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8" name="Google Shape;2548;p114"/>
            <p:cNvSpPr/>
            <p:nvPr/>
          </p:nvSpPr>
          <p:spPr>
            <a:xfrm>
              <a:off x="3681625" y="1993600"/>
              <a:ext cx="702125" cy="310475"/>
            </a:xfrm>
            <a:custGeom>
              <a:avLst/>
              <a:gdLst/>
              <a:ahLst/>
              <a:cxnLst/>
              <a:rect l="l" t="t" r="r" b="b"/>
              <a:pathLst>
                <a:path w="28085" h="12419" extrusionOk="0">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49" name="Google Shape;2549;p114"/>
            <p:cNvSpPr/>
            <p:nvPr/>
          </p:nvSpPr>
          <p:spPr>
            <a:xfrm>
              <a:off x="3646525" y="689250"/>
              <a:ext cx="639600" cy="988425"/>
            </a:xfrm>
            <a:custGeom>
              <a:avLst/>
              <a:gdLst/>
              <a:ahLst/>
              <a:cxnLst/>
              <a:rect l="l" t="t" r="r" b="b"/>
              <a:pathLst>
                <a:path w="25584" h="39537" extrusionOk="0">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0" name="Google Shape;2550;p114"/>
            <p:cNvSpPr/>
            <p:nvPr/>
          </p:nvSpPr>
          <p:spPr>
            <a:xfrm>
              <a:off x="3650925" y="2049550"/>
              <a:ext cx="763550" cy="304975"/>
            </a:xfrm>
            <a:custGeom>
              <a:avLst/>
              <a:gdLst/>
              <a:ahLst/>
              <a:cxnLst/>
              <a:rect l="l" t="t" r="r" b="b"/>
              <a:pathLst>
                <a:path w="30542" h="12199" extrusionOk="0">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1" name="Google Shape;2551;p114"/>
            <p:cNvSpPr/>
            <p:nvPr/>
          </p:nvSpPr>
          <p:spPr>
            <a:xfrm>
              <a:off x="3678350" y="670600"/>
              <a:ext cx="591300" cy="788775"/>
            </a:xfrm>
            <a:custGeom>
              <a:avLst/>
              <a:gdLst/>
              <a:ahLst/>
              <a:cxnLst/>
              <a:rect l="l" t="t" r="r" b="b"/>
              <a:pathLst>
                <a:path w="23652" h="31551" extrusionOk="0">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2" name="Google Shape;2552;p114"/>
            <p:cNvSpPr/>
            <p:nvPr/>
          </p:nvSpPr>
          <p:spPr>
            <a:xfrm>
              <a:off x="4188450" y="866975"/>
              <a:ext cx="520025" cy="931375"/>
            </a:xfrm>
            <a:custGeom>
              <a:avLst/>
              <a:gdLst/>
              <a:ahLst/>
              <a:cxnLst/>
              <a:rect l="l" t="t" r="r" b="b"/>
              <a:pathLst>
                <a:path w="20801" h="37255" extrusionOk="0">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3" name="Google Shape;2553;p114"/>
            <p:cNvSpPr/>
            <p:nvPr/>
          </p:nvSpPr>
          <p:spPr>
            <a:xfrm>
              <a:off x="4063400" y="858200"/>
              <a:ext cx="670300" cy="974150"/>
            </a:xfrm>
            <a:custGeom>
              <a:avLst/>
              <a:gdLst/>
              <a:ahLst/>
              <a:cxnLst/>
              <a:rect l="l" t="t" r="r" b="b"/>
              <a:pathLst>
                <a:path w="26812" h="38966" extrusionOk="0">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4" name="Google Shape;2554;p114"/>
            <p:cNvSpPr/>
            <p:nvPr/>
          </p:nvSpPr>
          <p:spPr>
            <a:xfrm>
              <a:off x="4019525" y="841725"/>
              <a:ext cx="410300" cy="1012575"/>
            </a:xfrm>
            <a:custGeom>
              <a:avLst/>
              <a:gdLst/>
              <a:ahLst/>
              <a:cxnLst/>
              <a:rect l="l" t="t" r="r" b="b"/>
              <a:pathLst>
                <a:path w="16412" h="40503" extrusionOk="0">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5" name="Google Shape;2555;p114"/>
            <p:cNvSpPr/>
            <p:nvPr/>
          </p:nvSpPr>
          <p:spPr>
            <a:xfrm>
              <a:off x="3981125" y="801150"/>
              <a:ext cx="444300" cy="1074000"/>
            </a:xfrm>
            <a:custGeom>
              <a:avLst/>
              <a:gdLst/>
              <a:ahLst/>
              <a:cxnLst/>
              <a:rect l="l" t="t" r="r" b="b"/>
              <a:pathLst>
                <a:path w="17772" h="42960" extrusionOk="0">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6" name="Google Shape;2556;p114"/>
            <p:cNvSpPr/>
            <p:nvPr/>
          </p:nvSpPr>
          <p:spPr>
            <a:xfrm>
              <a:off x="3930650" y="715575"/>
              <a:ext cx="492600" cy="1197950"/>
            </a:xfrm>
            <a:custGeom>
              <a:avLst/>
              <a:gdLst/>
              <a:ahLst/>
              <a:cxnLst/>
              <a:rect l="l" t="t" r="r" b="b"/>
              <a:pathLst>
                <a:path w="19704" h="47918" extrusionOk="0">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7" name="Google Shape;2557;p114"/>
            <p:cNvSpPr/>
            <p:nvPr/>
          </p:nvSpPr>
          <p:spPr>
            <a:xfrm>
              <a:off x="3904325" y="661825"/>
              <a:ext cx="515625" cy="1271450"/>
            </a:xfrm>
            <a:custGeom>
              <a:avLst/>
              <a:gdLst/>
              <a:ahLst/>
              <a:cxnLst/>
              <a:rect l="l" t="t" r="r" b="b"/>
              <a:pathLst>
                <a:path w="20625" h="50858" extrusionOk="0">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8" name="Google Shape;2558;p114"/>
            <p:cNvSpPr/>
            <p:nvPr/>
          </p:nvSpPr>
          <p:spPr>
            <a:xfrm>
              <a:off x="3881300" y="681575"/>
              <a:ext cx="525475" cy="1276950"/>
            </a:xfrm>
            <a:custGeom>
              <a:avLst/>
              <a:gdLst/>
              <a:ahLst/>
              <a:cxnLst/>
              <a:rect l="l" t="t" r="r" b="b"/>
              <a:pathLst>
                <a:path w="21019" h="51078" extrusionOk="0">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59" name="Google Shape;2559;p114"/>
            <p:cNvSpPr/>
            <p:nvPr/>
          </p:nvSpPr>
          <p:spPr>
            <a:xfrm>
              <a:off x="3850575" y="669500"/>
              <a:ext cx="549625" cy="1310950"/>
            </a:xfrm>
            <a:custGeom>
              <a:avLst/>
              <a:gdLst/>
              <a:ahLst/>
              <a:cxnLst/>
              <a:rect l="l" t="t" r="r" b="b"/>
              <a:pathLst>
                <a:path w="21985" h="52438" extrusionOk="0">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0" name="Google Shape;2560;p114"/>
            <p:cNvSpPr/>
            <p:nvPr/>
          </p:nvSpPr>
          <p:spPr>
            <a:xfrm>
              <a:off x="3590575" y="1937650"/>
              <a:ext cx="1971375" cy="750375"/>
            </a:xfrm>
            <a:custGeom>
              <a:avLst/>
              <a:gdLst/>
              <a:ahLst/>
              <a:cxnLst/>
              <a:rect l="l" t="t" r="r" b="b"/>
              <a:pathLst>
                <a:path w="78855" h="30015" extrusionOk="0">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1" name="Google Shape;2561;p114"/>
            <p:cNvSpPr/>
            <p:nvPr/>
          </p:nvSpPr>
          <p:spPr>
            <a:xfrm>
              <a:off x="3469925" y="764950"/>
              <a:ext cx="299500" cy="582525"/>
            </a:xfrm>
            <a:custGeom>
              <a:avLst/>
              <a:gdLst/>
              <a:ahLst/>
              <a:cxnLst/>
              <a:rect l="l" t="t" r="r" b="b"/>
              <a:pathLst>
                <a:path w="11980" h="23301" extrusionOk="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2" name="Google Shape;2562;p114"/>
            <p:cNvSpPr/>
            <p:nvPr/>
          </p:nvSpPr>
          <p:spPr>
            <a:xfrm>
              <a:off x="3619100" y="2026500"/>
              <a:ext cx="1900050" cy="686750"/>
            </a:xfrm>
            <a:custGeom>
              <a:avLst/>
              <a:gdLst/>
              <a:ahLst/>
              <a:cxnLst/>
              <a:rect l="l" t="t" r="r" b="b"/>
              <a:pathLst>
                <a:path w="76002" h="27470" extrusionOk="0">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3" name="Google Shape;2563;p114"/>
            <p:cNvSpPr/>
            <p:nvPr/>
          </p:nvSpPr>
          <p:spPr>
            <a:xfrm>
              <a:off x="3437000" y="785800"/>
              <a:ext cx="287450" cy="611050"/>
            </a:xfrm>
            <a:custGeom>
              <a:avLst/>
              <a:gdLst/>
              <a:ahLst/>
              <a:cxnLst/>
              <a:rect l="l" t="t" r="r" b="b"/>
              <a:pathLst>
                <a:path w="11498" h="24442" extrusionOk="0">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4" name="Google Shape;2564;p114"/>
            <p:cNvSpPr/>
            <p:nvPr/>
          </p:nvSpPr>
          <p:spPr>
            <a:xfrm>
              <a:off x="3586200" y="2096725"/>
              <a:ext cx="1884700" cy="640675"/>
            </a:xfrm>
            <a:custGeom>
              <a:avLst/>
              <a:gdLst/>
              <a:ahLst/>
              <a:cxnLst/>
              <a:rect l="l" t="t" r="r" b="b"/>
              <a:pathLst>
                <a:path w="75388" h="25627" extrusionOk="0">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5" name="Google Shape;2565;p114"/>
            <p:cNvSpPr/>
            <p:nvPr/>
          </p:nvSpPr>
          <p:spPr>
            <a:xfrm>
              <a:off x="3416150" y="761650"/>
              <a:ext cx="289650" cy="645075"/>
            </a:xfrm>
            <a:custGeom>
              <a:avLst/>
              <a:gdLst/>
              <a:ahLst/>
              <a:cxnLst/>
              <a:rect l="l" t="t" r="r" b="b"/>
              <a:pathLst>
                <a:path w="11586" h="25803" extrusionOk="0">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6" name="Google Shape;2566;p114"/>
            <p:cNvSpPr/>
            <p:nvPr/>
          </p:nvSpPr>
          <p:spPr>
            <a:xfrm>
              <a:off x="3602650" y="2266750"/>
              <a:ext cx="1732200" cy="549625"/>
            </a:xfrm>
            <a:custGeom>
              <a:avLst/>
              <a:gdLst/>
              <a:ahLst/>
              <a:cxnLst/>
              <a:rect l="l" t="t" r="r" b="b"/>
              <a:pathLst>
                <a:path w="69288" h="21985" extrusionOk="0">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7" name="Google Shape;2567;p114"/>
            <p:cNvSpPr/>
            <p:nvPr/>
          </p:nvSpPr>
          <p:spPr>
            <a:xfrm>
              <a:off x="3338275" y="741900"/>
              <a:ext cx="284150" cy="635200"/>
            </a:xfrm>
            <a:custGeom>
              <a:avLst/>
              <a:gdLst/>
              <a:ahLst/>
              <a:cxnLst/>
              <a:rect l="l" t="t" r="r" b="b"/>
              <a:pathLst>
                <a:path w="11366" h="25408" extrusionOk="0">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8" name="Google Shape;2568;p114"/>
            <p:cNvSpPr/>
            <p:nvPr/>
          </p:nvSpPr>
          <p:spPr>
            <a:xfrm>
              <a:off x="3628975" y="2341350"/>
              <a:ext cx="1621425" cy="496975"/>
            </a:xfrm>
            <a:custGeom>
              <a:avLst/>
              <a:gdLst/>
              <a:ahLst/>
              <a:cxnLst/>
              <a:rect l="l" t="t" r="r" b="b"/>
              <a:pathLst>
                <a:path w="64857" h="19879" extrusionOk="0">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69" name="Google Shape;2569;p114"/>
            <p:cNvSpPr/>
            <p:nvPr/>
          </p:nvSpPr>
          <p:spPr>
            <a:xfrm>
              <a:off x="3316325" y="744100"/>
              <a:ext cx="277575" cy="640675"/>
            </a:xfrm>
            <a:custGeom>
              <a:avLst/>
              <a:gdLst/>
              <a:ahLst/>
              <a:cxnLst/>
              <a:rect l="l" t="t" r="r" b="b"/>
              <a:pathLst>
                <a:path w="11103" h="25627" extrusionOk="0">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0" name="Google Shape;2570;p114"/>
            <p:cNvSpPr/>
            <p:nvPr/>
          </p:nvSpPr>
          <p:spPr>
            <a:xfrm>
              <a:off x="3616925" y="2404975"/>
              <a:ext cx="1567650" cy="455275"/>
            </a:xfrm>
            <a:custGeom>
              <a:avLst/>
              <a:gdLst/>
              <a:ahLst/>
              <a:cxnLst/>
              <a:rect l="l" t="t" r="r" b="b"/>
              <a:pathLst>
                <a:path w="62706" h="18211" extrusionOk="0">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1" name="Google Shape;2571;p114"/>
            <p:cNvSpPr/>
            <p:nvPr/>
          </p:nvSpPr>
          <p:spPr>
            <a:xfrm>
              <a:off x="3272450" y="748500"/>
              <a:ext cx="287450" cy="706500"/>
            </a:xfrm>
            <a:custGeom>
              <a:avLst/>
              <a:gdLst/>
              <a:ahLst/>
              <a:cxnLst/>
              <a:rect l="l" t="t" r="r" b="b"/>
              <a:pathLst>
                <a:path w="11498" h="28260" extrusionOk="0">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2" name="Google Shape;2572;p114"/>
            <p:cNvSpPr/>
            <p:nvPr/>
          </p:nvSpPr>
          <p:spPr>
            <a:xfrm>
              <a:off x="4211500" y="2486150"/>
              <a:ext cx="884200" cy="333525"/>
            </a:xfrm>
            <a:custGeom>
              <a:avLst/>
              <a:gdLst/>
              <a:ahLst/>
              <a:cxnLst/>
              <a:rect l="l" t="t" r="r" b="b"/>
              <a:pathLst>
                <a:path w="35368" h="13341" extrusionOk="0">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3" name="Google Shape;2573;p114"/>
            <p:cNvSpPr/>
            <p:nvPr/>
          </p:nvSpPr>
          <p:spPr>
            <a:xfrm>
              <a:off x="3623500" y="2804275"/>
              <a:ext cx="496975" cy="77925"/>
            </a:xfrm>
            <a:custGeom>
              <a:avLst/>
              <a:gdLst/>
              <a:ahLst/>
              <a:cxnLst/>
              <a:rect l="l" t="t" r="r" b="b"/>
              <a:pathLst>
                <a:path w="19879" h="3117" extrusionOk="0">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4" name="Google Shape;2574;p114"/>
            <p:cNvSpPr/>
            <p:nvPr/>
          </p:nvSpPr>
          <p:spPr>
            <a:xfrm>
              <a:off x="3251600" y="756175"/>
              <a:ext cx="275375" cy="692225"/>
            </a:xfrm>
            <a:custGeom>
              <a:avLst/>
              <a:gdLst/>
              <a:ahLst/>
              <a:cxnLst/>
              <a:rect l="l" t="t" r="r" b="b"/>
              <a:pathLst>
                <a:path w="11015" h="27689" extrusionOk="0">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5" name="Google Shape;2575;p114"/>
            <p:cNvSpPr/>
            <p:nvPr/>
          </p:nvSpPr>
          <p:spPr>
            <a:xfrm>
              <a:off x="3658600" y="1953000"/>
              <a:ext cx="737225" cy="323650"/>
            </a:xfrm>
            <a:custGeom>
              <a:avLst/>
              <a:gdLst/>
              <a:ahLst/>
              <a:cxnLst/>
              <a:rect l="l" t="t" r="r" b="b"/>
              <a:pathLst>
                <a:path w="29489" h="12946" extrusionOk="0">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6" name="Google Shape;2576;p114"/>
            <p:cNvSpPr/>
            <p:nvPr/>
          </p:nvSpPr>
          <p:spPr>
            <a:xfrm>
              <a:off x="3550000" y="2139500"/>
              <a:ext cx="25" cy="25"/>
            </a:xfrm>
            <a:custGeom>
              <a:avLst/>
              <a:gdLst/>
              <a:ahLst/>
              <a:cxnLst/>
              <a:rect l="l" t="t" r="r" b="b"/>
              <a:pathLst>
                <a:path w="1" h="1" extrusionOk="0">
                  <a:moveTo>
                    <a:pt x="0" y="0"/>
                  </a:moveTo>
                  <a:lnTo>
                    <a:pt x="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7" name="Google Shape;2577;p114"/>
            <p:cNvSpPr/>
            <p:nvPr/>
          </p:nvSpPr>
          <p:spPr>
            <a:xfrm>
              <a:off x="3550000" y="2139500"/>
              <a:ext cx="25" cy="25"/>
            </a:xfrm>
            <a:custGeom>
              <a:avLst/>
              <a:gdLst/>
              <a:ahLst/>
              <a:cxnLst/>
              <a:rect l="l" t="t" r="r" b="b"/>
              <a:pathLst>
                <a:path w="1" h="1" fill="none" extrusionOk="0">
                  <a:moveTo>
                    <a:pt x="0" y="0"/>
                  </a:moveTo>
                  <a:lnTo>
                    <a:pt x="0" y="0"/>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8" name="Google Shape;2578;p114"/>
            <p:cNvSpPr/>
            <p:nvPr/>
          </p:nvSpPr>
          <p:spPr>
            <a:xfrm>
              <a:off x="3643250" y="872450"/>
              <a:ext cx="522200" cy="829375"/>
            </a:xfrm>
            <a:custGeom>
              <a:avLst/>
              <a:gdLst/>
              <a:ahLst/>
              <a:cxnLst/>
              <a:rect l="l" t="t" r="r" b="b"/>
              <a:pathLst>
                <a:path w="20888" h="33175" extrusionOk="0">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79" name="Google Shape;2579;p114"/>
            <p:cNvSpPr/>
            <p:nvPr/>
          </p:nvSpPr>
          <p:spPr>
            <a:xfrm>
              <a:off x="3612525" y="2141700"/>
              <a:ext cx="1811200" cy="630800"/>
            </a:xfrm>
            <a:custGeom>
              <a:avLst/>
              <a:gdLst/>
              <a:ahLst/>
              <a:cxnLst/>
              <a:rect l="l" t="t" r="r" b="b"/>
              <a:pathLst>
                <a:path w="72448" h="25232" extrusionOk="0">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0" name="Google Shape;2580;p114"/>
            <p:cNvSpPr/>
            <p:nvPr/>
          </p:nvSpPr>
          <p:spPr>
            <a:xfrm>
              <a:off x="3387650" y="738625"/>
              <a:ext cx="299500" cy="660425"/>
            </a:xfrm>
            <a:custGeom>
              <a:avLst/>
              <a:gdLst/>
              <a:ahLst/>
              <a:cxnLst/>
              <a:rect l="l" t="t" r="r" b="b"/>
              <a:pathLst>
                <a:path w="11980" h="26417" extrusionOk="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1" name="Google Shape;2581;p114"/>
            <p:cNvSpPr/>
            <p:nvPr/>
          </p:nvSpPr>
          <p:spPr>
            <a:xfrm>
              <a:off x="4327775" y="2656175"/>
              <a:ext cx="230400" cy="66950"/>
            </a:xfrm>
            <a:custGeom>
              <a:avLst/>
              <a:gdLst/>
              <a:ahLst/>
              <a:cxnLst/>
              <a:rect l="l" t="t" r="r" b="b"/>
              <a:pathLst>
                <a:path w="9216" h="2678" extrusionOk="0">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2" name="Google Shape;2582;p114"/>
            <p:cNvSpPr/>
            <p:nvPr/>
          </p:nvSpPr>
          <p:spPr>
            <a:xfrm>
              <a:off x="3893350" y="2910700"/>
              <a:ext cx="171175" cy="15375"/>
            </a:xfrm>
            <a:custGeom>
              <a:avLst/>
              <a:gdLst/>
              <a:ahLst/>
              <a:cxnLst/>
              <a:rect l="l" t="t" r="r" b="b"/>
              <a:pathLst>
                <a:path w="6847" h="615" extrusionOk="0">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3" name="Google Shape;2583;p114"/>
            <p:cNvSpPr/>
            <p:nvPr/>
          </p:nvSpPr>
          <p:spPr>
            <a:xfrm>
              <a:off x="3224175" y="777000"/>
              <a:ext cx="230400" cy="580350"/>
            </a:xfrm>
            <a:custGeom>
              <a:avLst/>
              <a:gdLst/>
              <a:ahLst/>
              <a:cxnLst/>
              <a:rect l="l" t="t" r="r" b="b"/>
              <a:pathLst>
                <a:path w="9216" h="23214" extrusionOk="0">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4" name="Google Shape;2584;p114"/>
            <p:cNvSpPr/>
            <p:nvPr/>
          </p:nvSpPr>
          <p:spPr>
            <a:xfrm>
              <a:off x="4358500" y="2701175"/>
              <a:ext cx="82300" cy="30725"/>
            </a:xfrm>
            <a:custGeom>
              <a:avLst/>
              <a:gdLst/>
              <a:ahLst/>
              <a:cxnLst/>
              <a:rect l="l" t="t" r="r" b="b"/>
              <a:pathLst>
                <a:path w="3292" h="1229" extrusionOk="0">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5" name="Google Shape;2585;p114"/>
            <p:cNvSpPr/>
            <p:nvPr/>
          </p:nvSpPr>
          <p:spPr>
            <a:xfrm>
              <a:off x="3816575" y="2913975"/>
              <a:ext cx="229300" cy="34050"/>
            </a:xfrm>
            <a:custGeom>
              <a:avLst/>
              <a:gdLst/>
              <a:ahLst/>
              <a:cxnLst/>
              <a:rect l="l" t="t" r="r" b="b"/>
              <a:pathLst>
                <a:path w="9172" h="1362" extrusionOk="0">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6" name="Google Shape;2586;p114"/>
            <p:cNvSpPr/>
            <p:nvPr/>
          </p:nvSpPr>
          <p:spPr>
            <a:xfrm>
              <a:off x="3192375" y="766050"/>
              <a:ext cx="239175" cy="620925"/>
            </a:xfrm>
            <a:custGeom>
              <a:avLst/>
              <a:gdLst/>
              <a:ahLst/>
              <a:cxnLst/>
              <a:rect l="l" t="t" r="r" b="b"/>
              <a:pathLst>
                <a:path w="9567" h="24837" extrusionOk="0">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7" name="Google Shape;2587;p114"/>
            <p:cNvSpPr/>
            <p:nvPr/>
          </p:nvSpPr>
          <p:spPr>
            <a:xfrm>
              <a:off x="3859350" y="2946900"/>
              <a:ext cx="105350" cy="24150"/>
            </a:xfrm>
            <a:custGeom>
              <a:avLst/>
              <a:gdLst/>
              <a:ahLst/>
              <a:cxnLst/>
              <a:rect l="l" t="t" r="r" b="b"/>
              <a:pathLst>
                <a:path w="4214" h="966" extrusionOk="0">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8" name="Google Shape;2588;p114"/>
            <p:cNvSpPr/>
            <p:nvPr/>
          </p:nvSpPr>
          <p:spPr>
            <a:xfrm>
              <a:off x="3161650" y="766050"/>
              <a:ext cx="238075" cy="613250"/>
            </a:xfrm>
            <a:custGeom>
              <a:avLst/>
              <a:gdLst/>
              <a:ahLst/>
              <a:cxnLst/>
              <a:rect l="l" t="t" r="r" b="b"/>
              <a:pathLst>
                <a:path w="9523" h="24530" extrusionOk="0">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89" name="Google Shape;2589;p114"/>
            <p:cNvSpPr/>
            <p:nvPr/>
          </p:nvSpPr>
          <p:spPr>
            <a:xfrm>
              <a:off x="4527425" y="1110500"/>
              <a:ext cx="63650" cy="151425"/>
            </a:xfrm>
            <a:custGeom>
              <a:avLst/>
              <a:gdLst/>
              <a:ahLst/>
              <a:cxnLst/>
              <a:rect l="l" t="t" r="r" b="b"/>
              <a:pathLst>
                <a:path w="2546" h="6057" extrusionOk="0">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0" name="Google Shape;2590;p114"/>
            <p:cNvSpPr/>
            <p:nvPr/>
          </p:nvSpPr>
          <p:spPr>
            <a:xfrm>
              <a:off x="4484650" y="1084175"/>
              <a:ext cx="129475" cy="362025"/>
            </a:xfrm>
            <a:custGeom>
              <a:avLst/>
              <a:gdLst/>
              <a:ahLst/>
              <a:cxnLst/>
              <a:rect l="l" t="t" r="r" b="b"/>
              <a:pathLst>
                <a:path w="5179" h="14481" extrusionOk="0">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1" name="Google Shape;2591;p114"/>
            <p:cNvSpPr/>
            <p:nvPr/>
          </p:nvSpPr>
          <p:spPr>
            <a:xfrm>
              <a:off x="4367275" y="1051275"/>
              <a:ext cx="268800" cy="559500"/>
            </a:xfrm>
            <a:custGeom>
              <a:avLst/>
              <a:gdLst/>
              <a:ahLst/>
              <a:cxnLst/>
              <a:rect l="l" t="t" r="r" b="b"/>
              <a:pathLst>
                <a:path w="10752" h="22380" extrusionOk="0">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2" name="Google Shape;2592;p114"/>
            <p:cNvSpPr/>
            <p:nvPr/>
          </p:nvSpPr>
          <p:spPr>
            <a:xfrm>
              <a:off x="4316800" y="908650"/>
              <a:ext cx="344500" cy="822775"/>
            </a:xfrm>
            <a:custGeom>
              <a:avLst/>
              <a:gdLst/>
              <a:ahLst/>
              <a:cxnLst/>
              <a:rect l="l" t="t" r="r" b="b"/>
              <a:pathLst>
                <a:path w="13780" h="32911" extrusionOk="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3" name="Google Shape;2593;p114"/>
            <p:cNvSpPr/>
            <p:nvPr/>
          </p:nvSpPr>
          <p:spPr>
            <a:xfrm>
              <a:off x="4111675" y="1612925"/>
              <a:ext cx="55975" cy="64750"/>
            </a:xfrm>
            <a:custGeom>
              <a:avLst/>
              <a:gdLst/>
              <a:ahLst/>
              <a:cxnLst/>
              <a:rect l="l" t="t" r="r" b="b"/>
              <a:pathLst>
                <a:path w="2239" h="2590" extrusionOk="0">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4" name="Google Shape;2594;p114"/>
            <p:cNvSpPr/>
            <p:nvPr/>
          </p:nvSpPr>
          <p:spPr>
            <a:xfrm>
              <a:off x="2076700" y="1162050"/>
              <a:ext cx="490400" cy="941275"/>
            </a:xfrm>
            <a:custGeom>
              <a:avLst/>
              <a:gdLst/>
              <a:ahLst/>
              <a:cxnLst/>
              <a:rect l="l" t="t" r="r" b="b"/>
              <a:pathLst>
                <a:path w="19616" h="37651" extrusionOk="0">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5" name="Google Shape;2595;p114"/>
            <p:cNvSpPr/>
            <p:nvPr/>
          </p:nvSpPr>
          <p:spPr>
            <a:xfrm>
              <a:off x="1913250" y="1401200"/>
              <a:ext cx="382875" cy="744900"/>
            </a:xfrm>
            <a:custGeom>
              <a:avLst/>
              <a:gdLst/>
              <a:ahLst/>
              <a:cxnLst/>
              <a:rect l="l" t="t" r="r" b="b"/>
              <a:pathLst>
                <a:path w="15315" h="29796" extrusionOk="0">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6" name="Google Shape;2596;p114"/>
            <p:cNvSpPr/>
            <p:nvPr/>
          </p:nvSpPr>
          <p:spPr>
            <a:xfrm>
              <a:off x="1927525" y="1297000"/>
              <a:ext cx="446500" cy="875425"/>
            </a:xfrm>
            <a:custGeom>
              <a:avLst/>
              <a:gdLst/>
              <a:ahLst/>
              <a:cxnLst/>
              <a:rect l="l" t="t" r="r" b="b"/>
              <a:pathLst>
                <a:path w="17860" h="35017" extrusionOk="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7" name="Google Shape;2597;p114"/>
            <p:cNvSpPr/>
            <p:nvPr/>
          </p:nvSpPr>
          <p:spPr>
            <a:xfrm>
              <a:off x="1977975" y="1250925"/>
              <a:ext cx="449800" cy="917125"/>
            </a:xfrm>
            <a:custGeom>
              <a:avLst/>
              <a:gdLst/>
              <a:ahLst/>
              <a:cxnLst/>
              <a:rect l="l" t="t" r="r" b="b"/>
              <a:pathLst>
                <a:path w="17992" h="36685" extrusionOk="0">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8" name="Google Shape;2598;p114"/>
            <p:cNvSpPr/>
            <p:nvPr/>
          </p:nvSpPr>
          <p:spPr>
            <a:xfrm>
              <a:off x="2010875" y="1153275"/>
              <a:ext cx="468450" cy="980750"/>
            </a:xfrm>
            <a:custGeom>
              <a:avLst/>
              <a:gdLst/>
              <a:ahLst/>
              <a:cxnLst/>
              <a:rect l="l" t="t" r="r" b="b"/>
              <a:pathLst>
                <a:path w="18738" h="39230" extrusionOk="0">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599" name="Google Shape;2599;p114"/>
            <p:cNvSpPr/>
            <p:nvPr/>
          </p:nvSpPr>
          <p:spPr>
            <a:xfrm>
              <a:off x="1860600" y="1609650"/>
              <a:ext cx="307175" cy="510125"/>
            </a:xfrm>
            <a:custGeom>
              <a:avLst/>
              <a:gdLst/>
              <a:ahLst/>
              <a:cxnLst/>
              <a:rect l="l" t="t" r="r" b="b"/>
              <a:pathLst>
                <a:path w="12287" h="20405" extrusionOk="0">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0" name="Google Shape;2600;p114"/>
            <p:cNvSpPr/>
            <p:nvPr/>
          </p:nvSpPr>
          <p:spPr>
            <a:xfrm>
              <a:off x="3805600" y="1948625"/>
              <a:ext cx="105350" cy="186500"/>
            </a:xfrm>
            <a:custGeom>
              <a:avLst/>
              <a:gdLst/>
              <a:ahLst/>
              <a:cxnLst/>
              <a:rect l="l" t="t" r="r" b="b"/>
              <a:pathLst>
                <a:path w="4214" h="7460" extrusionOk="0">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1" name="Google Shape;2601;p114"/>
            <p:cNvSpPr/>
            <p:nvPr/>
          </p:nvSpPr>
          <p:spPr>
            <a:xfrm>
              <a:off x="3788050" y="1933250"/>
              <a:ext cx="133850" cy="229300"/>
            </a:xfrm>
            <a:custGeom>
              <a:avLst/>
              <a:gdLst/>
              <a:ahLst/>
              <a:cxnLst/>
              <a:rect l="l" t="t" r="r" b="b"/>
              <a:pathLst>
                <a:path w="5354" h="9172" extrusionOk="0">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2" name="Google Shape;2602;p114"/>
            <p:cNvSpPr/>
            <p:nvPr/>
          </p:nvSpPr>
          <p:spPr>
            <a:xfrm>
              <a:off x="3671775" y="2997350"/>
              <a:ext cx="187600" cy="399350"/>
            </a:xfrm>
            <a:custGeom>
              <a:avLst/>
              <a:gdLst/>
              <a:ahLst/>
              <a:cxnLst/>
              <a:rect l="l" t="t" r="r" b="b"/>
              <a:pathLst>
                <a:path w="7504" h="15974" extrusionOk="0">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3" name="Google Shape;2603;p114"/>
            <p:cNvSpPr/>
            <p:nvPr/>
          </p:nvSpPr>
          <p:spPr>
            <a:xfrm>
              <a:off x="3577425" y="2967725"/>
              <a:ext cx="311575" cy="471750"/>
            </a:xfrm>
            <a:custGeom>
              <a:avLst/>
              <a:gdLst/>
              <a:ahLst/>
              <a:cxnLst/>
              <a:rect l="l" t="t" r="r" b="b"/>
              <a:pathLst>
                <a:path w="12463" h="18870" extrusionOk="0">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4" name="Google Shape;2604;p114"/>
            <p:cNvSpPr/>
            <p:nvPr/>
          </p:nvSpPr>
          <p:spPr>
            <a:xfrm>
              <a:off x="3642150" y="2927150"/>
              <a:ext cx="329125" cy="352150"/>
            </a:xfrm>
            <a:custGeom>
              <a:avLst/>
              <a:gdLst/>
              <a:ahLst/>
              <a:cxnLst/>
              <a:rect l="l" t="t" r="r" b="b"/>
              <a:pathLst>
                <a:path w="13165" h="14086" extrusionOk="0">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5" name="Google Shape;2605;p114"/>
            <p:cNvSpPr/>
            <p:nvPr/>
          </p:nvSpPr>
          <p:spPr>
            <a:xfrm>
              <a:off x="3625700" y="2886550"/>
              <a:ext cx="275375" cy="360950"/>
            </a:xfrm>
            <a:custGeom>
              <a:avLst/>
              <a:gdLst/>
              <a:ahLst/>
              <a:cxnLst/>
              <a:rect l="l" t="t" r="r" b="b"/>
              <a:pathLst>
                <a:path w="11015" h="14438" extrusionOk="0">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6" name="Google Shape;2606;p114"/>
            <p:cNvSpPr/>
            <p:nvPr/>
          </p:nvSpPr>
          <p:spPr>
            <a:xfrm>
              <a:off x="3703575" y="3053300"/>
              <a:ext cx="118500" cy="174450"/>
            </a:xfrm>
            <a:custGeom>
              <a:avLst/>
              <a:gdLst/>
              <a:ahLst/>
              <a:cxnLst/>
              <a:rect l="l" t="t" r="r" b="b"/>
              <a:pathLst>
                <a:path w="4740" h="6978" extrusionOk="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7" name="Google Shape;2607;p114"/>
            <p:cNvSpPr/>
            <p:nvPr/>
          </p:nvSpPr>
          <p:spPr>
            <a:xfrm>
              <a:off x="3689325" y="3025875"/>
              <a:ext cx="149200" cy="218325"/>
            </a:xfrm>
            <a:custGeom>
              <a:avLst/>
              <a:gdLst/>
              <a:ahLst/>
              <a:cxnLst/>
              <a:rect l="l" t="t" r="r" b="b"/>
              <a:pathLst>
                <a:path w="5968" h="8733" extrusionOk="0">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8" name="Google Shape;2608;p114"/>
            <p:cNvSpPr/>
            <p:nvPr/>
          </p:nvSpPr>
          <p:spPr>
            <a:xfrm>
              <a:off x="3745275" y="2955675"/>
              <a:ext cx="168950" cy="217225"/>
            </a:xfrm>
            <a:custGeom>
              <a:avLst/>
              <a:gdLst/>
              <a:ahLst/>
              <a:cxnLst/>
              <a:rect l="l" t="t" r="r" b="b"/>
              <a:pathLst>
                <a:path w="6758" h="8689" extrusionOk="0">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09" name="Google Shape;2609;p114"/>
            <p:cNvSpPr/>
            <p:nvPr/>
          </p:nvSpPr>
          <p:spPr>
            <a:xfrm>
              <a:off x="3838500" y="2980900"/>
              <a:ext cx="96575" cy="170050"/>
            </a:xfrm>
            <a:custGeom>
              <a:avLst/>
              <a:gdLst/>
              <a:ahLst/>
              <a:cxnLst/>
              <a:rect l="l" t="t" r="r" b="b"/>
              <a:pathLst>
                <a:path w="3863" h="6802" extrusionOk="0">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0" name="Google Shape;2610;p114"/>
            <p:cNvSpPr/>
            <p:nvPr/>
          </p:nvSpPr>
          <p:spPr>
            <a:xfrm>
              <a:off x="6159800" y="3992350"/>
              <a:ext cx="10975" cy="43900"/>
            </a:xfrm>
            <a:custGeom>
              <a:avLst/>
              <a:gdLst/>
              <a:ahLst/>
              <a:cxnLst/>
              <a:rect l="l" t="t" r="r" b="b"/>
              <a:pathLst>
                <a:path w="439" h="1756" extrusionOk="0">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1" name="Google Shape;2611;p114"/>
            <p:cNvSpPr/>
            <p:nvPr/>
          </p:nvSpPr>
          <p:spPr>
            <a:xfrm>
              <a:off x="6108225" y="4190900"/>
              <a:ext cx="28550" cy="37325"/>
            </a:xfrm>
            <a:custGeom>
              <a:avLst/>
              <a:gdLst/>
              <a:ahLst/>
              <a:cxnLst/>
              <a:rect l="l" t="t" r="r" b="b"/>
              <a:pathLst>
                <a:path w="1142" h="1493" extrusionOk="0">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2" name="Google Shape;2612;p114"/>
            <p:cNvSpPr/>
            <p:nvPr/>
          </p:nvSpPr>
          <p:spPr>
            <a:xfrm>
              <a:off x="6367125" y="4108625"/>
              <a:ext cx="36225" cy="30750"/>
            </a:xfrm>
            <a:custGeom>
              <a:avLst/>
              <a:gdLst/>
              <a:ahLst/>
              <a:cxnLst/>
              <a:rect l="l" t="t" r="r" b="b"/>
              <a:pathLst>
                <a:path w="1449" h="1230" extrusionOk="0">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3" name="Google Shape;2613;p114"/>
            <p:cNvSpPr/>
            <p:nvPr/>
          </p:nvSpPr>
          <p:spPr>
            <a:xfrm>
              <a:off x="5861400" y="5099225"/>
              <a:ext cx="47200" cy="13175"/>
            </a:xfrm>
            <a:custGeom>
              <a:avLst/>
              <a:gdLst/>
              <a:ahLst/>
              <a:cxnLst/>
              <a:rect l="l" t="t" r="r" b="b"/>
              <a:pathLst>
                <a:path w="1888" h="527" extrusionOk="0">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4" name="Google Shape;2614;p114"/>
            <p:cNvSpPr/>
            <p:nvPr/>
          </p:nvSpPr>
          <p:spPr>
            <a:xfrm>
              <a:off x="5808750" y="4503550"/>
              <a:ext cx="879825" cy="324725"/>
            </a:xfrm>
            <a:custGeom>
              <a:avLst/>
              <a:gdLst/>
              <a:ahLst/>
              <a:cxnLst/>
              <a:rect l="l" t="t" r="r" b="b"/>
              <a:pathLst>
                <a:path w="35193" h="12989" extrusionOk="0">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5" name="Google Shape;2615;p114"/>
            <p:cNvSpPr/>
            <p:nvPr/>
          </p:nvSpPr>
          <p:spPr>
            <a:xfrm>
              <a:off x="5804350" y="4473925"/>
              <a:ext cx="934675" cy="337900"/>
            </a:xfrm>
            <a:custGeom>
              <a:avLst/>
              <a:gdLst/>
              <a:ahLst/>
              <a:cxnLst/>
              <a:rect l="l" t="t" r="r" b="b"/>
              <a:pathLst>
                <a:path w="37387" h="13516" extrusionOk="0">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6" name="Google Shape;2616;p114"/>
            <p:cNvSpPr/>
            <p:nvPr/>
          </p:nvSpPr>
          <p:spPr>
            <a:xfrm>
              <a:off x="5821900" y="4427850"/>
              <a:ext cx="1314250" cy="359850"/>
            </a:xfrm>
            <a:custGeom>
              <a:avLst/>
              <a:gdLst/>
              <a:ahLst/>
              <a:cxnLst/>
              <a:rect l="l" t="t" r="r" b="b"/>
              <a:pathLst>
                <a:path w="52570" h="14394" extrusionOk="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7" name="Google Shape;2617;p114"/>
            <p:cNvSpPr/>
            <p:nvPr/>
          </p:nvSpPr>
          <p:spPr>
            <a:xfrm>
              <a:off x="5828500" y="4381775"/>
              <a:ext cx="1328500" cy="379600"/>
            </a:xfrm>
            <a:custGeom>
              <a:avLst/>
              <a:gdLst/>
              <a:ahLst/>
              <a:cxnLst/>
              <a:rect l="l" t="t" r="r" b="b"/>
              <a:pathLst>
                <a:path w="53140" h="15184" extrusionOk="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8" name="Google Shape;2618;p114"/>
            <p:cNvSpPr/>
            <p:nvPr/>
          </p:nvSpPr>
          <p:spPr>
            <a:xfrm>
              <a:off x="5680400" y="4855700"/>
              <a:ext cx="42800" cy="15375"/>
            </a:xfrm>
            <a:custGeom>
              <a:avLst/>
              <a:gdLst/>
              <a:ahLst/>
              <a:cxnLst/>
              <a:rect l="l" t="t" r="r" b="b"/>
              <a:pathLst>
                <a:path w="1712" h="615" extrusionOk="0">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19" name="Google Shape;2619;p114"/>
            <p:cNvSpPr/>
            <p:nvPr/>
          </p:nvSpPr>
          <p:spPr>
            <a:xfrm>
              <a:off x="5660650" y="4828275"/>
              <a:ext cx="138250" cy="42800"/>
            </a:xfrm>
            <a:custGeom>
              <a:avLst/>
              <a:gdLst/>
              <a:ahLst/>
              <a:cxnLst/>
              <a:rect l="l" t="t" r="r" b="b"/>
              <a:pathLst>
                <a:path w="5530" h="1712" extrusionOk="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0" name="Google Shape;2620;p114"/>
            <p:cNvSpPr/>
            <p:nvPr/>
          </p:nvSpPr>
          <p:spPr>
            <a:xfrm>
              <a:off x="5656250" y="4808525"/>
              <a:ext cx="208475" cy="60350"/>
            </a:xfrm>
            <a:custGeom>
              <a:avLst/>
              <a:gdLst/>
              <a:ahLst/>
              <a:cxnLst/>
              <a:rect l="l" t="t" r="r" b="b"/>
              <a:pathLst>
                <a:path w="8339" h="2414" extrusionOk="0">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1" name="Google Shape;2621;p114"/>
            <p:cNvSpPr/>
            <p:nvPr/>
          </p:nvSpPr>
          <p:spPr>
            <a:xfrm>
              <a:off x="5636525" y="4793150"/>
              <a:ext cx="269875" cy="65850"/>
            </a:xfrm>
            <a:custGeom>
              <a:avLst/>
              <a:gdLst/>
              <a:ahLst/>
              <a:cxnLst/>
              <a:rect l="l" t="t" r="r" b="b"/>
              <a:pathLst>
                <a:path w="10795" h="2634" extrusionOk="0">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2" name="Google Shape;2622;p114"/>
            <p:cNvSpPr/>
            <p:nvPr/>
          </p:nvSpPr>
          <p:spPr>
            <a:xfrm>
              <a:off x="5527900" y="5054250"/>
              <a:ext cx="528800" cy="40600"/>
            </a:xfrm>
            <a:custGeom>
              <a:avLst/>
              <a:gdLst/>
              <a:ahLst/>
              <a:cxnLst/>
              <a:rect l="l" t="t" r="r" b="b"/>
              <a:pathLst>
                <a:path w="21152" h="1624" extrusionOk="0">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3" name="Google Shape;2623;p114"/>
            <p:cNvSpPr/>
            <p:nvPr/>
          </p:nvSpPr>
          <p:spPr>
            <a:xfrm>
              <a:off x="5946975" y="5033400"/>
              <a:ext cx="121775" cy="18675"/>
            </a:xfrm>
            <a:custGeom>
              <a:avLst/>
              <a:gdLst/>
              <a:ahLst/>
              <a:cxnLst/>
              <a:rect l="l" t="t" r="r" b="b"/>
              <a:pathLst>
                <a:path w="4871" h="747" extrusionOk="0">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4" name="Google Shape;2624;p114"/>
            <p:cNvSpPr/>
            <p:nvPr/>
          </p:nvSpPr>
          <p:spPr>
            <a:xfrm>
              <a:off x="5962325" y="5012550"/>
              <a:ext cx="120700" cy="18675"/>
            </a:xfrm>
            <a:custGeom>
              <a:avLst/>
              <a:gdLst/>
              <a:ahLst/>
              <a:cxnLst/>
              <a:rect l="l" t="t" r="r" b="b"/>
              <a:pathLst>
                <a:path w="4828" h="747" extrusionOk="0">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5" name="Google Shape;2625;p114"/>
            <p:cNvSpPr/>
            <p:nvPr/>
          </p:nvSpPr>
          <p:spPr>
            <a:xfrm>
              <a:off x="5977675" y="4991725"/>
              <a:ext cx="117425" cy="17575"/>
            </a:xfrm>
            <a:custGeom>
              <a:avLst/>
              <a:gdLst/>
              <a:ahLst/>
              <a:cxnLst/>
              <a:rect l="l" t="t" r="r" b="b"/>
              <a:pathLst>
                <a:path w="4697" h="703" extrusionOk="0">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6" name="Google Shape;2626;p114"/>
            <p:cNvSpPr/>
            <p:nvPr/>
          </p:nvSpPr>
          <p:spPr>
            <a:xfrm>
              <a:off x="6019375" y="4955525"/>
              <a:ext cx="16475" cy="9900"/>
            </a:xfrm>
            <a:custGeom>
              <a:avLst/>
              <a:gdLst/>
              <a:ahLst/>
              <a:cxnLst/>
              <a:rect l="l" t="t" r="r" b="b"/>
              <a:pathLst>
                <a:path w="659" h="396" extrusionOk="0">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7" name="Google Shape;2627;p114"/>
            <p:cNvSpPr/>
            <p:nvPr/>
          </p:nvSpPr>
          <p:spPr>
            <a:xfrm>
              <a:off x="6024850" y="4934675"/>
              <a:ext cx="25275" cy="13175"/>
            </a:xfrm>
            <a:custGeom>
              <a:avLst/>
              <a:gdLst/>
              <a:ahLst/>
              <a:cxnLst/>
              <a:rect l="l" t="t" r="r" b="b"/>
              <a:pathLst>
                <a:path w="1011" h="527" extrusionOk="0">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8" name="Google Shape;2628;p114"/>
            <p:cNvSpPr/>
            <p:nvPr/>
          </p:nvSpPr>
          <p:spPr>
            <a:xfrm>
              <a:off x="6041325" y="4908350"/>
              <a:ext cx="165650" cy="19775"/>
            </a:xfrm>
            <a:custGeom>
              <a:avLst/>
              <a:gdLst/>
              <a:ahLst/>
              <a:cxnLst/>
              <a:rect l="l" t="t" r="r" b="b"/>
              <a:pathLst>
                <a:path w="6626" h="791" extrusionOk="0">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29" name="Google Shape;2629;p114"/>
            <p:cNvSpPr/>
            <p:nvPr/>
          </p:nvSpPr>
          <p:spPr>
            <a:xfrm>
              <a:off x="6046800" y="4887500"/>
              <a:ext cx="165675" cy="23075"/>
            </a:xfrm>
            <a:custGeom>
              <a:avLst/>
              <a:gdLst/>
              <a:ahLst/>
              <a:cxnLst/>
              <a:rect l="l" t="t" r="r" b="b"/>
              <a:pathLst>
                <a:path w="6627" h="923" extrusionOk="0">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0" name="Google Shape;2630;p114"/>
            <p:cNvSpPr/>
            <p:nvPr/>
          </p:nvSpPr>
          <p:spPr>
            <a:xfrm>
              <a:off x="6097250" y="4844725"/>
              <a:ext cx="125100" cy="18675"/>
            </a:xfrm>
            <a:custGeom>
              <a:avLst/>
              <a:gdLst/>
              <a:ahLst/>
              <a:cxnLst/>
              <a:rect l="l" t="t" r="r" b="b"/>
              <a:pathLst>
                <a:path w="5004" h="747" extrusionOk="0">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1" name="Google Shape;2631;p114"/>
            <p:cNvSpPr/>
            <p:nvPr/>
          </p:nvSpPr>
          <p:spPr>
            <a:xfrm>
              <a:off x="6107125" y="4824975"/>
              <a:ext cx="120700" cy="20875"/>
            </a:xfrm>
            <a:custGeom>
              <a:avLst/>
              <a:gdLst/>
              <a:ahLst/>
              <a:cxnLst/>
              <a:rect l="l" t="t" r="r" b="b"/>
              <a:pathLst>
                <a:path w="4828" h="835" extrusionOk="0">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2" name="Google Shape;2632;p114"/>
            <p:cNvSpPr/>
            <p:nvPr/>
          </p:nvSpPr>
          <p:spPr>
            <a:xfrm>
              <a:off x="6100550" y="4800825"/>
              <a:ext cx="161275" cy="30750"/>
            </a:xfrm>
            <a:custGeom>
              <a:avLst/>
              <a:gdLst/>
              <a:ahLst/>
              <a:cxnLst/>
              <a:rect l="l" t="t" r="r" b="b"/>
              <a:pathLst>
                <a:path w="6451" h="1230" extrusionOk="0">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3" name="Google Shape;2633;p114"/>
            <p:cNvSpPr/>
            <p:nvPr/>
          </p:nvSpPr>
          <p:spPr>
            <a:xfrm>
              <a:off x="6098350" y="4774500"/>
              <a:ext cx="190900" cy="29650"/>
            </a:xfrm>
            <a:custGeom>
              <a:avLst/>
              <a:gdLst/>
              <a:ahLst/>
              <a:cxnLst/>
              <a:rect l="l" t="t" r="r" b="b"/>
              <a:pathLst>
                <a:path w="7636" h="1186" extrusionOk="0">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4" name="Google Shape;2634;p114"/>
            <p:cNvSpPr/>
            <p:nvPr/>
          </p:nvSpPr>
          <p:spPr>
            <a:xfrm>
              <a:off x="6109325" y="4682350"/>
              <a:ext cx="523300" cy="91075"/>
            </a:xfrm>
            <a:custGeom>
              <a:avLst/>
              <a:gdLst/>
              <a:ahLst/>
              <a:cxnLst/>
              <a:rect l="l" t="t" r="r" b="b"/>
              <a:pathLst>
                <a:path w="20932" h="3643" extrusionOk="0">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5" name="Google Shape;2635;p114"/>
            <p:cNvSpPr/>
            <p:nvPr/>
          </p:nvSpPr>
          <p:spPr>
            <a:xfrm>
              <a:off x="6085200" y="4649450"/>
              <a:ext cx="537550" cy="125075"/>
            </a:xfrm>
            <a:custGeom>
              <a:avLst/>
              <a:gdLst/>
              <a:ahLst/>
              <a:cxnLst/>
              <a:rect l="l" t="t" r="r" b="b"/>
              <a:pathLst>
                <a:path w="21502" h="5003" extrusionOk="0">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6" name="Google Shape;2636;p114"/>
            <p:cNvSpPr/>
            <p:nvPr/>
          </p:nvSpPr>
          <p:spPr>
            <a:xfrm>
              <a:off x="6057775" y="4612150"/>
              <a:ext cx="585825" cy="165675"/>
            </a:xfrm>
            <a:custGeom>
              <a:avLst/>
              <a:gdLst/>
              <a:ahLst/>
              <a:cxnLst/>
              <a:rect l="l" t="t" r="r" b="b"/>
              <a:pathLst>
                <a:path w="23433" h="6627" extrusionOk="0">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7" name="Google Shape;2637;p114"/>
            <p:cNvSpPr/>
            <p:nvPr/>
          </p:nvSpPr>
          <p:spPr>
            <a:xfrm>
              <a:off x="6038025" y="4574850"/>
              <a:ext cx="634100" cy="202975"/>
            </a:xfrm>
            <a:custGeom>
              <a:avLst/>
              <a:gdLst/>
              <a:ahLst/>
              <a:cxnLst/>
              <a:rect l="l" t="t" r="r" b="b"/>
              <a:pathLst>
                <a:path w="25364" h="8119" extrusionOk="0">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8" name="Google Shape;2638;p114"/>
            <p:cNvSpPr/>
            <p:nvPr/>
          </p:nvSpPr>
          <p:spPr>
            <a:xfrm>
              <a:off x="5408325" y="4697725"/>
              <a:ext cx="1298900" cy="349975"/>
            </a:xfrm>
            <a:custGeom>
              <a:avLst/>
              <a:gdLst/>
              <a:ahLst/>
              <a:cxnLst/>
              <a:rect l="l" t="t" r="r" b="b"/>
              <a:pathLst>
                <a:path w="51956" h="13999" extrusionOk="0">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39" name="Google Shape;2639;p114"/>
            <p:cNvSpPr/>
            <p:nvPr/>
          </p:nvSpPr>
          <p:spPr>
            <a:xfrm>
              <a:off x="5018900" y="3079625"/>
              <a:ext cx="854600" cy="1977925"/>
            </a:xfrm>
            <a:custGeom>
              <a:avLst/>
              <a:gdLst/>
              <a:ahLst/>
              <a:cxnLst/>
              <a:rect l="l" t="t" r="r" b="b"/>
              <a:pathLst>
                <a:path w="34184" h="79117" extrusionOk="0">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0" name="Google Shape;2640;p114"/>
            <p:cNvSpPr/>
            <p:nvPr/>
          </p:nvSpPr>
          <p:spPr>
            <a:xfrm>
              <a:off x="5485125" y="4868850"/>
              <a:ext cx="646175" cy="158000"/>
            </a:xfrm>
            <a:custGeom>
              <a:avLst/>
              <a:gdLst/>
              <a:ahLst/>
              <a:cxnLst/>
              <a:rect l="l" t="t" r="r" b="b"/>
              <a:pathLst>
                <a:path w="25847" h="6320" extrusionOk="0">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1" name="Google Shape;2641;p114"/>
            <p:cNvSpPr/>
            <p:nvPr/>
          </p:nvSpPr>
          <p:spPr>
            <a:xfrm>
              <a:off x="4868600" y="2894225"/>
              <a:ext cx="799750" cy="2106300"/>
            </a:xfrm>
            <a:custGeom>
              <a:avLst/>
              <a:gdLst/>
              <a:ahLst/>
              <a:cxnLst/>
              <a:rect l="l" t="t" r="r" b="b"/>
              <a:pathLst>
                <a:path w="31990" h="84252" extrusionOk="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2" name="Google Shape;2642;p114"/>
            <p:cNvSpPr/>
            <p:nvPr/>
          </p:nvSpPr>
          <p:spPr>
            <a:xfrm>
              <a:off x="5491700" y="4970875"/>
              <a:ext cx="615450" cy="109725"/>
            </a:xfrm>
            <a:custGeom>
              <a:avLst/>
              <a:gdLst/>
              <a:ahLst/>
              <a:cxnLst/>
              <a:rect l="l" t="t" r="r" b="b"/>
              <a:pathLst>
                <a:path w="24618" h="4389" extrusionOk="0">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3" name="Google Shape;2643;p114"/>
            <p:cNvSpPr/>
            <p:nvPr/>
          </p:nvSpPr>
          <p:spPr>
            <a:xfrm>
              <a:off x="4734775" y="3421900"/>
              <a:ext cx="152500" cy="1580800"/>
            </a:xfrm>
            <a:custGeom>
              <a:avLst/>
              <a:gdLst/>
              <a:ahLst/>
              <a:cxnLst/>
              <a:rect l="l" t="t" r="r" b="b"/>
              <a:pathLst>
                <a:path w="6100" h="63232" extrusionOk="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4" name="Google Shape;2644;p114"/>
            <p:cNvSpPr/>
            <p:nvPr/>
          </p:nvSpPr>
          <p:spPr>
            <a:xfrm>
              <a:off x="5672725" y="5078375"/>
              <a:ext cx="263300" cy="31850"/>
            </a:xfrm>
            <a:custGeom>
              <a:avLst/>
              <a:gdLst/>
              <a:ahLst/>
              <a:cxnLst/>
              <a:rect l="l" t="t" r="r" b="b"/>
              <a:pathLst>
                <a:path w="10532" h="1274" extrusionOk="0">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5" name="Google Shape;2645;p114"/>
            <p:cNvSpPr/>
            <p:nvPr/>
          </p:nvSpPr>
          <p:spPr>
            <a:xfrm>
              <a:off x="4600925" y="3731250"/>
              <a:ext cx="119600" cy="1265975"/>
            </a:xfrm>
            <a:custGeom>
              <a:avLst/>
              <a:gdLst/>
              <a:ahLst/>
              <a:cxnLst/>
              <a:rect l="l" t="t" r="r" b="b"/>
              <a:pathLst>
                <a:path w="4784" h="50639" extrusionOk="0">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6" name="Google Shape;2646;p114"/>
            <p:cNvSpPr/>
            <p:nvPr/>
          </p:nvSpPr>
          <p:spPr>
            <a:xfrm>
              <a:off x="4181875" y="2871200"/>
              <a:ext cx="454200" cy="2112850"/>
            </a:xfrm>
            <a:custGeom>
              <a:avLst/>
              <a:gdLst/>
              <a:ahLst/>
              <a:cxnLst/>
              <a:rect l="l" t="t" r="r" b="b"/>
              <a:pathLst>
                <a:path w="18168" h="84514" extrusionOk="0">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7" name="Google Shape;2647;p114"/>
            <p:cNvSpPr/>
            <p:nvPr/>
          </p:nvSpPr>
          <p:spPr>
            <a:xfrm>
              <a:off x="4065600" y="2698975"/>
              <a:ext cx="527675" cy="2220375"/>
            </a:xfrm>
            <a:custGeom>
              <a:avLst/>
              <a:gdLst/>
              <a:ahLst/>
              <a:cxnLst/>
              <a:rect l="l" t="t" r="r" b="b"/>
              <a:pathLst>
                <a:path w="21107" h="88815" extrusionOk="0">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8" name="Google Shape;2648;p114"/>
            <p:cNvSpPr/>
            <p:nvPr/>
          </p:nvSpPr>
          <p:spPr>
            <a:xfrm>
              <a:off x="3837425" y="3370350"/>
              <a:ext cx="377375" cy="1344950"/>
            </a:xfrm>
            <a:custGeom>
              <a:avLst/>
              <a:gdLst/>
              <a:ahLst/>
              <a:cxnLst/>
              <a:rect l="l" t="t" r="r" b="b"/>
              <a:pathLst>
                <a:path w="15095" h="53798" extrusionOk="0">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49" name="Google Shape;2649;p114"/>
            <p:cNvSpPr/>
            <p:nvPr/>
          </p:nvSpPr>
          <p:spPr>
            <a:xfrm>
              <a:off x="3607050" y="3450425"/>
              <a:ext cx="547425" cy="1221000"/>
            </a:xfrm>
            <a:custGeom>
              <a:avLst/>
              <a:gdLst/>
              <a:ahLst/>
              <a:cxnLst/>
              <a:rect l="l" t="t" r="r" b="b"/>
              <a:pathLst>
                <a:path w="21897" h="48840" extrusionOk="0">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0" name="Google Shape;2650;p114"/>
            <p:cNvSpPr/>
            <p:nvPr/>
          </p:nvSpPr>
          <p:spPr>
            <a:xfrm>
              <a:off x="3672850" y="3530500"/>
              <a:ext cx="435550" cy="1108000"/>
            </a:xfrm>
            <a:custGeom>
              <a:avLst/>
              <a:gdLst/>
              <a:ahLst/>
              <a:cxnLst/>
              <a:rect l="l" t="t" r="r" b="b"/>
              <a:pathLst>
                <a:path w="17422" h="44320" extrusionOk="0">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1" name="Google Shape;2651;p114"/>
            <p:cNvSpPr/>
            <p:nvPr/>
          </p:nvSpPr>
          <p:spPr>
            <a:xfrm>
              <a:off x="6276075" y="3554625"/>
              <a:ext cx="204075" cy="110825"/>
            </a:xfrm>
            <a:custGeom>
              <a:avLst/>
              <a:gdLst/>
              <a:ahLst/>
              <a:cxnLst/>
              <a:rect l="l" t="t" r="r" b="b"/>
              <a:pathLst>
                <a:path w="8163" h="4433" extrusionOk="0">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2" name="Google Shape;2652;p114"/>
            <p:cNvSpPr/>
            <p:nvPr/>
          </p:nvSpPr>
          <p:spPr>
            <a:xfrm>
              <a:off x="6730225" y="3940775"/>
              <a:ext cx="561700" cy="625325"/>
            </a:xfrm>
            <a:custGeom>
              <a:avLst/>
              <a:gdLst/>
              <a:ahLst/>
              <a:cxnLst/>
              <a:rect l="l" t="t" r="r" b="b"/>
              <a:pathLst>
                <a:path w="22468" h="25013" extrusionOk="0">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3" name="Google Shape;2653;p114"/>
            <p:cNvSpPr/>
            <p:nvPr/>
          </p:nvSpPr>
          <p:spPr>
            <a:xfrm>
              <a:off x="6209150" y="3492100"/>
              <a:ext cx="307200" cy="221625"/>
            </a:xfrm>
            <a:custGeom>
              <a:avLst/>
              <a:gdLst/>
              <a:ahLst/>
              <a:cxnLst/>
              <a:rect l="l" t="t" r="r" b="b"/>
              <a:pathLst>
                <a:path w="12288" h="8865" extrusionOk="0">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4" name="Google Shape;2654;p114"/>
            <p:cNvSpPr/>
            <p:nvPr/>
          </p:nvSpPr>
          <p:spPr>
            <a:xfrm>
              <a:off x="6661125" y="3867275"/>
              <a:ext cx="603375" cy="716375"/>
            </a:xfrm>
            <a:custGeom>
              <a:avLst/>
              <a:gdLst/>
              <a:ahLst/>
              <a:cxnLst/>
              <a:rect l="l" t="t" r="r" b="b"/>
              <a:pathLst>
                <a:path w="24135" h="28655" extrusionOk="0">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5" name="Google Shape;2655;p114"/>
            <p:cNvSpPr/>
            <p:nvPr/>
          </p:nvSpPr>
          <p:spPr>
            <a:xfrm>
              <a:off x="6088475" y="3432875"/>
              <a:ext cx="1147500" cy="1171625"/>
            </a:xfrm>
            <a:custGeom>
              <a:avLst/>
              <a:gdLst/>
              <a:ahLst/>
              <a:cxnLst/>
              <a:rect l="l" t="t" r="r" b="b"/>
              <a:pathLst>
                <a:path w="45900" h="46865" extrusionOk="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6" name="Google Shape;2656;p114"/>
            <p:cNvSpPr/>
            <p:nvPr/>
          </p:nvSpPr>
          <p:spPr>
            <a:xfrm>
              <a:off x="5247075" y="3384600"/>
              <a:ext cx="1963675" cy="1351550"/>
            </a:xfrm>
            <a:custGeom>
              <a:avLst/>
              <a:gdLst/>
              <a:ahLst/>
              <a:cxnLst/>
              <a:rect l="l" t="t" r="r" b="b"/>
              <a:pathLst>
                <a:path w="78547" h="54062" extrusionOk="0">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7" name="Google Shape;2657;p114"/>
            <p:cNvSpPr/>
            <p:nvPr/>
          </p:nvSpPr>
          <p:spPr>
            <a:xfrm>
              <a:off x="5232825" y="3337425"/>
              <a:ext cx="2084350" cy="1428325"/>
            </a:xfrm>
            <a:custGeom>
              <a:avLst/>
              <a:gdLst/>
              <a:ahLst/>
              <a:cxnLst/>
              <a:rect l="l" t="t" r="r" b="b"/>
              <a:pathLst>
                <a:path w="83374" h="57133" extrusionOk="0">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8" name="Google Shape;2658;p114"/>
            <p:cNvSpPr/>
            <p:nvPr/>
          </p:nvSpPr>
          <p:spPr>
            <a:xfrm>
              <a:off x="5156025" y="3211275"/>
              <a:ext cx="2045950" cy="1731100"/>
            </a:xfrm>
            <a:custGeom>
              <a:avLst/>
              <a:gdLst/>
              <a:ahLst/>
              <a:cxnLst/>
              <a:rect l="l" t="t" r="r" b="b"/>
              <a:pathLst>
                <a:path w="81838" h="69244" extrusionOk="0">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59" name="Google Shape;2659;p114"/>
            <p:cNvSpPr/>
            <p:nvPr/>
          </p:nvSpPr>
          <p:spPr>
            <a:xfrm>
              <a:off x="5473050" y="4092175"/>
              <a:ext cx="560600" cy="444300"/>
            </a:xfrm>
            <a:custGeom>
              <a:avLst/>
              <a:gdLst/>
              <a:ahLst/>
              <a:cxnLst/>
              <a:rect l="l" t="t" r="r" b="b"/>
              <a:pathLst>
                <a:path w="22424" h="17772" extrusionOk="0">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0" name="Google Shape;2660;p114"/>
            <p:cNvSpPr/>
            <p:nvPr/>
          </p:nvSpPr>
          <p:spPr>
            <a:xfrm>
              <a:off x="5446725" y="4038425"/>
              <a:ext cx="650550" cy="557300"/>
            </a:xfrm>
            <a:custGeom>
              <a:avLst/>
              <a:gdLst/>
              <a:ahLst/>
              <a:cxnLst/>
              <a:rect l="l" t="t" r="r" b="b"/>
              <a:pathLst>
                <a:path w="26022" h="22292" extrusionOk="0">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1" name="Google Shape;2661;p114"/>
            <p:cNvSpPr/>
            <p:nvPr/>
          </p:nvSpPr>
          <p:spPr>
            <a:xfrm>
              <a:off x="5262425" y="3874975"/>
              <a:ext cx="889700" cy="781075"/>
            </a:xfrm>
            <a:custGeom>
              <a:avLst/>
              <a:gdLst/>
              <a:ahLst/>
              <a:cxnLst/>
              <a:rect l="l" t="t" r="r" b="b"/>
              <a:pathLst>
                <a:path w="35588" h="31243" extrusionOk="0">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2" name="Google Shape;2662;p114"/>
            <p:cNvSpPr/>
            <p:nvPr/>
          </p:nvSpPr>
          <p:spPr>
            <a:xfrm>
              <a:off x="6038025" y="3987950"/>
              <a:ext cx="388375" cy="286350"/>
            </a:xfrm>
            <a:custGeom>
              <a:avLst/>
              <a:gdLst/>
              <a:ahLst/>
              <a:cxnLst/>
              <a:rect l="l" t="t" r="r" b="b"/>
              <a:pathLst>
                <a:path w="15535" h="11454" extrusionOk="0">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3" name="Google Shape;2663;p114"/>
            <p:cNvSpPr/>
            <p:nvPr/>
          </p:nvSpPr>
          <p:spPr>
            <a:xfrm>
              <a:off x="6096175" y="1773100"/>
              <a:ext cx="942350" cy="1522675"/>
            </a:xfrm>
            <a:custGeom>
              <a:avLst/>
              <a:gdLst/>
              <a:ahLst/>
              <a:cxnLst/>
              <a:rect l="l" t="t" r="r" b="b"/>
              <a:pathLst>
                <a:path w="37694" h="60907" extrusionOk="0">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4" name="Google Shape;2664;p114"/>
            <p:cNvSpPr/>
            <p:nvPr/>
          </p:nvSpPr>
          <p:spPr>
            <a:xfrm>
              <a:off x="6123600" y="1816975"/>
              <a:ext cx="957700" cy="1504025"/>
            </a:xfrm>
            <a:custGeom>
              <a:avLst/>
              <a:gdLst/>
              <a:ahLst/>
              <a:cxnLst/>
              <a:rect l="l" t="t" r="r" b="b"/>
              <a:pathLst>
                <a:path w="38308" h="60161" extrusionOk="0">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5" name="Google Shape;2665;p114"/>
            <p:cNvSpPr/>
            <p:nvPr/>
          </p:nvSpPr>
          <p:spPr>
            <a:xfrm>
              <a:off x="6392350" y="3454800"/>
              <a:ext cx="767950" cy="217250"/>
            </a:xfrm>
            <a:custGeom>
              <a:avLst/>
              <a:gdLst/>
              <a:ahLst/>
              <a:cxnLst/>
              <a:rect l="l" t="t" r="r" b="b"/>
              <a:pathLst>
                <a:path w="30718" h="8690" extrusionOk="0">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6" name="Google Shape;2666;p114"/>
            <p:cNvSpPr/>
            <p:nvPr/>
          </p:nvSpPr>
          <p:spPr>
            <a:xfrm>
              <a:off x="6322150" y="3238700"/>
              <a:ext cx="868850" cy="265500"/>
            </a:xfrm>
            <a:custGeom>
              <a:avLst/>
              <a:gdLst/>
              <a:ahLst/>
              <a:cxnLst/>
              <a:rect l="l" t="t" r="r" b="b"/>
              <a:pathLst>
                <a:path w="34754" h="10620" extrusionOk="0">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7" name="Google Shape;2667;p114"/>
            <p:cNvSpPr/>
            <p:nvPr/>
          </p:nvSpPr>
          <p:spPr>
            <a:xfrm>
              <a:off x="6256325" y="3037950"/>
              <a:ext cx="923700" cy="403725"/>
            </a:xfrm>
            <a:custGeom>
              <a:avLst/>
              <a:gdLst/>
              <a:ahLst/>
              <a:cxnLst/>
              <a:rect l="l" t="t" r="r" b="b"/>
              <a:pathLst>
                <a:path w="36948" h="16149" extrusionOk="0">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8" name="Google Shape;2668;p114"/>
            <p:cNvSpPr/>
            <p:nvPr/>
          </p:nvSpPr>
          <p:spPr>
            <a:xfrm>
              <a:off x="6203675" y="2736275"/>
              <a:ext cx="931375" cy="657125"/>
            </a:xfrm>
            <a:custGeom>
              <a:avLst/>
              <a:gdLst/>
              <a:ahLst/>
              <a:cxnLst/>
              <a:rect l="l" t="t" r="r" b="b"/>
              <a:pathLst>
                <a:path w="37255" h="26285" extrusionOk="0">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69" name="Google Shape;2669;p114"/>
            <p:cNvSpPr/>
            <p:nvPr/>
          </p:nvSpPr>
          <p:spPr>
            <a:xfrm>
              <a:off x="6895875" y="1781875"/>
              <a:ext cx="345600" cy="2234625"/>
            </a:xfrm>
            <a:custGeom>
              <a:avLst/>
              <a:gdLst/>
              <a:ahLst/>
              <a:cxnLst/>
              <a:rect l="l" t="t" r="r" b="b"/>
              <a:pathLst>
                <a:path w="13824" h="89385" extrusionOk="0">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0" name="Google Shape;2670;p114"/>
            <p:cNvSpPr/>
            <p:nvPr/>
          </p:nvSpPr>
          <p:spPr>
            <a:xfrm>
              <a:off x="6471350" y="3612775"/>
              <a:ext cx="385075" cy="336800"/>
            </a:xfrm>
            <a:custGeom>
              <a:avLst/>
              <a:gdLst/>
              <a:ahLst/>
              <a:cxnLst/>
              <a:rect l="l" t="t" r="r" b="b"/>
              <a:pathLst>
                <a:path w="15403" h="13472" extrusionOk="0">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1" name="Google Shape;2671;p114"/>
            <p:cNvSpPr/>
            <p:nvPr/>
          </p:nvSpPr>
          <p:spPr>
            <a:xfrm>
              <a:off x="6507550" y="3657750"/>
              <a:ext cx="242450" cy="218325"/>
            </a:xfrm>
            <a:custGeom>
              <a:avLst/>
              <a:gdLst/>
              <a:ahLst/>
              <a:cxnLst/>
              <a:rect l="l" t="t" r="r" b="b"/>
              <a:pathLst>
                <a:path w="9698" h="8733" extrusionOk="0">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2" name="Google Shape;2672;p114"/>
            <p:cNvSpPr/>
            <p:nvPr/>
          </p:nvSpPr>
          <p:spPr>
            <a:xfrm>
              <a:off x="6151025" y="1762125"/>
              <a:ext cx="1018050" cy="1584100"/>
            </a:xfrm>
            <a:custGeom>
              <a:avLst/>
              <a:gdLst/>
              <a:ahLst/>
              <a:cxnLst/>
              <a:rect l="l" t="t" r="r" b="b"/>
              <a:pathLst>
                <a:path w="40722" h="63364" extrusionOk="0">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3" name="Google Shape;2673;p114"/>
            <p:cNvSpPr/>
            <p:nvPr/>
          </p:nvSpPr>
          <p:spPr>
            <a:xfrm>
              <a:off x="6010600" y="1752250"/>
              <a:ext cx="930300" cy="1467825"/>
            </a:xfrm>
            <a:custGeom>
              <a:avLst/>
              <a:gdLst/>
              <a:ahLst/>
              <a:cxnLst/>
              <a:rect l="l" t="t" r="r" b="b"/>
              <a:pathLst>
                <a:path w="37212" h="58713" extrusionOk="0">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4" name="Google Shape;2674;p114"/>
            <p:cNvSpPr/>
            <p:nvPr/>
          </p:nvSpPr>
          <p:spPr>
            <a:xfrm>
              <a:off x="5864700" y="1744575"/>
              <a:ext cx="948925" cy="1343850"/>
            </a:xfrm>
            <a:custGeom>
              <a:avLst/>
              <a:gdLst/>
              <a:ahLst/>
              <a:cxnLst/>
              <a:rect l="l" t="t" r="r" b="b"/>
              <a:pathLst>
                <a:path w="37957" h="53754" extrusionOk="0">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5" name="Google Shape;2675;p114"/>
            <p:cNvSpPr/>
            <p:nvPr/>
          </p:nvSpPr>
          <p:spPr>
            <a:xfrm>
              <a:off x="5659550" y="1808200"/>
              <a:ext cx="1010375" cy="1094850"/>
            </a:xfrm>
            <a:custGeom>
              <a:avLst/>
              <a:gdLst/>
              <a:ahLst/>
              <a:cxnLst/>
              <a:rect l="l" t="t" r="r" b="b"/>
              <a:pathLst>
                <a:path w="40415" h="43794" extrusionOk="0">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6" name="Google Shape;2676;p114"/>
            <p:cNvSpPr/>
            <p:nvPr/>
          </p:nvSpPr>
          <p:spPr>
            <a:xfrm>
              <a:off x="5521325" y="1824650"/>
              <a:ext cx="982950" cy="954425"/>
            </a:xfrm>
            <a:custGeom>
              <a:avLst/>
              <a:gdLst/>
              <a:ahLst/>
              <a:cxnLst/>
              <a:rect l="l" t="t" r="r" b="b"/>
              <a:pathLst>
                <a:path w="39318" h="38177" extrusionOk="0">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7" name="Google Shape;2677;p114"/>
            <p:cNvSpPr/>
            <p:nvPr/>
          </p:nvSpPr>
          <p:spPr>
            <a:xfrm>
              <a:off x="5398475" y="1973850"/>
              <a:ext cx="866650" cy="695525"/>
            </a:xfrm>
            <a:custGeom>
              <a:avLst/>
              <a:gdLst/>
              <a:ahLst/>
              <a:cxnLst/>
              <a:rect l="l" t="t" r="r" b="b"/>
              <a:pathLst>
                <a:path w="34666" h="27821" extrusionOk="0">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8" name="Google Shape;2678;p114"/>
            <p:cNvSpPr/>
            <p:nvPr/>
          </p:nvSpPr>
          <p:spPr>
            <a:xfrm>
              <a:off x="5275600" y="2483950"/>
              <a:ext cx="133850" cy="74625"/>
            </a:xfrm>
            <a:custGeom>
              <a:avLst/>
              <a:gdLst/>
              <a:ahLst/>
              <a:cxnLst/>
              <a:rect l="l" t="t" r="r" b="b"/>
              <a:pathLst>
                <a:path w="5354" h="2985" extrusionOk="0">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79" name="Google Shape;2679;p114"/>
            <p:cNvSpPr/>
            <p:nvPr/>
          </p:nvSpPr>
          <p:spPr>
            <a:xfrm>
              <a:off x="6505350" y="3574375"/>
              <a:ext cx="121800" cy="43900"/>
            </a:xfrm>
            <a:custGeom>
              <a:avLst/>
              <a:gdLst/>
              <a:ahLst/>
              <a:cxnLst/>
              <a:rect l="l" t="t" r="r" b="b"/>
              <a:pathLst>
                <a:path w="4872" h="1756" extrusionOk="0">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0" name="Google Shape;2680;p114"/>
            <p:cNvSpPr/>
            <p:nvPr/>
          </p:nvSpPr>
          <p:spPr>
            <a:xfrm>
              <a:off x="4039275" y="2169125"/>
              <a:ext cx="3006925" cy="2565925"/>
            </a:xfrm>
            <a:custGeom>
              <a:avLst/>
              <a:gdLst/>
              <a:ahLst/>
              <a:cxnLst/>
              <a:rect l="l" t="t" r="r" b="b"/>
              <a:pathLst>
                <a:path w="120277" h="102637" extrusionOk="0">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1" name="Google Shape;2681;p114"/>
            <p:cNvSpPr/>
            <p:nvPr/>
          </p:nvSpPr>
          <p:spPr>
            <a:xfrm>
              <a:off x="4836800" y="3535975"/>
              <a:ext cx="125075" cy="1464550"/>
            </a:xfrm>
            <a:custGeom>
              <a:avLst/>
              <a:gdLst/>
              <a:ahLst/>
              <a:cxnLst/>
              <a:rect l="l" t="t" r="r" b="b"/>
              <a:pathLst>
                <a:path w="5003" h="58582" extrusionOk="0">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2" name="Google Shape;2682;p114"/>
            <p:cNvSpPr/>
            <p:nvPr/>
          </p:nvSpPr>
          <p:spPr>
            <a:xfrm>
              <a:off x="4802775" y="3543675"/>
              <a:ext cx="129475" cy="1510600"/>
            </a:xfrm>
            <a:custGeom>
              <a:avLst/>
              <a:gdLst/>
              <a:ahLst/>
              <a:cxnLst/>
              <a:rect l="l" t="t" r="r" b="b"/>
              <a:pathLst>
                <a:path w="5179" h="60424" extrusionOk="0">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3" name="Google Shape;2683;p114"/>
            <p:cNvSpPr/>
            <p:nvPr/>
          </p:nvSpPr>
          <p:spPr>
            <a:xfrm>
              <a:off x="4766575" y="3551350"/>
              <a:ext cx="129475" cy="1474400"/>
            </a:xfrm>
            <a:custGeom>
              <a:avLst/>
              <a:gdLst/>
              <a:ahLst/>
              <a:cxnLst/>
              <a:rect l="l" t="t" r="r" b="b"/>
              <a:pathLst>
                <a:path w="5179" h="58976" extrusionOk="0">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4" name="Google Shape;2684;p114"/>
            <p:cNvSpPr/>
            <p:nvPr/>
          </p:nvSpPr>
          <p:spPr>
            <a:xfrm>
              <a:off x="4751225" y="3587550"/>
              <a:ext cx="113025" cy="1464525"/>
            </a:xfrm>
            <a:custGeom>
              <a:avLst/>
              <a:gdLst/>
              <a:ahLst/>
              <a:cxnLst/>
              <a:rect l="l" t="t" r="r" b="b"/>
              <a:pathLst>
                <a:path w="4521" h="58581" extrusionOk="0">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5" name="Google Shape;2685;p114"/>
            <p:cNvSpPr/>
            <p:nvPr/>
          </p:nvSpPr>
          <p:spPr>
            <a:xfrm>
              <a:off x="4716125" y="4375200"/>
              <a:ext cx="64750" cy="674675"/>
            </a:xfrm>
            <a:custGeom>
              <a:avLst/>
              <a:gdLst/>
              <a:ahLst/>
              <a:cxnLst/>
              <a:rect l="l" t="t" r="r" b="b"/>
              <a:pathLst>
                <a:path w="2590" h="26987" extrusionOk="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6" name="Google Shape;2686;p114"/>
            <p:cNvSpPr/>
            <p:nvPr/>
          </p:nvSpPr>
          <p:spPr>
            <a:xfrm>
              <a:off x="4683200" y="4215025"/>
              <a:ext cx="64750" cy="781100"/>
            </a:xfrm>
            <a:custGeom>
              <a:avLst/>
              <a:gdLst/>
              <a:ahLst/>
              <a:cxnLst/>
              <a:rect l="l" t="t" r="r" b="b"/>
              <a:pathLst>
                <a:path w="2590" h="31244" extrusionOk="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7" name="Google Shape;2687;p114"/>
            <p:cNvSpPr/>
            <p:nvPr/>
          </p:nvSpPr>
          <p:spPr>
            <a:xfrm>
              <a:off x="4650300" y="4168950"/>
              <a:ext cx="75725" cy="786600"/>
            </a:xfrm>
            <a:custGeom>
              <a:avLst/>
              <a:gdLst/>
              <a:ahLst/>
              <a:cxnLst/>
              <a:rect l="l" t="t" r="r" b="b"/>
              <a:pathLst>
                <a:path w="3029" h="31464" extrusionOk="0">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8" name="Google Shape;2688;p114"/>
            <p:cNvSpPr/>
            <p:nvPr/>
          </p:nvSpPr>
          <p:spPr>
            <a:xfrm>
              <a:off x="4619575" y="4645050"/>
              <a:ext cx="51600" cy="285250"/>
            </a:xfrm>
            <a:custGeom>
              <a:avLst/>
              <a:gdLst/>
              <a:ahLst/>
              <a:cxnLst/>
              <a:rect l="l" t="t" r="r" b="b"/>
              <a:pathLst>
                <a:path w="2064" h="11410" extrusionOk="0">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89" name="Google Shape;2689;p114"/>
            <p:cNvSpPr/>
            <p:nvPr/>
          </p:nvSpPr>
          <p:spPr>
            <a:xfrm>
              <a:off x="4598750" y="4775600"/>
              <a:ext cx="26350" cy="111925"/>
            </a:xfrm>
            <a:custGeom>
              <a:avLst/>
              <a:gdLst/>
              <a:ahLst/>
              <a:cxnLst/>
              <a:rect l="l" t="t" r="r" b="b"/>
              <a:pathLst>
                <a:path w="1054" h="4477" extrusionOk="0">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0" name="Google Shape;2690;p114"/>
            <p:cNvSpPr/>
            <p:nvPr/>
          </p:nvSpPr>
          <p:spPr>
            <a:xfrm>
              <a:off x="5341425" y="4865550"/>
              <a:ext cx="95450" cy="49400"/>
            </a:xfrm>
            <a:custGeom>
              <a:avLst/>
              <a:gdLst/>
              <a:ahLst/>
              <a:cxnLst/>
              <a:rect l="l" t="t" r="r" b="b"/>
              <a:pathLst>
                <a:path w="3818" h="1976" extrusionOk="0">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1" name="Google Shape;2691;p114"/>
            <p:cNvSpPr/>
            <p:nvPr/>
          </p:nvSpPr>
          <p:spPr>
            <a:xfrm>
              <a:off x="5341425" y="4841425"/>
              <a:ext cx="97650" cy="45000"/>
            </a:xfrm>
            <a:custGeom>
              <a:avLst/>
              <a:gdLst/>
              <a:ahLst/>
              <a:cxnLst/>
              <a:rect l="l" t="t" r="r" b="b"/>
              <a:pathLst>
                <a:path w="3906" h="1800" extrusionOk="0">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2" name="Google Shape;2692;p114"/>
            <p:cNvSpPr/>
            <p:nvPr/>
          </p:nvSpPr>
          <p:spPr>
            <a:xfrm>
              <a:off x="5341425" y="4815100"/>
              <a:ext cx="127275" cy="43900"/>
            </a:xfrm>
            <a:custGeom>
              <a:avLst/>
              <a:gdLst/>
              <a:ahLst/>
              <a:cxnLst/>
              <a:rect l="l" t="t" r="r" b="b"/>
              <a:pathLst>
                <a:path w="5091" h="1756" extrusionOk="0">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3" name="Google Shape;2693;p114"/>
            <p:cNvSpPr/>
            <p:nvPr/>
          </p:nvSpPr>
          <p:spPr>
            <a:xfrm>
              <a:off x="5305225" y="4740500"/>
              <a:ext cx="241350" cy="79000"/>
            </a:xfrm>
            <a:custGeom>
              <a:avLst/>
              <a:gdLst/>
              <a:ahLst/>
              <a:cxnLst/>
              <a:rect l="l" t="t" r="r" b="b"/>
              <a:pathLst>
                <a:path w="9654" h="3160" extrusionOk="0">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4" name="Google Shape;2694;p114"/>
            <p:cNvSpPr/>
            <p:nvPr/>
          </p:nvSpPr>
          <p:spPr>
            <a:xfrm>
              <a:off x="5384200" y="5052050"/>
              <a:ext cx="25" cy="25"/>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5" name="Google Shape;2695;p114"/>
            <p:cNvSpPr/>
            <p:nvPr/>
          </p:nvSpPr>
          <p:spPr>
            <a:xfrm>
              <a:off x="5384200" y="5052050"/>
              <a:ext cx="25" cy="25"/>
            </a:xfrm>
            <a:custGeom>
              <a:avLst/>
              <a:gdLst/>
              <a:ahLst/>
              <a:cxnLst/>
              <a:rect l="l" t="t" r="r" b="b"/>
              <a:pathLst>
                <a:path w="1" h="1" fill="none" extrusionOk="0">
                  <a:moveTo>
                    <a:pt x="1" y="1"/>
                  </a:moveTo>
                  <a:lnTo>
                    <a:pt x="1" y="1"/>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6" name="Google Shape;2696;p114"/>
            <p:cNvSpPr/>
            <p:nvPr/>
          </p:nvSpPr>
          <p:spPr>
            <a:xfrm>
              <a:off x="5067175" y="3133375"/>
              <a:ext cx="866650" cy="1926375"/>
            </a:xfrm>
            <a:custGeom>
              <a:avLst/>
              <a:gdLst/>
              <a:ahLst/>
              <a:cxnLst/>
              <a:rect l="l" t="t" r="r" b="b"/>
              <a:pathLst>
                <a:path w="34666" h="77055" extrusionOk="0">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7" name="Google Shape;2697;p114"/>
            <p:cNvSpPr/>
            <p:nvPr/>
          </p:nvSpPr>
          <p:spPr>
            <a:xfrm>
              <a:off x="5041925" y="3105950"/>
              <a:ext cx="861200" cy="1932975"/>
            </a:xfrm>
            <a:custGeom>
              <a:avLst/>
              <a:gdLst/>
              <a:ahLst/>
              <a:cxnLst/>
              <a:rect l="l" t="t" r="r" b="b"/>
              <a:pathLst>
                <a:path w="34448" h="77319" extrusionOk="0">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8" name="Google Shape;2698;p114"/>
            <p:cNvSpPr/>
            <p:nvPr/>
          </p:nvSpPr>
          <p:spPr>
            <a:xfrm>
              <a:off x="4993675" y="3053300"/>
              <a:ext cx="851300" cy="1980125"/>
            </a:xfrm>
            <a:custGeom>
              <a:avLst/>
              <a:gdLst/>
              <a:ahLst/>
              <a:cxnLst/>
              <a:rect l="l" t="t" r="r" b="b"/>
              <a:pathLst>
                <a:path w="34052" h="79205" extrusionOk="0">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699" name="Google Shape;2699;p114"/>
            <p:cNvSpPr/>
            <p:nvPr/>
          </p:nvSpPr>
          <p:spPr>
            <a:xfrm>
              <a:off x="4962950" y="3026975"/>
              <a:ext cx="852400" cy="2017425"/>
            </a:xfrm>
            <a:custGeom>
              <a:avLst/>
              <a:gdLst/>
              <a:ahLst/>
              <a:cxnLst/>
              <a:rect l="l" t="t" r="r" b="b"/>
              <a:pathLst>
                <a:path w="34096" h="80697" extrusionOk="0">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0" name="Google Shape;2700;p114"/>
            <p:cNvSpPr/>
            <p:nvPr/>
          </p:nvSpPr>
          <p:spPr>
            <a:xfrm>
              <a:off x="4932225" y="2976525"/>
              <a:ext cx="827175" cy="2027275"/>
            </a:xfrm>
            <a:custGeom>
              <a:avLst/>
              <a:gdLst/>
              <a:ahLst/>
              <a:cxnLst/>
              <a:rect l="l" t="t" r="r" b="b"/>
              <a:pathLst>
                <a:path w="33087" h="81091" extrusionOk="0">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1" name="Google Shape;2701;p114"/>
            <p:cNvSpPr/>
            <p:nvPr/>
          </p:nvSpPr>
          <p:spPr>
            <a:xfrm>
              <a:off x="4899325" y="2920575"/>
              <a:ext cx="796450" cy="2115050"/>
            </a:xfrm>
            <a:custGeom>
              <a:avLst/>
              <a:gdLst/>
              <a:ahLst/>
              <a:cxnLst/>
              <a:rect l="l" t="t" r="r" b="b"/>
              <a:pathLst>
                <a:path w="31858" h="84602" extrusionOk="0">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2" name="Google Shape;2702;p114"/>
            <p:cNvSpPr/>
            <p:nvPr/>
          </p:nvSpPr>
          <p:spPr>
            <a:xfrm>
              <a:off x="5289850" y="2869000"/>
              <a:ext cx="349975" cy="388375"/>
            </a:xfrm>
            <a:custGeom>
              <a:avLst/>
              <a:gdLst/>
              <a:ahLst/>
              <a:cxnLst/>
              <a:rect l="l" t="t" r="r" b="b"/>
              <a:pathLst>
                <a:path w="13999" h="15535" extrusionOk="0">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3" name="Google Shape;2703;p114"/>
            <p:cNvSpPr/>
            <p:nvPr/>
          </p:nvSpPr>
          <p:spPr>
            <a:xfrm>
              <a:off x="5206475" y="2843775"/>
              <a:ext cx="405925" cy="426750"/>
            </a:xfrm>
            <a:custGeom>
              <a:avLst/>
              <a:gdLst/>
              <a:ahLst/>
              <a:cxnLst/>
              <a:rect l="l" t="t" r="r" b="b"/>
              <a:pathLst>
                <a:path w="16237" h="17070" extrusionOk="0">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4" name="Google Shape;2704;p114"/>
            <p:cNvSpPr/>
            <p:nvPr/>
          </p:nvSpPr>
          <p:spPr>
            <a:xfrm>
              <a:off x="5101175" y="2819650"/>
              <a:ext cx="483800" cy="494775"/>
            </a:xfrm>
            <a:custGeom>
              <a:avLst/>
              <a:gdLst/>
              <a:ahLst/>
              <a:cxnLst/>
              <a:rect l="l" t="t" r="r" b="b"/>
              <a:pathLst>
                <a:path w="19352" h="19791" extrusionOk="0">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5" name="Google Shape;2705;p114"/>
            <p:cNvSpPr/>
            <p:nvPr/>
          </p:nvSpPr>
          <p:spPr>
            <a:xfrm>
              <a:off x="3975625" y="3259550"/>
              <a:ext cx="584750" cy="1657600"/>
            </a:xfrm>
            <a:custGeom>
              <a:avLst/>
              <a:gdLst/>
              <a:ahLst/>
              <a:cxnLst/>
              <a:rect l="l" t="t" r="r" b="b"/>
              <a:pathLst>
                <a:path w="23390" h="66304" extrusionOk="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6" name="Google Shape;2706;p114"/>
            <p:cNvSpPr/>
            <p:nvPr/>
          </p:nvSpPr>
          <p:spPr>
            <a:xfrm>
              <a:off x="3940525" y="2730775"/>
              <a:ext cx="589125" cy="2188575"/>
            </a:xfrm>
            <a:custGeom>
              <a:avLst/>
              <a:gdLst/>
              <a:ahLst/>
              <a:cxnLst/>
              <a:rect l="l" t="t" r="r" b="b"/>
              <a:pathLst>
                <a:path w="23565" h="87543" extrusionOk="0">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7" name="Google Shape;2707;p114"/>
            <p:cNvSpPr/>
            <p:nvPr/>
          </p:nvSpPr>
          <p:spPr>
            <a:xfrm>
              <a:off x="4021700" y="2610100"/>
              <a:ext cx="687875" cy="2200625"/>
            </a:xfrm>
            <a:custGeom>
              <a:avLst/>
              <a:gdLst/>
              <a:ahLst/>
              <a:cxnLst/>
              <a:rect l="l" t="t" r="r" b="b"/>
              <a:pathLst>
                <a:path w="27515" h="88025" extrusionOk="0">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8" name="Google Shape;2708;p114"/>
            <p:cNvSpPr/>
            <p:nvPr/>
          </p:nvSpPr>
          <p:spPr>
            <a:xfrm>
              <a:off x="3872525" y="2722000"/>
              <a:ext cx="510125" cy="2108475"/>
            </a:xfrm>
            <a:custGeom>
              <a:avLst/>
              <a:gdLst/>
              <a:ahLst/>
              <a:cxnLst/>
              <a:rect l="l" t="t" r="r" b="b"/>
              <a:pathLst>
                <a:path w="20405" h="84339" extrusionOk="0">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09" name="Google Shape;2709;p114"/>
            <p:cNvSpPr/>
            <p:nvPr/>
          </p:nvSpPr>
          <p:spPr>
            <a:xfrm>
              <a:off x="5263525" y="3312200"/>
              <a:ext cx="868875" cy="1159550"/>
            </a:xfrm>
            <a:custGeom>
              <a:avLst/>
              <a:gdLst/>
              <a:ahLst/>
              <a:cxnLst/>
              <a:rect l="l" t="t" r="r" b="b"/>
              <a:pathLst>
                <a:path w="34755" h="46382" extrusionOk="0">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0" name="Google Shape;2710;p114"/>
            <p:cNvSpPr/>
            <p:nvPr/>
          </p:nvSpPr>
          <p:spPr>
            <a:xfrm>
              <a:off x="5251475" y="3288075"/>
              <a:ext cx="853500" cy="1173800"/>
            </a:xfrm>
            <a:custGeom>
              <a:avLst/>
              <a:gdLst/>
              <a:ahLst/>
              <a:cxnLst/>
              <a:rect l="l" t="t" r="r" b="b"/>
              <a:pathLst>
                <a:path w="34140" h="46952" extrusionOk="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1" name="Google Shape;2711;p114"/>
            <p:cNvSpPr/>
            <p:nvPr/>
          </p:nvSpPr>
          <p:spPr>
            <a:xfrm>
              <a:off x="5242675" y="3261725"/>
              <a:ext cx="833775" cy="1184800"/>
            </a:xfrm>
            <a:custGeom>
              <a:avLst/>
              <a:gdLst/>
              <a:ahLst/>
              <a:cxnLst/>
              <a:rect l="l" t="t" r="r" b="b"/>
              <a:pathLst>
                <a:path w="33351" h="47392" extrusionOk="0">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2" name="Google Shape;2712;p114"/>
            <p:cNvSpPr/>
            <p:nvPr/>
          </p:nvSpPr>
          <p:spPr>
            <a:xfrm>
              <a:off x="5230625" y="3236500"/>
              <a:ext cx="817300" cy="1199050"/>
            </a:xfrm>
            <a:custGeom>
              <a:avLst/>
              <a:gdLst/>
              <a:ahLst/>
              <a:cxnLst/>
              <a:rect l="l" t="t" r="r" b="b"/>
              <a:pathLst>
                <a:path w="32692" h="47962" extrusionOk="0">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3" name="Google Shape;2713;p114"/>
            <p:cNvSpPr/>
            <p:nvPr/>
          </p:nvSpPr>
          <p:spPr>
            <a:xfrm>
              <a:off x="5136275" y="3184950"/>
              <a:ext cx="854600" cy="1805700"/>
            </a:xfrm>
            <a:custGeom>
              <a:avLst/>
              <a:gdLst/>
              <a:ahLst/>
              <a:cxnLst/>
              <a:rect l="l" t="t" r="r" b="b"/>
              <a:pathLst>
                <a:path w="34184" h="72228" extrusionOk="0">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4" name="Google Shape;2714;p114"/>
            <p:cNvSpPr/>
            <p:nvPr/>
          </p:nvSpPr>
          <p:spPr>
            <a:xfrm>
              <a:off x="5101175" y="3159725"/>
              <a:ext cx="862275" cy="1886875"/>
            </a:xfrm>
            <a:custGeom>
              <a:avLst/>
              <a:gdLst/>
              <a:ahLst/>
              <a:cxnLst/>
              <a:rect l="l" t="t" r="r" b="b"/>
              <a:pathLst>
                <a:path w="34491" h="75475" extrusionOk="0">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5" name="Google Shape;2715;p114"/>
            <p:cNvSpPr/>
            <p:nvPr/>
          </p:nvSpPr>
          <p:spPr>
            <a:xfrm>
              <a:off x="5644200" y="4235875"/>
              <a:ext cx="110825" cy="70225"/>
            </a:xfrm>
            <a:custGeom>
              <a:avLst/>
              <a:gdLst/>
              <a:ahLst/>
              <a:cxnLst/>
              <a:rect l="l" t="t" r="r" b="b"/>
              <a:pathLst>
                <a:path w="4433" h="2809" extrusionOk="0">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6" name="Google Shape;2716;p114"/>
            <p:cNvSpPr/>
            <p:nvPr/>
          </p:nvSpPr>
          <p:spPr>
            <a:xfrm>
              <a:off x="5600325" y="4217225"/>
              <a:ext cx="172250" cy="154700"/>
            </a:xfrm>
            <a:custGeom>
              <a:avLst/>
              <a:gdLst/>
              <a:ahLst/>
              <a:cxnLst/>
              <a:rect l="l" t="t" r="r" b="b"/>
              <a:pathLst>
                <a:path w="6890" h="6188" extrusionOk="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7" name="Google Shape;2717;p114"/>
            <p:cNvSpPr/>
            <p:nvPr/>
          </p:nvSpPr>
          <p:spPr>
            <a:xfrm>
              <a:off x="5555325" y="4199675"/>
              <a:ext cx="240275" cy="216125"/>
            </a:xfrm>
            <a:custGeom>
              <a:avLst/>
              <a:gdLst/>
              <a:ahLst/>
              <a:cxnLst/>
              <a:rect l="l" t="t" r="r" b="b"/>
              <a:pathLst>
                <a:path w="9611" h="8645" extrusionOk="0">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8" name="Google Shape;2718;p114"/>
            <p:cNvSpPr/>
            <p:nvPr/>
          </p:nvSpPr>
          <p:spPr>
            <a:xfrm>
              <a:off x="5499400" y="4181025"/>
              <a:ext cx="342275" cy="296225"/>
            </a:xfrm>
            <a:custGeom>
              <a:avLst/>
              <a:gdLst/>
              <a:ahLst/>
              <a:cxnLst/>
              <a:rect l="l" t="t" r="r" b="b"/>
              <a:pathLst>
                <a:path w="13691" h="11849" extrusionOk="0">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19" name="Google Shape;2719;p114"/>
            <p:cNvSpPr/>
            <p:nvPr/>
          </p:nvSpPr>
          <p:spPr>
            <a:xfrm>
              <a:off x="5288750" y="4500250"/>
              <a:ext cx="79025" cy="51600"/>
            </a:xfrm>
            <a:custGeom>
              <a:avLst/>
              <a:gdLst/>
              <a:ahLst/>
              <a:cxnLst/>
              <a:rect l="l" t="t" r="r" b="b"/>
              <a:pathLst>
                <a:path w="3161" h="2064" extrusionOk="0">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0" name="Google Shape;2720;p114"/>
            <p:cNvSpPr/>
            <p:nvPr/>
          </p:nvSpPr>
          <p:spPr>
            <a:xfrm>
              <a:off x="5982075" y="1811500"/>
              <a:ext cx="928100" cy="1382250"/>
            </a:xfrm>
            <a:custGeom>
              <a:avLst/>
              <a:gdLst/>
              <a:ahLst/>
              <a:cxnLst/>
              <a:rect l="l" t="t" r="r" b="b"/>
              <a:pathLst>
                <a:path w="37124" h="55290" extrusionOk="0">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1" name="Google Shape;2721;p114"/>
            <p:cNvSpPr/>
            <p:nvPr/>
          </p:nvSpPr>
          <p:spPr>
            <a:xfrm>
              <a:off x="5954650" y="1809300"/>
              <a:ext cx="928100" cy="1359225"/>
            </a:xfrm>
            <a:custGeom>
              <a:avLst/>
              <a:gdLst/>
              <a:ahLst/>
              <a:cxnLst/>
              <a:rect l="l" t="t" r="r" b="b"/>
              <a:pathLst>
                <a:path w="37124" h="54369" extrusionOk="0">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2" name="Google Shape;2722;p114"/>
            <p:cNvSpPr/>
            <p:nvPr/>
          </p:nvSpPr>
          <p:spPr>
            <a:xfrm>
              <a:off x="5925025" y="1820275"/>
              <a:ext cx="932500" cy="1321900"/>
            </a:xfrm>
            <a:custGeom>
              <a:avLst/>
              <a:gdLst/>
              <a:ahLst/>
              <a:cxnLst/>
              <a:rect l="l" t="t" r="r" b="b"/>
              <a:pathLst>
                <a:path w="37300" h="52876" extrusionOk="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3" name="Google Shape;2723;p114"/>
            <p:cNvSpPr/>
            <p:nvPr/>
          </p:nvSpPr>
          <p:spPr>
            <a:xfrm>
              <a:off x="5894325" y="1812575"/>
              <a:ext cx="942350" cy="1302175"/>
            </a:xfrm>
            <a:custGeom>
              <a:avLst/>
              <a:gdLst/>
              <a:ahLst/>
              <a:cxnLst/>
              <a:rect l="l" t="t" r="r" b="b"/>
              <a:pathLst>
                <a:path w="37694" h="52087" extrusionOk="0">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4" name="Google Shape;2724;p114"/>
            <p:cNvSpPr/>
            <p:nvPr/>
          </p:nvSpPr>
          <p:spPr>
            <a:xfrm>
              <a:off x="5836175" y="1785150"/>
              <a:ext cx="956625" cy="1276950"/>
            </a:xfrm>
            <a:custGeom>
              <a:avLst/>
              <a:gdLst/>
              <a:ahLst/>
              <a:cxnLst/>
              <a:rect l="l" t="t" r="r" b="b"/>
              <a:pathLst>
                <a:path w="38265" h="51078" extrusionOk="0">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5" name="Google Shape;2725;p114"/>
            <p:cNvSpPr/>
            <p:nvPr/>
          </p:nvSpPr>
          <p:spPr>
            <a:xfrm>
              <a:off x="5806550" y="1750050"/>
              <a:ext cx="970875" cy="1285725"/>
            </a:xfrm>
            <a:custGeom>
              <a:avLst/>
              <a:gdLst/>
              <a:ahLst/>
              <a:cxnLst/>
              <a:rect l="l" t="t" r="r" b="b"/>
              <a:pathLst>
                <a:path w="38835" h="51429" extrusionOk="0">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6" name="Google Shape;2726;p114"/>
            <p:cNvSpPr/>
            <p:nvPr/>
          </p:nvSpPr>
          <p:spPr>
            <a:xfrm>
              <a:off x="5750600" y="1745675"/>
              <a:ext cx="1006000" cy="1239650"/>
            </a:xfrm>
            <a:custGeom>
              <a:avLst/>
              <a:gdLst/>
              <a:ahLst/>
              <a:cxnLst/>
              <a:rect l="l" t="t" r="r" b="b"/>
              <a:pathLst>
                <a:path w="40240" h="49586" extrusionOk="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7" name="Google Shape;2727;p114"/>
            <p:cNvSpPr/>
            <p:nvPr/>
          </p:nvSpPr>
          <p:spPr>
            <a:xfrm>
              <a:off x="5686975" y="1781875"/>
              <a:ext cx="1024625" cy="1146400"/>
            </a:xfrm>
            <a:custGeom>
              <a:avLst/>
              <a:gdLst/>
              <a:ahLst/>
              <a:cxnLst/>
              <a:rect l="l" t="t" r="r" b="b"/>
              <a:pathLst>
                <a:path w="40985" h="45856" extrusionOk="0">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8" name="Google Shape;2728;p114"/>
            <p:cNvSpPr/>
            <p:nvPr/>
          </p:nvSpPr>
          <p:spPr>
            <a:xfrm>
              <a:off x="5631025" y="1795025"/>
              <a:ext cx="1012575" cy="1082775"/>
            </a:xfrm>
            <a:custGeom>
              <a:avLst/>
              <a:gdLst/>
              <a:ahLst/>
              <a:cxnLst/>
              <a:rect l="l" t="t" r="r" b="b"/>
              <a:pathLst>
                <a:path w="40503" h="43311" extrusionOk="0">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29" name="Google Shape;2729;p114"/>
            <p:cNvSpPr/>
            <p:nvPr/>
          </p:nvSpPr>
          <p:spPr>
            <a:xfrm>
              <a:off x="5603600" y="1804900"/>
              <a:ext cx="1003800" cy="1047675"/>
            </a:xfrm>
            <a:custGeom>
              <a:avLst/>
              <a:gdLst/>
              <a:ahLst/>
              <a:cxnLst/>
              <a:rect l="l" t="t" r="r" b="b"/>
              <a:pathLst>
                <a:path w="40152" h="41907" extrusionOk="0">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0" name="Google Shape;2730;p114"/>
            <p:cNvSpPr/>
            <p:nvPr/>
          </p:nvSpPr>
          <p:spPr>
            <a:xfrm>
              <a:off x="5576175" y="1804900"/>
              <a:ext cx="998300" cy="1023550"/>
            </a:xfrm>
            <a:custGeom>
              <a:avLst/>
              <a:gdLst/>
              <a:ahLst/>
              <a:cxnLst/>
              <a:rect l="l" t="t" r="r" b="b"/>
              <a:pathLst>
                <a:path w="39932" h="40942" extrusionOk="0">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1" name="Google Shape;2731;p114"/>
            <p:cNvSpPr/>
            <p:nvPr/>
          </p:nvSpPr>
          <p:spPr>
            <a:xfrm>
              <a:off x="5548750" y="1803800"/>
              <a:ext cx="995025" cy="1000500"/>
            </a:xfrm>
            <a:custGeom>
              <a:avLst/>
              <a:gdLst/>
              <a:ahLst/>
              <a:cxnLst/>
              <a:rect l="l" t="t" r="r" b="b"/>
              <a:pathLst>
                <a:path w="39801" h="40020" extrusionOk="0">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2" name="Google Shape;2732;p114"/>
            <p:cNvSpPr/>
            <p:nvPr/>
          </p:nvSpPr>
          <p:spPr>
            <a:xfrm>
              <a:off x="5493900" y="1863050"/>
              <a:ext cx="967600" cy="891900"/>
            </a:xfrm>
            <a:custGeom>
              <a:avLst/>
              <a:gdLst/>
              <a:ahLst/>
              <a:cxnLst/>
              <a:rect l="l" t="t" r="r" b="b"/>
              <a:pathLst>
                <a:path w="38704" h="35676" extrusionOk="0">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3" name="Google Shape;2733;p114"/>
            <p:cNvSpPr/>
            <p:nvPr/>
          </p:nvSpPr>
          <p:spPr>
            <a:xfrm>
              <a:off x="5469775" y="1897050"/>
              <a:ext cx="943450" cy="837050"/>
            </a:xfrm>
            <a:custGeom>
              <a:avLst/>
              <a:gdLst/>
              <a:ahLst/>
              <a:cxnLst/>
              <a:rect l="l" t="t" r="r" b="b"/>
              <a:pathLst>
                <a:path w="37738" h="33482" extrusionOk="0">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4" name="Google Shape;2734;p114"/>
            <p:cNvSpPr/>
            <p:nvPr/>
          </p:nvSpPr>
          <p:spPr>
            <a:xfrm>
              <a:off x="5446725" y="1902550"/>
              <a:ext cx="929200" cy="809600"/>
            </a:xfrm>
            <a:custGeom>
              <a:avLst/>
              <a:gdLst/>
              <a:ahLst/>
              <a:cxnLst/>
              <a:rect l="l" t="t" r="r" b="b"/>
              <a:pathLst>
                <a:path w="37168" h="32384" extrusionOk="0">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5" name="Google Shape;2735;p114"/>
            <p:cNvSpPr/>
            <p:nvPr/>
          </p:nvSpPr>
          <p:spPr>
            <a:xfrm>
              <a:off x="5422600" y="1929975"/>
              <a:ext cx="900675" cy="760250"/>
            </a:xfrm>
            <a:custGeom>
              <a:avLst/>
              <a:gdLst/>
              <a:ahLst/>
              <a:cxnLst/>
              <a:rect l="l" t="t" r="r" b="b"/>
              <a:pathLst>
                <a:path w="36027" h="30410" extrusionOk="0">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6" name="Google Shape;2736;p114"/>
            <p:cNvSpPr/>
            <p:nvPr/>
          </p:nvSpPr>
          <p:spPr>
            <a:xfrm>
              <a:off x="5375425" y="2000175"/>
              <a:ext cx="840325" cy="647250"/>
            </a:xfrm>
            <a:custGeom>
              <a:avLst/>
              <a:gdLst/>
              <a:ahLst/>
              <a:cxnLst/>
              <a:rect l="l" t="t" r="r" b="b"/>
              <a:pathLst>
                <a:path w="33613" h="25890" extrusionOk="0">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7" name="Google Shape;2737;p114"/>
            <p:cNvSpPr/>
            <p:nvPr/>
          </p:nvSpPr>
          <p:spPr>
            <a:xfrm>
              <a:off x="5351300" y="2536625"/>
              <a:ext cx="160175" cy="88875"/>
            </a:xfrm>
            <a:custGeom>
              <a:avLst/>
              <a:gdLst/>
              <a:ahLst/>
              <a:cxnLst/>
              <a:rect l="l" t="t" r="r" b="b"/>
              <a:pathLst>
                <a:path w="6407" h="3555" extrusionOk="0">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8" name="Google Shape;2738;p114"/>
            <p:cNvSpPr/>
            <p:nvPr/>
          </p:nvSpPr>
          <p:spPr>
            <a:xfrm>
              <a:off x="5904175" y="2181175"/>
              <a:ext cx="137150" cy="118500"/>
            </a:xfrm>
            <a:custGeom>
              <a:avLst/>
              <a:gdLst/>
              <a:ahLst/>
              <a:cxnLst/>
              <a:rect l="l" t="t" r="r" b="b"/>
              <a:pathLst>
                <a:path w="5486" h="4740" extrusionOk="0">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39" name="Google Shape;2739;p114"/>
            <p:cNvSpPr/>
            <p:nvPr/>
          </p:nvSpPr>
          <p:spPr>
            <a:xfrm>
              <a:off x="5889925" y="2072575"/>
              <a:ext cx="210650" cy="199675"/>
            </a:xfrm>
            <a:custGeom>
              <a:avLst/>
              <a:gdLst/>
              <a:ahLst/>
              <a:cxnLst/>
              <a:rect l="l" t="t" r="r" b="b"/>
              <a:pathLst>
                <a:path w="8426" h="7987" extrusionOk="0">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0" name="Google Shape;2740;p114"/>
            <p:cNvSpPr/>
            <p:nvPr/>
          </p:nvSpPr>
          <p:spPr>
            <a:xfrm>
              <a:off x="5303025" y="2516875"/>
              <a:ext cx="109725" cy="65825"/>
            </a:xfrm>
            <a:custGeom>
              <a:avLst/>
              <a:gdLst/>
              <a:ahLst/>
              <a:cxnLst/>
              <a:rect l="l" t="t" r="r" b="b"/>
              <a:pathLst>
                <a:path w="4389" h="2633" extrusionOk="0">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1" name="Google Shape;2741;p114"/>
            <p:cNvSpPr/>
            <p:nvPr/>
          </p:nvSpPr>
          <p:spPr>
            <a:xfrm>
              <a:off x="6039125" y="1741275"/>
              <a:ext cx="930275" cy="1504025"/>
            </a:xfrm>
            <a:custGeom>
              <a:avLst/>
              <a:gdLst/>
              <a:ahLst/>
              <a:cxnLst/>
              <a:rect l="l" t="t" r="r" b="b"/>
              <a:pathLst>
                <a:path w="37211" h="60161" extrusionOk="0">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2" name="Google Shape;2742;p114"/>
            <p:cNvSpPr/>
            <p:nvPr/>
          </p:nvSpPr>
          <p:spPr>
            <a:xfrm>
              <a:off x="6067650" y="1763225"/>
              <a:ext cx="930275" cy="1507300"/>
            </a:xfrm>
            <a:custGeom>
              <a:avLst/>
              <a:gdLst/>
              <a:ahLst/>
              <a:cxnLst/>
              <a:rect l="l" t="t" r="r" b="b"/>
              <a:pathLst>
                <a:path w="37211" h="60292" extrusionOk="0">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3" name="Google Shape;2743;p114"/>
            <p:cNvSpPr/>
            <p:nvPr/>
          </p:nvSpPr>
          <p:spPr>
            <a:xfrm>
              <a:off x="7317150" y="4387275"/>
              <a:ext cx="64725" cy="41700"/>
            </a:xfrm>
            <a:custGeom>
              <a:avLst/>
              <a:gdLst/>
              <a:ahLst/>
              <a:cxnLst/>
              <a:rect l="l" t="t" r="r" b="b"/>
              <a:pathLst>
                <a:path w="2589" h="1668" extrusionOk="0">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4" name="Google Shape;2744;p114"/>
            <p:cNvSpPr/>
            <p:nvPr/>
          </p:nvSpPr>
          <p:spPr>
            <a:xfrm>
              <a:off x="7284225" y="4357650"/>
              <a:ext cx="41725" cy="38425"/>
            </a:xfrm>
            <a:custGeom>
              <a:avLst/>
              <a:gdLst/>
              <a:ahLst/>
              <a:cxnLst/>
              <a:rect l="l" t="t" r="r" b="b"/>
              <a:pathLst>
                <a:path w="1669" h="1537" extrusionOk="0">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5" name="Google Shape;2745;p114"/>
            <p:cNvSpPr/>
            <p:nvPr/>
          </p:nvSpPr>
          <p:spPr>
            <a:xfrm>
              <a:off x="7108700" y="4199675"/>
              <a:ext cx="231500" cy="292925"/>
            </a:xfrm>
            <a:custGeom>
              <a:avLst/>
              <a:gdLst/>
              <a:ahLst/>
              <a:cxnLst/>
              <a:rect l="l" t="t" r="r" b="b"/>
              <a:pathLst>
                <a:path w="9260" h="11717" extrusionOk="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6" name="Google Shape;2746;p114"/>
            <p:cNvSpPr/>
            <p:nvPr/>
          </p:nvSpPr>
          <p:spPr>
            <a:xfrm>
              <a:off x="6978150" y="4100950"/>
              <a:ext cx="378500" cy="413600"/>
            </a:xfrm>
            <a:custGeom>
              <a:avLst/>
              <a:gdLst/>
              <a:ahLst/>
              <a:cxnLst/>
              <a:rect l="l" t="t" r="r" b="b"/>
              <a:pathLst>
                <a:path w="15140" h="16544" extrusionOk="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7" name="Google Shape;2747;p114"/>
            <p:cNvSpPr/>
            <p:nvPr/>
          </p:nvSpPr>
          <p:spPr>
            <a:xfrm>
              <a:off x="6866275" y="4041700"/>
              <a:ext cx="453075" cy="489300"/>
            </a:xfrm>
            <a:custGeom>
              <a:avLst/>
              <a:gdLst/>
              <a:ahLst/>
              <a:cxnLst/>
              <a:rect l="l" t="t" r="r" b="b"/>
              <a:pathLst>
                <a:path w="18123" h="19572" extrusionOk="0">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8" name="Google Shape;2748;p114"/>
            <p:cNvSpPr/>
            <p:nvPr/>
          </p:nvSpPr>
          <p:spPr>
            <a:xfrm>
              <a:off x="6816900" y="4007700"/>
              <a:ext cx="515625" cy="541950"/>
            </a:xfrm>
            <a:custGeom>
              <a:avLst/>
              <a:gdLst/>
              <a:ahLst/>
              <a:cxnLst/>
              <a:rect l="l" t="t" r="r" b="b"/>
              <a:pathLst>
                <a:path w="20625" h="21678" extrusionOk="0">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49" name="Google Shape;2749;p114"/>
            <p:cNvSpPr/>
            <p:nvPr/>
          </p:nvSpPr>
          <p:spPr>
            <a:xfrm>
              <a:off x="7193175" y="3904575"/>
              <a:ext cx="99850" cy="461875"/>
            </a:xfrm>
            <a:custGeom>
              <a:avLst/>
              <a:gdLst/>
              <a:ahLst/>
              <a:cxnLst/>
              <a:rect l="l" t="t" r="r" b="b"/>
              <a:pathLst>
                <a:path w="3994" h="18475" extrusionOk="0">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0" name="Google Shape;2750;p114"/>
            <p:cNvSpPr/>
            <p:nvPr/>
          </p:nvSpPr>
          <p:spPr>
            <a:xfrm>
              <a:off x="7090050" y="3878250"/>
              <a:ext cx="102050" cy="330225"/>
            </a:xfrm>
            <a:custGeom>
              <a:avLst/>
              <a:gdLst/>
              <a:ahLst/>
              <a:cxnLst/>
              <a:rect l="l" t="t" r="r" b="b"/>
              <a:pathLst>
                <a:path w="4082" h="13209" extrusionOk="0">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1" name="Google Shape;2751;p114"/>
            <p:cNvSpPr/>
            <p:nvPr/>
          </p:nvSpPr>
          <p:spPr>
            <a:xfrm>
              <a:off x="6999000" y="3853025"/>
              <a:ext cx="183225" cy="256725"/>
            </a:xfrm>
            <a:custGeom>
              <a:avLst/>
              <a:gdLst/>
              <a:ahLst/>
              <a:cxnLst/>
              <a:rect l="l" t="t" r="r" b="b"/>
              <a:pathLst>
                <a:path w="7329" h="10269" extrusionOk="0">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2" name="Google Shape;2752;p114"/>
            <p:cNvSpPr/>
            <p:nvPr/>
          </p:nvSpPr>
          <p:spPr>
            <a:xfrm>
              <a:off x="6933175" y="3802550"/>
              <a:ext cx="228200" cy="247950"/>
            </a:xfrm>
            <a:custGeom>
              <a:avLst/>
              <a:gdLst/>
              <a:ahLst/>
              <a:cxnLst/>
              <a:rect l="l" t="t" r="r" b="b"/>
              <a:pathLst>
                <a:path w="9128" h="9918" extrusionOk="0">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3" name="Google Shape;2753;p114"/>
            <p:cNvSpPr/>
            <p:nvPr/>
          </p:nvSpPr>
          <p:spPr>
            <a:xfrm>
              <a:off x="4482450" y="2681425"/>
              <a:ext cx="948950" cy="1026825"/>
            </a:xfrm>
            <a:custGeom>
              <a:avLst/>
              <a:gdLst/>
              <a:ahLst/>
              <a:cxnLst/>
              <a:rect l="l" t="t" r="r" b="b"/>
              <a:pathLst>
                <a:path w="37958" h="41073" extrusionOk="0">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4" name="Google Shape;2754;p114"/>
            <p:cNvSpPr/>
            <p:nvPr/>
          </p:nvSpPr>
          <p:spPr>
            <a:xfrm>
              <a:off x="4547175" y="2703350"/>
              <a:ext cx="908350" cy="911650"/>
            </a:xfrm>
            <a:custGeom>
              <a:avLst/>
              <a:gdLst/>
              <a:ahLst/>
              <a:cxnLst/>
              <a:rect l="l" t="t" r="r" b="b"/>
              <a:pathLst>
                <a:path w="36334" h="36466" extrusionOk="0">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5" name="Google Shape;2755;p114"/>
            <p:cNvSpPr/>
            <p:nvPr/>
          </p:nvSpPr>
          <p:spPr>
            <a:xfrm>
              <a:off x="4648100" y="2725300"/>
              <a:ext cx="830475" cy="834850"/>
            </a:xfrm>
            <a:custGeom>
              <a:avLst/>
              <a:gdLst/>
              <a:ahLst/>
              <a:cxnLst/>
              <a:rect l="l" t="t" r="r" b="b"/>
              <a:pathLst>
                <a:path w="33219" h="33394" extrusionOk="0">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6" name="Google Shape;2756;p114"/>
            <p:cNvSpPr/>
            <p:nvPr/>
          </p:nvSpPr>
          <p:spPr>
            <a:xfrm>
              <a:off x="4789625" y="2746150"/>
              <a:ext cx="713075" cy="742700"/>
            </a:xfrm>
            <a:custGeom>
              <a:avLst/>
              <a:gdLst/>
              <a:ahLst/>
              <a:cxnLst/>
              <a:rect l="l" t="t" r="r" b="b"/>
              <a:pathLst>
                <a:path w="28523" h="29708" extrusionOk="0">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7" name="Google Shape;2757;p114"/>
            <p:cNvSpPr/>
            <p:nvPr/>
          </p:nvSpPr>
          <p:spPr>
            <a:xfrm>
              <a:off x="5014500" y="3023675"/>
              <a:ext cx="151425" cy="318175"/>
            </a:xfrm>
            <a:custGeom>
              <a:avLst/>
              <a:gdLst/>
              <a:ahLst/>
              <a:cxnLst/>
              <a:rect l="l" t="t" r="r" b="b"/>
              <a:pathLst>
                <a:path w="6057" h="12727" extrusionOk="0">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8" name="Google Shape;2758;p114"/>
            <p:cNvSpPr/>
            <p:nvPr/>
          </p:nvSpPr>
          <p:spPr>
            <a:xfrm>
              <a:off x="4389200" y="3352775"/>
              <a:ext cx="295125" cy="759175"/>
            </a:xfrm>
            <a:custGeom>
              <a:avLst/>
              <a:gdLst/>
              <a:ahLst/>
              <a:cxnLst/>
              <a:rect l="l" t="t" r="r" b="b"/>
              <a:pathLst>
                <a:path w="11805" h="30367" extrusionOk="0">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59" name="Google Shape;2759;p114"/>
            <p:cNvSpPr/>
            <p:nvPr/>
          </p:nvSpPr>
          <p:spPr>
            <a:xfrm>
              <a:off x="4328875" y="3108150"/>
              <a:ext cx="357650" cy="1116775"/>
            </a:xfrm>
            <a:custGeom>
              <a:avLst/>
              <a:gdLst/>
              <a:ahLst/>
              <a:cxnLst/>
              <a:rect l="l" t="t" r="r" b="b"/>
              <a:pathLst>
                <a:path w="14306" h="44671" extrusionOk="0">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0" name="Google Shape;2760;p114"/>
            <p:cNvSpPr/>
            <p:nvPr/>
          </p:nvSpPr>
          <p:spPr>
            <a:xfrm>
              <a:off x="4276225" y="3001750"/>
              <a:ext cx="400425" cy="1289000"/>
            </a:xfrm>
            <a:custGeom>
              <a:avLst/>
              <a:gdLst/>
              <a:ahLst/>
              <a:cxnLst/>
              <a:rect l="l" t="t" r="r" b="b"/>
              <a:pathLst>
                <a:path w="16017" h="51560" extrusionOk="0">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1" name="Google Shape;2761;p114"/>
            <p:cNvSpPr/>
            <p:nvPr/>
          </p:nvSpPr>
          <p:spPr>
            <a:xfrm>
              <a:off x="4227950" y="2940300"/>
              <a:ext cx="432250" cy="1407500"/>
            </a:xfrm>
            <a:custGeom>
              <a:avLst/>
              <a:gdLst/>
              <a:ahLst/>
              <a:cxnLst/>
              <a:rect l="l" t="t" r="r" b="b"/>
              <a:pathLst>
                <a:path w="17290" h="56300" extrusionOk="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2" name="Google Shape;2762;p114"/>
            <p:cNvSpPr/>
            <p:nvPr/>
          </p:nvSpPr>
          <p:spPr>
            <a:xfrm>
              <a:off x="4167625" y="2749425"/>
              <a:ext cx="593500" cy="1676250"/>
            </a:xfrm>
            <a:custGeom>
              <a:avLst/>
              <a:gdLst/>
              <a:ahLst/>
              <a:cxnLst/>
              <a:rect l="l" t="t" r="r" b="b"/>
              <a:pathLst>
                <a:path w="23740" h="67050" extrusionOk="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3" name="Google Shape;2763;p114"/>
            <p:cNvSpPr/>
            <p:nvPr/>
          </p:nvSpPr>
          <p:spPr>
            <a:xfrm>
              <a:off x="4152250" y="2727500"/>
              <a:ext cx="578150" cy="1726700"/>
            </a:xfrm>
            <a:custGeom>
              <a:avLst/>
              <a:gdLst/>
              <a:ahLst/>
              <a:cxnLst/>
              <a:rect l="l" t="t" r="r" b="b"/>
              <a:pathLst>
                <a:path w="23126" h="69068" extrusionOk="0">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4" name="Google Shape;2764;p114"/>
            <p:cNvSpPr/>
            <p:nvPr/>
          </p:nvSpPr>
          <p:spPr>
            <a:xfrm>
              <a:off x="4125925" y="2666050"/>
              <a:ext cx="649450" cy="1851775"/>
            </a:xfrm>
            <a:custGeom>
              <a:avLst/>
              <a:gdLst/>
              <a:ahLst/>
              <a:cxnLst/>
              <a:rect l="l" t="t" r="r" b="b"/>
              <a:pathLst>
                <a:path w="25978" h="74071" extrusionOk="0">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5" name="Google Shape;2765;p114"/>
            <p:cNvSpPr/>
            <p:nvPr/>
          </p:nvSpPr>
          <p:spPr>
            <a:xfrm>
              <a:off x="4096300" y="2788925"/>
              <a:ext cx="434450" cy="1781575"/>
            </a:xfrm>
            <a:custGeom>
              <a:avLst/>
              <a:gdLst/>
              <a:ahLst/>
              <a:cxnLst/>
              <a:rect l="l" t="t" r="r" b="b"/>
              <a:pathLst>
                <a:path w="17378" h="71263" extrusionOk="0">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6" name="Google Shape;2766;p114"/>
            <p:cNvSpPr/>
            <p:nvPr/>
          </p:nvSpPr>
          <p:spPr>
            <a:xfrm>
              <a:off x="5157125" y="2795500"/>
              <a:ext cx="400425" cy="235900"/>
            </a:xfrm>
            <a:custGeom>
              <a:avLst/>
              <a:gdLst/>
              <a:ahLst/>
              <a:cxnLst/>
              <a:rect l="l" t="t" r="r" b="b"/>
              <a:pathLst>
                <a:path w="16017" h="9436" extrusionOk="0">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7" name="Google Shape;2767;p114"/>
            <p:cNvSpPr/>
            <p:nvPr/>
          </p:nvSpPr>
          <p:spPr>
            <a:xfrm>
              <a:off x="4878475" y="2770275"/>
              <a:ext cx="651650" cy="660425"/>
            </a:xfrm>
            <a:custGeom>
              <a:avLst/>
              <a:gdLst/>
              <a:ahLst/>
              <a:cxnLst/>
              <a:rect l="l" t="t" r="r" b="b"/>
              <a:pathLst>
                <a:path w="26066" h="26417" extrusionOk="0">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8" name="Google Shape;2768;p114"/>
            <p:cNvSpPr/>
            <p:nvPr/>
          </p:nvSpPr>
          <p:spPr>
            <a:xfrm>
              <a:off x="4429800" y="2660575"/>
              <a:ext cx="977475" cy="1079475"/>
            </a:xfrm>
            <a:custGeom>
              <a:avLst/>
              <a:gdLst/>
              <a:ahLst/>
              <a:cxnLst/>
              <a:rect l="l" t="t" r="r" b="b"/>
              <a:pathLst>
                <a:path w="39099" h="43179" extrusionOk="0">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69" name="Google Shape;2769;p114"/>
            <p:cNvSpPr/>
            <p:nvPr/>
          </p:nvSpPr>
          <p:spPr>
            <a:xfrm>
              <a:off x="4382625" y="2638625"/>
              <a:ext cx="1001600" cy="722950"/>
            </a:xfrm>
            <a:custGeom>
              <a:avLst/>
              <a:gdLst/>
              <a:ahLst/>
              <a:cxnLst/>
              <a:rect l="l" t="t" r="r" b="b"/>
              <a:pathLst>
                <a:path w="40064" h="28918" extrusionOk="0">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0" name="Google Shape;2770;p114"/>
            <p:cNvSpPr/>
            <p:nvPr/>
          </p:nvSpPr>
          <p:spPr>
            <a:xfrm>
              <a:off x="4390300" y="2616700"/>
              <a:ext cx="969800" cy="500250"/>
            </a:xfrm>
            <a:custGeom>
              <a:avLst/>
              <a:gdLst/>
              <a:ahLst/>
              <a:cxnLst/>
              <a:rect l="l" t="t" r="r" b="b"/>
              <a:pathLst>
                <a:path w="38792" h="20010" extrusionOk="0">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1" name="Google Shape;2771;p114"/>
            <p:cNvSpPr/>
            <p:nvPr/>
          </p:nvSpPr>
          <p:spPr>
            <a:xfrm>
              <a:off x="4570225" y="2562950"/>
              <a:ext cx="823875" cy="447600"/>
            </a:xfrm>
            <a:custGeom>
              <a:avLst/>
              <a:gdLst/>
              <a:ahLst/>
              <a:cxnLst/>
              <a:rect l="l" t="t" r="r" b="b"/>
              <a:pathLst>
                <a:path w="32955" h="17904" extrusionOk="0">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2" name="Google Shape;2772;p114"/>
            <p:cNvSpPr/>
            <p:nvPr/>
          </p:nvSpPr>
          <p:spPr>
            <a:xfrm>
              <a:off x="4593250" y="2573900"/>
              <a:ext cx="718575" cy="375225"/>
            </a:xfrm>
            <a:custGeom>
              <a:avLst/>
              <a:gdLst/>
              <a:ahLst/>
              <a:cxnLst/>
              <a:rect l="l" t="t" r="r" b="b"/>
              <a:pathLst>
                <a:path w="28743" h="15009" extrusionOk="0">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3" name="Google Shape;2773;p114"/>
            <p:cNvSpPr/>
            <p:nvPr/>
          </p:nvSpPr>
          <p:spPr>
            <a:xfrm>
              <a:off x="4627275" y="2549775"/>
              <a:ext cx="657125" cy="330225"/>
            </a:xfrm>
            <a:custGeom>
              <a:avLst/>
              <a:gdLst/>
              <a:ahLst/>
              <a:cxnLst/>
              <a:rect l="l" t="t" r="r" b="b"/>
              <a:pathLst>
                <a:path w="26285" h="13209" extrusionOk="0">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4" name="Google Shape;2774;p114"/>
            <p:cNvSpPr/>
            <p:nvPr/>
          </p:nvSpPr>
          <p:spPr>
            <a:xfrm>
              <a:off x="4752325" y="2525650"/>
              <a:ext cx="504650" cy="232575"/>
            </a:xfrm>
            <a:custGeom>
              <a:avLst/>
              <a:gdLst/>
              <a:ahLst/>
              <a:cxnLst/>
              <a:rect l="l" t="t" r="r" b="b"/>
              <a:pathLst>
                <a:path w="20186" h="9303" extrusionOk="0">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5" name="Google Shape;2775;p114"/>
            <p:cNvSpPr/>
            <p:nvPr/>
          </p:nvSpPr>
          <p:spPr>
            <a:xfrm>
              <a:off x="4721600" y="2500400"/>
              <a:ext cx="509050" cy="235900"/>
            </a:xfrm>
            <a:custGeom>
              <a:avLst/>
              <a:gdLst/>
              <a:ahLst/>
              <a:cxnLst/>
              <a:rect l="l" t="t" r="r" b="b"/>
              <a:pathLst>
                <a:path w="20362" h="9436" extrusionOk="0">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6" name="Google Shape;2776;p114"/>
            <p:cNvSpPr/>
            <p:nvPr/>
          </p:nvSpPr>
          <p:spPr>
            <a:xfrm>
              <a:off x="4766575" y="2636450"/>
              <a:ext cx="66950" cy="38400"/>
            </a:xfrm>
            <a:custGeom>
              <a:avLst/>
              <a:gdLst/>
              <a:ahLst/>
              <a:cxnLst/>
              <a:rect l="l" t="t" r="r" b="b"/>
              <a:pathLst>
                <a:path w="2678" h="1536" extrusionOk="0">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7" name="Google Shape;2777;p114"/>
            <p:cNvSpPr/>
            <p:nvPr/>
          </p:nvSpPr>
          <p:spPr>
            <a:xfrm>
              <a:off x="4492325" y="2749425"/>
              <a:ext cx="69150" cy="48300"/>
            </a:xfrm>
            <a:custGeom>
              <a:avLst/>
              <a:gdLst/>
              <a:ahLst/>
              <a:cxnLst/>
              <a:rect l="l" t="t" r="r" b="b"/>
              <a:pathLst>
                <a:path w="2766" h="1932" extrusionOk="0">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8" name="Google Shape;2778;p114"/>
            <p:cNvSpPr/>
            <p:nvPr/>
          </p:nvSpPr>
          <p:spPr>
            <a:xfrm>
              <a:off x="4584475" y="2661675"/>
              <a:ext cx="72425" cy="46100"/>
            </a:xfrm>
            <a:custGeom>
              <a:avLst/>
              <a:gdLst/>
              <a:ahLst/>
              <a:cxnLst/>
              <a:rect l="l" t="t" r="r" b="b"/>
              <a:pathLst>
                <a:path w="2897" h="1844" extrusionOk="0">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79" name="Google Shape;2779;p114"/>
            <p:cNvSpPr/>
            <p:nvPr/>
          </p:nvSpPr>
          <p:spPr>
            <a:xfrm>
              <a:off x="5248175" y="2451050"/>
              <a:ext cx="158000" cy="83400"/>
            </a:xfrm>
            <a:custGeom>
              <a:avLst/>
              <a:gdLst/>
              <a:ahLst/>
              <a:cxnLst/>
              <a:rect l="l" t="t" r="r" b="b"/>
              <a:pathLst>
                <a:path w="6320" h="3336" extrusionOk="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0" name="Google Shape;2780;p114"/>
            <p:cNvSpPr/>
            <p:nvPr/>
          </p:nvSpPr>
          <p:spPr>
            <a:xfrm>
              <a:off x="5221850" y="2453250"/>
              <a:ext cx="110825" cy="55950"/>
            </a:xfrm>
            <a:custGeom>
              <a:avLst/>
              <a:gdLst/>
              <a:ahLst/>
              <a:cxnLst/>
              <a:rect l="l" t="t" r="r" b="b"/>
              <a:pathLst>
                <a:path w="4433" h="2238" extrusionOk="0">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1" name="Google Shape;2781;p114"/>
            <p:cNvSpPr/>
            <p:nvPr/>
          </p:nvSpPr>
          <p:spPr>
            <a:xfrm>
              <a:off x="2583525" y="3619350"/>
              <a:ext cx="11000" cy="43925"/>
            </a:xfrm>
            <a:custGeom>
              <a:avLst/>
              <a:gdLst/>
              <a:ahLst/>
              <a:cxnLst/>
              <a:rect l="l" t="t" r="r" b="b"/>
              <a:pathLst>
                <a:path w="440" h="1757" extrusionOk="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2" name="Google Shape;2782;p114"/>
            <p:cNvSpPr/>
            <p:nvPr/>
          </p:nvSpPr>
          <p:spPr>
            <a:xfrm>
              <a:off x="2531975" y="3816825"/>
              <a:ext cx="28550" cy="37325"/>
            </a:xfrm>
            <a:custGeom>
              <a:avLst/>
              <a:gdLst/>
              <a:ahLst/>
              <a:cxnLst/>
              <a:rect l="l" t="t" r="r" b="b"/>
              <a:pathLst>
                <a:path w="1142" h="1493" extrusionOk="0">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3" name="Google Shape;2783;p114"/>
            <p:cNvSpPr/>
            <p:nvPr/>
          </p:nvSpPr>
          <p:spPr>
            <a:xfrm>
              <a:off x="2790850" y="3734550"/>
              <a:ext cx="36250" cy="30725"/>
            </a:xfrm>
            <a:custGeom>
              <a:avLst/>
              <a:gdLst/>
              <a:ahLst/>
              <a:cxnLst/>
              <a:rect l="l" t="t" r="r" b="b"/>
              <a:pathLst>
                <a:path w="1450" h="1229" extrusionOk="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4" name="Google Shape;2784;p114"/>
            <p:cNvSpPr/>
            <p:nvPr/>
          </p:nvSpPr>
          <p:spPr>
            <a:xfrm>
              <a:off x="2285150" y="4725150"/>
              <a:ext cx="47175" cy="14275"/>
            </a:xfrm>
            <a:custGeom>
              <a:avLst/>
              <a:gdLst/>
              <a:ahLst/>
              <a:cxnLst/>
              <a:rect l="l" t="t" r="r" b="b"/>
              <a:pathLst>
                <a:path w="1887" h="571" extrusionOk="0">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5" name="Google Shape;2785;p114"/>
            <p:cNvSpPr/>
            <p:nvPr/>
          </p:nvSpPr>
          <p:spPr>
            <a:xfrm>
              <a:off x="2232475" y="4129475"/>
              <a:ext cx="879825" cy="325825"/>
            </a:xfrm>
            <a:custGeom>
              <a:avLst/>
              <a:gdLst/>
              <a:ahLst/>
              <a:cxnLst/>
              <a:rect l="l" t="t" r="r" b="b"/>
              <a:pathLst>
                <a:path w="35193" h="13033" extrusionOk="0">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6" name="Google Shape;2786;p114"/>
            <p:cNvSpPr/>
            <p:nvPr/>
          </p:nvSpPr>
          <p:spPr>
            <a:xfrm>
              <a:off x="2228100" y="4100950"/>
              <a:ext cx="934675" cy="336800"/>
            </a:xfrm>
            <a:custGeom>
              <a:avLst/>
              <a:gdLst/>
              <a:ahLst/>
              <a:cxnLst/>
              <a:rect l="l" t="t" r="r" b="b"/>
              <a:pathLst>
                <a:path w="37387" h="13472" extrusionOk="0">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7" name="Google Shape;2787;p114"/>
            <p:cNvSpPr/>
            <p:nvPr/>
          </p:nvSpPr>
          <p:spPr>
            <a:xfrm>
              <a:off x="2245650" y="4054875"/>
              <a:ext cx="1314250" cy="359850"/>
            </a:xfrm>
            <a:custGeom>
              <a:avLst/>
              <a:gdLst/>
              <a:ahLst/>
              <a:cxnLst/>
              <a:rect l="l" t="t" r="r" b="b"/>
              <a:pathLst>
                <a:path w="52570" h="14394" extrusionOk="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8" name="Google Shape;2788;p114"/>
            <p:cNvSpPr/>
            <p:nvPr/>
          </p:nvSpPr>
          <p:spPr>
            <a:xfrm>
              <a:off x="2252225" y="4008800"/>
              <a:ext cx="1328500" cy="378500"/>
            </a:xfrm>
            <a:custGeom>
              <a:avLst/>
              <a:gdLst/>
              <a:ahLst/>
              <a:cxnLst/>
              <a:rect l="l" t="t" r="r" b="b"/>
              <a:pathLst>
                <a:path w="53140" h="15140" extrusionOk="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89" name="Google Shape;2789;p114"/>
            <p:cNvSpPr/>
            <p:nvPr/>
          </p:nvSpPr>
          <p:spPr>
            <a:xfrm>
              <a:off x="2104125" y="4481600"/>
              <a:ext cx="42825" cy="15400"/>
            </a:xfrm>
            <a:custGeom>
              <a:avLst/>
              <a:gdLst/>
              <a:ahLst/>
              <a:cxnLst/>
              <a:rect l="l" t="t" r="r" b="b"/>
              <a:pathLst>
                <a:path w="1713" h="616" extrusionOk="0">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0" name="Google Shape;2790;p114"/>
            <p:cNvSpPr/>
            <p:nvPr/>
          </p:nvSpPr>
          <p:spPr>
            <a:xfrm>
              <a:off x="2084375" y="4455275"/>
              <a:ext cx="138250" cy="42825"/>
            </a:xfrm>
            <a:custGeom>
              <a:avLst/>
              <a:gdLst/>
              <a:ahLst/>
              <a:cxnLst/>
              <a:rect l="l" t="t" r="r" b="b"/>
              <a:pathLst>
                <a:path w="5530" h="1713" extrusionOk="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1" name="Google Shape;2791;p114"/>
            <p:cNvSpPr/>
            <p:nvPr/>
          </p:nvSpPr>
          <p:spPr>
            <a:xfrm>
              <a:off x="2080000" y="4434425"/>
              <a:ext cx="208450" cy="60375"/>
            </a:xfrm>
            <a:custGeom>
              <a:avLst/>
              <a:gdLst/>
              <a:ahLst/>
              <a:cxnLst/>
              <a:rect l="l" t="t" r="r" b="b"/>
              <a:pathLst>
                <a:path w="8338" h="2415" extrusionOk="0">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2" name="Google Shape;2792;p114"/>
            <p:cNvSpPr/>
            <p:nvPr/>
          </p:nvSpPr>
          <p:spPr>
            <a:xfrm>
              <a:off x="2060250" y="4419075"/>
              <a:ext cx="269900" cy="66950"/>
            </a:xfrm>
            <a:custGeom>
              <a:avLst/>
              <a:gdLst/>
              <a:ahLst/>
              <a:cxnLst/>
              <a:rect l="l" t="t" r="r" b="b"/>
              <a:pathLst>
                <a:path w="10796" h="2678" extrusionOk="0">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3" name="Google Shape;2793;p114"/>
            <p:cNvSpPr/>
            <p:nvPr/>
          </p:nvSpPr>
          <p:spPr>
            <a:xfrm>
              <a:off x="1951650" y="4680175"/>
              <a:ext cx="528775" cy="40600"/>
            </a:xfrm>
            <a:custGeom>
              <a:avLst/>
              <a:gdLst/>
              <a:ahLst/>
              <a:cxnLst/>
              <a:rect l="l" t="t" r="r" b="b"/>
              <a:pathLst>
                <a:path w="21151" h="1624" extrusionOk="0">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4" name="Google Shape;2794;p114"/>
            <p:cNvSpPr/>
            <p:nvPr/>
          </p:nvSpPr>
          <p:spPr>
            <a:xfrm>
              <a:off x="2370700" y="4660425"/>
              <a:ext cx="121800" cy="17575"/>
            </a:xfrm>
            <a:custGeom>
              <a:avLst/>
              <a:gdLst/>
              <a:ahLst/>
              <a:cxnLst/>
              <a:rect l="l" t="t" r="r" b="b"/>
              <a:pathLst>
                <a:path w="4872" h="703" extrusionOk="0">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5" name="Google Shape;2795;p114"/>
            <p:cNvSpPr/>
            <p:nvPr/>
          </p:nvSpPr>
          <p:spPr>
            <a:xfrm>
              <a:off x="2386075" y="4638475"/>
              <a:ext cx="120675" cy="19775"/>
            </a:xfrm>
            <a:custGeom>
              <a:avLst/>
              <a:gdLst/>
              <a:ahLst/>
              <a:cxnLst/>
              <a:rect l="l" t="t" r="r" b="b"/>
              <a:pathLst>
                <a:path w="4827" h="791" extrusionOk="0">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6" name="Google Shape;2796;p114"/>
            <p:cNvSpPr/>
            <p:nvPr/>
          </p:nvSpPr>
          <p:spPr>
            <a:xfrm>
              <a:off x="2401425" y="4618725"/>
              <a:ext cx="117400" cy="17575"/>
            </a:xfrm>
            <a:custGeom>
              <a:avLst/>
              <a:gdLst/>
              <a:ahLst/>
              <a:cxnLst/>
              <a:rect l="l" t="t" r="r" b="b"/>
              <a:pathLst>
                <a:path w="4696" h="703" extrusionOk="0">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7" name="Google Shape;2797;p114"/>
            <p:cNvSpPr/>
            <p:nvPr/>
          </p:nvSpPr>
          <p:spPr>
            <a:xfrm>
              <a:off x="2443100" y="4581425"/>
              <a:ext cx="16500" cy="11000"/>
            </a:xfrm>
            <a:custGeom>
              <a:avLst/>
              <a:gdLst/>
              <a:ahLst/>
              <a:cxnLst/>
              <a:rect l="l" t="t" r="r" b="b"/>
              <a:pathLst>
                <a:path w="660" h="440" extrusionOk="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8" name="Google Shape;2798;p114"/>
            <p:cNvSpPr/>
            <p:nvPr/>
          </p:nvSpPr>
          <p:spPr>
            <a:xfrm>
              <a:off x="2448600" y="4561700"/>
              <a:ext cx="25250" cy="13175"/>
            </a:xfrm>
            <a:custGeom>
              <a:avLst/>
              <a:gdLst/>
              <a:ahLst/>
              <a:cxnLst/>
              <a:rect l="l" t="t" r="r" b="b"/>
              <a:pathLst>
                <a:path w="1010" h="527" extrusionOk="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799" name="Google Shape;2799;p114"/>
            <p:cNvSpPr/>
            <p:nvPr/>
          </p:nvSpPr>
          <p:spPr>
            <a:xfrm>
              <a:off x="2465050" y="4534275"/>
              <a:ext cx="165675" cy="19750"/>
            </a:xfrm>
            <a:custGeom>
              <a:avLst/>
              <a:gdLst/>
              <a:ahLst/>
              <a:cxnLst/>
              <a:rect l="l" t="t" r="r" b="b"/>
              <a:pathLst>
                <a:path w="6627" h="790" extrusionOk="0">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0" name="Google Shape;2800;p114"/>
            <p:cNvSpPr/>
            <p:nvPr/>
          </p:nvSpPr>
          <p:spPr>
            <a:xfrm>
              <a:off x="2470525" y="4513425"/>
              <a:ext cx="164575" cy="23050"/>
            </a:xfrm>
            <a:custGeom>
              <a:avLst/>
              <a:gdLst/>
              <a:ahLst/>
              <a:cxnLst/>
              <a:rect l="l" t="t" r="r" b="b"/>
              <a:pathLst>
                <a:path w="6583" h="922" extrusionOk="0">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1" name="Google Shape;2801;p114"/>
            <p:cNvSpPr/>
            <p:nvPr/>
          </p:nvSpPr>
          <p:spPr>
            <a:xfrm>
              <a:off x="2521000" y="4471725"/>
              <a:ext cx="125075" cy="18675"/>
            </a:xfrm>
            <a:custGeom>
              <a:avLst/>
              <a:gdLst/>
              <a:ahLst/>
              <a:cxnLst/>
              <a:rect l="l" t="t" r="r" b="b"/>
              <a:pathLst>
                <a:path w="5003" h="747" extrusionOk="0">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2" name="Google Shape;2802;p114"/>
            <p:cNvSpPr/>
            <p:nvPr/>
          </p:nvSpPr>
          <p:spPr>
            <a:xfrm>
              <a:off x="2530875" y="4452000"/>
              <a:ext cx="120700" cy="19750"/>
            </a:xfrm>
            <a:custGeom>
              <a:avLst/>
              <a:gdLst/>
              <a:ahLst/>
              <a:cxnLst/>
              <a:rect l="l" t="t" r="r" b="b"/>
              <a:pathLst>
                <a:path w="4828" h="790" extrusionOk="0">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3" name="Google Shape;2803;p114"/>
            <p:cNvSpPr/>
            <p:nvPr/>
          </p:nvSpPr>
          <p:spPr>
            <a:xfrm>
              <a:off x="2524300" y="4427850"/>
              <a:ext cx="161275" cy="30750"/>
            </a:xfrm>
            <a:custGeom>
              <a:avLst/>
              <a:gdLst/>
              <a:ahLst/>
              <a:cxnLst/>
              <a:rect l="l" t="t" r="r" b="b"/>
              <a:pathLst>
                <a:path w="6451" h="1230" extrusionOk="0">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4" name="Google Shape;2804;p114"/>
            <p:cNvSpPr/>
            <p:nvPr/>
          </p:nvSpPr>
          <p:spPr>
            <a:xfrm>
              <a:off x="2522100" y="4401525"/>
              <a:ext cx="190900" cy="28550"/>
            </a:xfrm>
            <a:custGeom>
              <a:avLst/>
              <a:gdLst/>
              <a:ahLst/>
              <a:cxnLst/>
              <a:rect l="l" t="t" r="r" b="b"/>
              <a:pathLst>
                <a:path w="7636" h="1142" extrusionOk="0">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5" name="Google Shape;2805;p114"/>
            <p:cNvSpPr/>
            <p:nvPr/>
          </p:nvSpPr>
          <p:spPr>
            <a:xfrm>
              <a:off x="2533075" y="4308275"/>
              <a:ext cx="523300" cy="91075"/>
            </a:xfrm>
            <a:custGeom>
              <a:avLst/>
              <a:gdLst/>
              <a:ahLst/>
              <a:cxnLst/>
              <a:rect l="l" t="t" r="r" b="b"/>
              <a:pathLst>
                <a:path w="20932" h="3643" extrusionOk="0">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6" name="Google Shape;2806;p114"/>
            <p:cNvSpPr/>
            <p:nvPr/>
          </p:nvSpPr>
          <p:spPr>
            <a:xfrm>
              <a:off x="2508925" y="4276475"/>
              <a:ext cx="537575" cy="125075"/>
            </a:xfrm>
            <a:custGeom>
              <a:avLst/>
              <a:gdLst/>
              <a:ahLst/>
              <a:cxnLst/>
              <a:rect l="l" t="t" r="r" b="b"/>
              <a:pathLst>
                <a:path w="21503" h="5003" extrusionOk="0">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7" name="Google Shape;2807;p114"/>
            <p:cNvSpPr/>
            <p:nvPr/>
          </p:nvSpPr>
          <p:spPr>
            <a:xfrm>
              <a:off x="2481500" y="4238075"/>
              <a:ext cx="585825" cy="166775"/>
            </a:xfrm>
            <a:custGeom>
              <a:avLst/>
              <a:gdLst/>
              <a:ahLst/>
              <a:cxnLst/>
              <a:rect l="l" t="t" r="r" b="b"/>
              <a:pathLst>
                <a:path w="23433" h="6671" extrusionOk="0">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8" name="Google Shape;2808;p114"/>
            <p:cNvSpPr/>
            <p:nvPr/>
          </p:nvSpPr>
          <p:spPr>
            <a:xfrm>
              <a:off x="2461750" y="4201875"/>
              <a:ext cx="634100" cy="202975"/>
            </a:xfrm>
            <a:custGeom>
              <a:avLst/>
              <a:gdLst/>
              <a:ahLst/>
              <a:cxnLst/>
              <a:rect l="l" t="t" r="r" b="b"/>
              <a:pathLst>
                <a:path w="25364" h="8119" extrusionOk="0">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09" name="Google Shape;2809;p114"/>
            <p:cNvSpPr/>
            <p:nvPr/>
          </p:nvSpPr>
          <p:spPr>
            <a:xfrm>
              <a:off x="1832075" y="4324725"/>
              <a:ext cx="1298875" cy="348875"/>
            </a:xfrm>
            <a:custGeom>
              <a:avLst/>
              <a:gdLst/>
              <a:ahLst/>
              <a:cxnLst/>
              <a:rect l="l" t="t" r="r" b="b"/>
              <a:pathLst>
                <a:path w="51955" h="13955" extrusionOk="0">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0" name="Google Shape;2810;p114"/>
            <p:cNvSpPr/>
            <p:nvPr/>
          </p:nvSpPr>
          <p:spPr>
            <a:xfrm>
              <a:off x="1442625" y="2706650"/>
              <a:ext cx="854600" cy="1976825"/>
            </a:xfrm>
            <a:custGeom>
              <a:avLst/>
              <a:gdLst/>
              <a:ahLst/>
              <a:cxnLst/>
              <a:rect l="l" t="t" r="r" b="b"/>
              <a:pathLst>
                <a:path w="34184" h="79073" extrusionOk="0">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1" name="Google Shape;2811;p114"/>
            <p:cNvSpPr/>
            <p:nvPr/>
          </p:nvSpPr>
          <p:spPr>
            <a:xfrm>
              <a:off x="1908875" y="4495875"/>
              <a:ext cx="646150" cy="156900"/>
            </a:xfrm>
            <a:custGeom>
              <a:avLst/>
              <a:gdLst/>
              <a:ahLst/>
              <a:cxnLst/>
              <a:rect l="l" t="t" r="r" b="b"/>
              <a:pathLst>
                <a:path w="25846" h="6276" extrusionOk="0">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2" name="Google Shape;2812;p114"/>
            <p:cNvSpPr/>
            <p:nvPr/>
          </p:nvSpPr>
          <p:spPr>
            <a:xfrm>
              <a:off x="1292350" y="2521250"/>
              <a:ext cx="799750" cy="2106275"/>
            </a:xfrm>
            <a:custGeom>
              <a:avLst/>
              <a:gdLst/>
              <a:ahLst/>
              <a:cxnLst/>
              <a:rect l="l" t="t" r="r" b="b"/>
              <a:pathLst>
                <a:path w="31990" h="84251" extrusionOk="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3" name="Google Shape;2813;p114"/>
            <p:cNvSpPr/>
            <p:nvPr/>
          </p:nvSpPr>
          <p:spPr>
            <a:xfrm>
              <a:off x="1915450" y="4597900"/>
              <a:ext cx="615450" cy="109725"/>
            </a:xfrm>
            <a:custGeom>
              <a:avLst/>
              <a:gdLst/>
              <a:ahLst/>
              <a:cxnLst/>
              <a:rect l="l" t="t" r="r" b="b"/>
              <a:pathLst>
                <a:path w="24618" h="4389" extrusionOk="0">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4" name="Google Shape;2814;p114"/>
            <p:cNvSpPr/>
            <p:nvPr/>
          </p:nvSpPr>
          <p:spPr>
            <a:xfrm>
              <a:off x="1158500" y="3048925"/>
              <a:ext cx="152525" cy="1579700"/>
            </a:xfrm>
            <a:custGeom>
              <a:avLst/>
              <a:gdLst/>
              <a:ahLst/>
              <a:cxnLst/>
              <a:rect l="l" t="t" r="r" b="b"/>
              <a:pathLst>
                <a:path w="6101" h="63188" extrusionOk="0">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5" name="Google Shape;2815;p114"/>
            <p:cNvSpPr/>
            <p:nvPr/>
          </p:nvSpPr>
          <p:spPr>
            <a:xfrm>
              <a:off x="2096450" y="4705400"/>
              <a:ext cx="263300" cy="30750"/>
            </a:xfrm>
            <a:custGeom>
              <a:avLst/>
              <a:gdLst/>
              <a:ahLst/>
              <a:cxnLst/>
              <a:rect l="l" t="t" r="r" b="b"/>
              <a:pathLst>
                <a:path w="10532" h="1230" extrusionOk="0">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6" name="Google Shape;2816;p114"/>
            <p:cNvSpPr/>
            <p:nvPr/>
          </p:nvSpPr>
          <p:spPr>
            <a:xfrm>
              <a:off x="1024675" y="3357175"/>
              <a:ext cx="119600" cy="1265975"/>
            </a:xfrm>
            <a:custGeom>
              <a:avLst/>
              <a:gdLst/>
              <a:ahLst/>
              <a:cxnLst/>
              <a:rect l="l" t="t" r="r" b="b"/>
              <a:pathLst>
                <a:path w="4784" h="50639" extrusionOk="0">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7" name="Google Shape;2817;p114"/>
            <p:cNvSpPr/>
            <p:nvPr/>
          </p:nvSpPr>
          <p:spPr>
            <a:xfrm>
              <a:off x="605600" y="2498225"/>
              <a:ext cx="454200" cy="2111750"/>
            </a:xfrm>
            <a:custGeom>
              <a:avLst/>
              <a:gdLst/>
              <a:ahLst/>
              <a:cxnLst/>
              <a:rect l="l" t="t" r="r" b="b"/>
              <a:pathLst>
                <a:path w="18168" h="84470" extrusionOk="0">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8" name="Google Shape;2818;p114"/>
            <p:cNvSpPr/>
            <p:nvPr/>
          </p:nvSpPr>
          <p:spPr>
            <a:xfrm>
              <a:off x="489325" y="2325975"/>
              <a:ext cx="527700" cy="2220375"/>
            </a:xfrm>
            <a:custGeom>
              <a:avLst/>
              <a:gdLst/>
              <a:ahLst/>
              <a:cxnLst/>
              <a:rect l="l" t="t" r="r" b="b"/>
              <a:pathLst>
                <a:path w="21108" h="88815" extrusionOk="0">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19" name="Google Shape;2819;p114"/>
            <p:cNvSpPr/>
            <p:nvPr/>
          </p:nvSpPr>
          <p:spPr>
            <a:xfrm>
              <a:off x="261150" y="2997350"/>
              <a:ext cx="377400" cy="1344975"/>
            </a:xfrm>
            <a:custGeom>
              <a:avLst/>
              <a:gdLst/>
              <a:ahLst/>
              <a:cxnLst/>
              <a:rect l="l" t="t" r="r" b="b"/>
              <a:pathLst>
                <a:path w="15096" h="53799" extrusionOk="0">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0" name="Google Shape;2820;p114"/>
            <p:cNvSpPr/>
            <p:nvPr/>
          </p:nvSpPr>
          <p:spPr>
            <a:xfrm>
              <a:off x="238125" y="3076350"/>
              <a:ext cx="340075" cy="1220975"/>
            </a:xfrm>
            <a:custGeom>
              <a:avLst/>
              <a:gdLst/>
              <a:ahLst/>
              <a:cxnLst/>
              <a:rect l="l" t="t" r="r" b="b"/>
              <a:pathLst>
                <a:path w="13603" h="48839" extrusionOk="0">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1" name="Google Shape;2821;p114"/>
            <p:cNvSpPr/>
            <p:nvPr/>
          </p:nvSpPr>
          <p:spPr>
            <a:xfrm>
              <a:off x="343425" y="3363750"/>
              <a:ext cx="188700" cy="900675"/>
            </a:xfrm>
            <a:custGeom>
              <a:avLst/>
              <a:gdLst/>
              <a:ahLst/>
              <a:cxnLst/>
              <a:rect l="l" t="t" r="r" b="b"/>
              <a:pathLst>
                <a:path w="7548" h="36027" extrusionOk="0">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2" name="Google Shape;2822;p114"/>
            <p:cNvSpPr/>
            <p:nvPr/>
          </p:nvSpPr>
          <p:spPr>
            <a:xfrm>
              <a:off x="2699800" y="3180550"/>
              <a:ext cx="204075" cy="111925"/>
            </a:xfrm>
            <a:custGeom>
              <a:avLst/>
              <a:gdLst/>
              <a:ahLst/>
              <a:cxnLst/>
              <a:rect l="l" t="t" r="r" b="b"/>
              <a:pathLst>
                <a:path w="8163" h="4477" extrusionOk="0">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3" name="Google Shape;2823;p114"/>
            <p:cNvSpPr/>
            <p:nvPr/>
          </p:nvSpPr>
          <p:spPr>
            <a:xfrm>
              <a:off x="3153975" y="3567800"/>
              <a:ext cx="561700" cy="625325"/>
            </a:xfrm>
            <a:custGeom>
              <a:avLst/>
              <a:gdLst/>
              <a:ahLst/>
              <a:cxnLst/>
              <a:rect l="l" t="t" r="r" b="b"/>
              <a:pathLst>
                <a:path w="22468" h="25013" extrusionOk="0">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4" name="Google Shape;2824;p114"/>
            <p:cNvSpPr/>
            <p:nvPr/>
          </p:nvSpPr>
          <p:spPr>
            <a:xfrm>
              <a:off x="2632900" y="3118025"/>
              <a:ext cx="307175" cy="222725"/>
            </a:xfrm>
            <a:custGeom>
              <a:avLst/>
              <a:gdLst/>
              <a:ahLst/>
              <a:cxnLst/>
              <a:rect l="l" t="t" r="r" b="b"/>
              <a:pathLst>
                <a:path w="12287" h="8909" extrusionOk="0">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5" name="Google Shape;2825;p114"/>
            <p:cNvSpPr/>
            <p:nvPr/>
          </p:nvSpPr>
          <p:spPr>
            <a:xfrm>
              <a:off x="3084850" y="3493200"/>
              <a:ext cx="603400" cy="716375"/>
            </a:xfrm>
            <a:custGeom>
              <a:avLst/>
              <a:gdLst/>
              <a:ahLst/>
              <a:cxnLst/>
              <a:rect l="l" t="t" r="r" b="b"/>
              <a:pathLst>
                <a:path w="24136" h="28655" extrusionOk="0">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6" name="Google Shape;2826;p114"/>
            <p:cNvSpPr/>
            <p:nvPr/>
          </p:nvSpPr>
          <p:spPr>
            <a:xfrm>
              <a:off x="2512225" y="3058800"/>
              <a:ext cx="1147500" cy="1171625"/>
            </a:xfrm>
            <a:custGeom>
              <a:avLst/>
              <a:gdLst/>
              <a:ahLst/>
              <a:cxnLst/>
              <a:rect l="l" t="t" r="r" b="b"/>
              <a:pathLst>
                <a:path w="45900" h="46865" extrusionOk="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7" name="Google Shape;2827;p114"/>
            <p:cNvSpPr/>
            <p:nvPr/>
          </p:nvSpPr>
          <p:spPr>
            <a:xfrm>
              <a:off x="1670800" y="3011625"/>
              <a:ext cx="1963700" cy="1351525"/>
            </a:xfrm>
            <a:custGeom>
              <a:avLst/>
              <a:gdLst/>
              <a:ahLst/>
              <a:cxnLst/>
              <a:rect l="l" t="t" r="r" b="b"/>
              <a:pathLst>
                <a:path w="78548" h="54061" extrusionOk="0">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8" name="Google Shape;2828;p114"/>
            <p:cNvSpPr/>
            <p:nvPr/>
          </p:nvSpPr>
          <p:spPr>
            <a:xfrm>
              <a:off x="1656550" y="2963350"/>
              <a:ext cx="2084350" cy="1429425"/>
            </a:xfrm>
            <a:custGeom>
              <a:avLst/>
              <a:gdLst/>
              <a:ahLst/>
              <a:cxnLst/>
              <a:rect l="l" t="t" r="r" b="b"/>
              <a:pathLst>
                <a:path w="83374" h="57177" extrusionOk="0">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29" name="Google Shape;2829;p114"/>
            <p:cNvSpPr/>
            <p:nvPr/>
          </p:nvSpPr>
          <p:spPr>
            <a:xfrm>
              <a:off x="1579750" y="2837200"/>
              <a:ext cx="2045975" cy="1732200"/>
            </a:xfrm>
            <a:custGeom>
              <a:avLst/>
              <a:gdLst/>
              <a:ahLst/>
              <a:cxnLst/>
              <a:rect l="l" t="t" r="r" b="b"/>
              <a:pathLst>
                <a:path w="81839" h="69288" extrusionOk="0">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0" name="Google Shape;2830;p114"/>
            <p:cNvSpPr/>
            <p:nvPr/>
          </p:nvSpPr>
          <p:spPr>
            <a:xfrm>
              <a:off x="1896800" y="3719200"/>
              <a:ext cx="560600" cy="444300"/>
            </a:xfrm>
            <a:custGeom>
              <a:avLst/>
              <a:gdLst/>
              <a:ahLst/>
              <a:cxnLst/>
              <a:rect l="l" t="t" r="r" b="b"/>
              <a:pathLst>
                <a:path w="22424" h="17772" extrusionOk="0">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1" name="Google Shape;2831;p114"/>
            <p:cNvSpPr/>
            <p:nvPr/>
          </p:nvSpPr>
          <p:spPr>
            <a:xfrm>
              <a:off x="1870475" y="3665425"/>
              <a:ext cx="650550" cy="557325"/>
            </a:xfrm>
            <a:custGeom>
              <a:avLst/>
              <a:gdLst/>
              <a:ahLst/>
              <a:cxnLst/>
              <a:rect l="l" t="t" r="r" b="b"/>
              <a:pathLst>
                <a:path w="26022" h="22293" extrusionOk="0">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2" name="Google Shape;2832;p114"/>
            <p:cNvSpPr/>
            <p:nvPr/>
          </p:nvSpPr>
          <p:spPr>
            <a:xfrm>
              <a:off x="1686175" y="3501975"/>
              <a:ext cx="889700" cy="781100"/>
            </a:xfrm>
            <a:custGeom>
              <a:avLst/>
              <a:gdLst/>
              <a:ahLst/>
              <a:cxnLst/>
              <a:rect l="l" t="t" r="r" b="b"/>
              <a:pathLst>
                <a:path w="35588" h="31244" extrusionOk="0">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3" name="Google Shape;2833;p114"/>
            <p:cNvSpPr/>
            <p:nvPr/>
          </p:nvSpPr>
          <p:spPr>
            <a:xfrm>
              <a:off x="2461750" y="3614975"/>
              <a:ext cx="388375" cy="286350"/>
            </a:xfrm>
            <a:custGeom>
              <a:avLst/>
              <a:gdLst/>
              <a:ahLst/>
              <a:cxnLst/>
              <a:rect l="l" t="t" r="r" b="b"/>
              <a:pathLst>
                <a:path w="15535" h="11454" extrusionOk="0">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4" name="Google Shape;2834;p114"/>
            <p:cNvSpPr/>
            <p:nvPr/>
          </p:nvSpPr>
          <p:spPr>
            <a:xfrm>
              <a:off x="2519900" y="1399025"/>
              <a:ext cx="942350" cy="1523750"/>
            </a:xfrm>
            <a:custGeom>
              <a:avLst/>
              <a:gdLst/>
              <a:ahLst/>
              <a:cxnLst/>
              <a:rect l="l" t="t" r="r" b="b"/>
              <a:pathLst>
                <a:path w="37694" h="60950" extrusionOk="0">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5" name="Google Shape;2835;p114"/>
            <p:cNvSpPr/>
            <p:nvPr/>
          </p:nvSpPr>
          <p:spPr>
            <a:xfrm>
              <a:off x="2547325" y="1444000"/>
              <a:ext cx="957725" cy="1504025"/>
            </a:xfrm>
            <a:custGeom>
              <a:avLst/>
              <a:gdLst/>
              <a:ahLst/>
              <a:cxnLst/>
              <a:rect l="l" t="t" r="r" b="b"/>
              <a:pathLst>
                <a:path w="38309" h="60161" extrusionOk="0">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6" name="Google Shape;2836;p114"/>
            <p:cNvSpPr/>
            <p:nvPr/>
          </p:nvSpPr>
          <p:spPr>
            <a:xfrm>
              <a:off x="2816100" y="3080725"/>
              <a:ext cx="767925" cy="218325"/>
            </a:xfrm>
            <a:custGeom>
              <a:avLst/>
              <a:gdLst/>
              <a:ahLst/>
              <a:cxnLst/>
              <a:rect l="l" t="t" r="r" b="b"/>
              <a:pathLst>
                <a:path w="30717" h="8733" extrusionOk="0">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7" name="Google Shape;2837;p114"/>
            <p:cNvSpPr/>
            <p:nvPr/>
          </p:nvSpPr>
          <p:spPr>
            <a:xfrm>
              <a:off x="2745875" y="2864625"/>
              <a:ext cx="868875" cy="266600"/>
            </a:xfrm>
            <a:custGeom>
              <a:avLst/>
              <a:gdLst/>
              <a:ahLst/>
              <a:cxnLst/>
              <a:rect l="l" t="t" r="r" b="b"/>
              <a:pathLst>
                <a:path w="34755" h="10664" extrusionOk="0">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8" name="Google Shape;2838;p114"/>
            <p:cNvSpPr/>
            <p:nvPr/>
          </p:nvSpPr>
          <p:spPr>
            <a:xfrm>
              <a:off x="2680075" y="2663875"/>
              <a:ext cx="923700" cy="403725"/>
            </a:xfrm>
            <a:custGeom>
              <a:avLst/>
              <a:gdLst/>
              <a:ahLst/>
              <a:cxnLst/>
              <a:rect l="l" t="t" r="r" b="b"/>
              <a:pathLst>
                <a:path w="36948" h="16149" extrusionOk="0">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39" name="Google Shape;2839;p114"/>
            <p:cNvSpPr/>
            <p:nvPr/>
          </p:nvSpPr>
          <p:spPr>
            <a:xfrm>
              <a:off x="2627400" y="2363275"/>
              <a:ext cx="931400" cy="657150"/>
            </a:xfrm>
            <a:custGeom>
              <a:avLst/>
              <a:gdLst/>
              <a:ahLst/>
              <a:cxnLst/>
              <a:rect l="l" t="t" r="r" b="b"/>
              <a:pathLst>
                <a:path w="37256" h="26286" extrusionOk="0">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0" name="Google Shape;2840;p114"/>
            <p:cNvSpPr/>
            <p:nvPr/>
          </p:nvSpPr>
          <p:spPr>
            <a:xfrm>
              <a:off x="3319625" y="1408900"/>
              <a:ext cx="345575" cy="2234625"/>
            </a:xfrm>
            <a:custGeom>
              <a:avLst/>
              <a:gdLst/>
              <a:ahLst/>
              <a:cxnLst/>
              <a:rect l="l" t="t" r="r" b="b"/>
              <a:pathLst>
                <a:path w="13823" h="89385" extrusionOk="0">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1" name="Google Shape;2841;p114"/>
            <p:cNvSpPr/>
            <p:nvPr/>
          </p:nvSpPr>
          <p:spPr>
            <a:xfrm>
              <a:off x="2895075" y="3238700"/>
              <a:ext cx="385075" cy="337900"/>
            </a:xfrm>
            <a:custGeom>
              <a:avLst/>
              <a:gdLst/>
              <a:ahLst/>
              <a:cxnLst/>
              <a:rect l="l" t="t" r="r" b="b"/>
              <a:pathLst>
                <a:path w="15403" h="13516" extrusionOk="0">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2" name="Google Shape;2842;p114"/>
            <p:cNvSpPr/>
            <p:nvPr/>
          </p:nvSpPr>
          <p:spPr>
            <a:xfrm>
              <a:off x="2931275" y="3283675"/>
              <a:ext cx="242475" cy="218325"/>
            </a:xfrm>
            <a:custGeom>
              <a:avLst/>
              <a:gdLst/>
              <a:ahLst/>
              <a:cxnLst/>
              <a:rect l="l" t="t" r="r" b="b"/>
              <a:pathLst>
                <a:path w="9699" h="8733" extrusionOk="0">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3" name="Google Shape;2843;p114"/>
            <p:cNvSpPr/>
            <p:nvPr/>
          </p:nvSpPr>
          <p:spPr>
            <a:xfrm>
              <a:off x="2574750" y="1389150"/>
              <a:ext cx="1018050" cy="1583000"/>
            </a:xfrm>
            <a:custGeom>
              <a:avLst/>
              <a:gdLst/>
              <a:ahLst/>
              <a:cxnLst/>
              <a:rect l="l" t="t" r="r" b="b"/>
              <a:pathLst>
                <a:path w="40722" h="63320" extrusionOk="0">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4" name="Google Shape;2844;p114"/>
            <p:cNvSpPr/>
            <p:nvPr/>
          </p:nvSpPr>
          <p:spPr>
            <a:xfrm>
              <a:off x="2434325" y="1378175"/>
              <a:ext cx="930300" cy="1467825"/>
            </a:xfrm>
            <a:custGeom>
              <a:avLst/>
              <a:gdLst/>
              <a:ahLst/>
              <a:cxnLst/>
              <a:rect l="l" t="t" r="r" b="b"/>
              <a:pathLst>
                <a:path w="37212" h="58713" extrusionOk="0">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5" name="Google Shape;2845;p114"/>
            <p:cNvSpPr/>
            <p:nvPr/>
          </p:nvSpPr>
          <p:spPr>
            <a:xfrm>
              <a:off x="2288425" y="1370500"/>
              <a:ext cx="948950" cy="1344950"/>
            </a:xfrm>
            <a:custGeom>
              <a:avLst/>
              <a:gdLst/>
              <a:ahLst/>
              <a:cxnLst/>
              <a:rect l="l" t="t" r="r" b="b"/>
              <a:pathLst>
                <a:path w="37958" h="53798" extrusionOk="0">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6" name="Google Shape;2846;p114"/>
            <p:cNvSpPr/>
            <p:nvPr/>
          </p:nvSpPr>
          <p:spPr>
            <a:xfrm>
              <a:off x="2083300" y="1434125"/>
              <a:ext cx="1010375" cy="1095925"/>
            </a:xfrm>
            <a:custGeom>
              <a:avLst/>
              <a:gdLst/>
              <a:ahLst/>
              <a:cxnLst/>
              <a:rect l="l" t="t" r="r" b="b"/>
              <a:pathLst>
                <a:path w="40415" h="43837" extrusionOk="0">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7" name="Google Shape;2847;p114"/>
            <p:cNvSpPr/>
            <p:nvPr/>
          </p:nvSpPr>
          <p:spPr>
            <a:xfrm>
              <a:off x="1945075" y="1451675"/>
              <a:ext cx="982950" cy="954425"/>
            </a:xfrm>
            <a:custGeom>
              <a:avLst/>
              <a:gdLst/>
              <a:ahLst/>
              <a:cxnLst/>
              <a:rect l="l" t="t" r="r" b="b"/>
              <a:pathLst>
                <a:path w="39318" h="38177" extrusionOk="0">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8" name="Google Shape;2848;p114"/>
            <p:cNvSpPr/>
            <p:nvPr/>
          </p:nvSpPr>
          <p:spPr>
            <a:xfrm>
              <a:off x="1822200" y="1600875"/>
              <a:ext cx="866675" cy="694425"/>
            </a:xfrm>
            <a:custGeom>
              <a:avLst/>
              <a:gdLst/>
              <a:ahLst/>
              <a:cxnLst/>
              <a:rect l="l" t="t" r="r" b="b"/>
              <a:pathLst>
                <a:path w="34667" h="27777" extrusionOk="0">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49" name="Google Shape;2849;p114"/>
            <p:cNvSpPr/>
            <p:nvPr/>
          </p:nvSpPr>
          <p:spPr>
            <a:xfrm>
              <a:off x="1699325" y="2110975"/>
              <a:ext cx="133875" cy="74625"/>
            </a:xfrm>
            <a:custGeom>
              <a:avLst/>
              <a:gdLst/>
              <a:ahLst/>
              <a:cxnLst/>
              <a:rect l="l" t="t" r="r" b="b"/>
              <a:pathLst>
                <a:path w="5355" h="2985" extrusionOk="0">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0" name="Google Shape;2850;p114"/>
            <p:cNvSpPr/>
            <p:nvPr/>
          </p:nvSpPr>
          <p:spPr>
            <a:xfrm>
              <a:off x="2929075" y="3201400"/>
              <a:ext cx="121800" cy="42800"/>
            </a:xfrm>
            <a:custGeom>
              <a:avLst/>
              <a:gdLst/>
              <a:ahLst/>
              <a:cxnLst/>
              <a:rect l="l" t="t" r="r" b="b"/>
              <a:pathLst>
                <a:path w="4872" h="1712" extrusionOk="0">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1" name="Google Shape;2851;p114"/>
            <p:cNvSpPr/>
            <p:nvPr/>
          </p:nvSpPr>
          <p:spPr>
            <a:xfrm>
              <a:off x="463000" y="1796125"/>
              <a:ext cx="3006950" cy="2565925"/>
            </a:xfrm>
            <a:custGeom>
              <a:avLst/>
              <a:gdLst/>
              <a:ahLst/>
              <a:cxnLst/>
              <a:rect l="l" t="t" r="r" b="b"/>
              <a:pathLst>
                <a:path w="120278" h="102637" extrusionOk="0">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2" name="Google Shape;2852;p114"/>
            <p:cNvSpPr/>
            <p:nvPr/>
          </p:nvSpPr>
          <p:spPr>
            <a:xfrm>
              <a:off x="1260525" y="3161900"/>
              <a:ext cx="125100" cy="1464550"/>
            </a:xfrm>
            <a:custGeom>
              <a:avLst/>
              <a:gdLst/>
              <a:ahLst/>
              <a:cxnLst/>
              <a:rect l="l" t="t" r="r" b="b"/>
              <a:pathLst>
                <a:path w="5004" h="58582" extrusionOk="0">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3" name="Google Shape;2853;p114"/>
            <p:cNvSpPr/>
            <p:nvPr/>
          </p:nvSpPr>
          <p:spPr>
            <a:xfrm>
              <a:off x="1226525" y="3169575"/>
              <a:ext cx="129475" cy="1510625"/>
            </a:xfrm>
            <a:custGeom>
              <a:avLst/>
              <a:gdLst/>
              <a:ahLst/>
              <a:cxnLst/>
              <a:rect l="l" t="t" r="r" b="b"/>
              <a:pathLst>
                <a:path w="5179" h="60425" extrusionOk="0">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4" name="Google Shape;2854;p114"/>
            <p:cNvSpPr/>
            <p:nvPr/>
          </p:nvSpPr>
          <p:spPr>
            <a:xfrm>
              <a:off x="1190325" y="3178350"/>
              <a:ext cx="129475" cy="1474425"/>
            </a:xfrm>
            <a:custGeom>
              <a:avLst/>
              <a:gdLst/>
              <a:ahLst/>
              <a:cxnLst/>
              <a:rect l="l" t="t" r="r" b="b"/>
              <a:pathLst>
                <a:path w="5179" h="58977" extrusionOk="0">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5" name="Google Shape;2855;p114"/>
            <p:cNvSpPr/>
            <p:nvPr/>
          </p:nvSpPr>
          <p:spPr>
            <a:xfrm>
              <a:off x="1174950" y="3213475"/>
              <a:ext cx="113025" cy="1464525"/>
            </a:xfrm>
            <a:custGeom>
              <a:avLst/>
              <a:gdLst/>
              <a:ahLst/>
              <a:cxnLst/>
              <a:rect l="l" t="t" r="r" b="b"/>
              <a:pathLst>
                <a:path w="4521" h="58581" extrusionOk="0">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6" name="Google Shape;2856;p114"/>
            <p:cNvSpPr/>
            <p:nvPr/>
          </p:nvSpPr>
          <p:spPr>
            <a:xfrm>
              <a:off x="1139850" y="4002225"/>
              <a:ext cx="64750" cy="674675"/>
            </a:xfrm>
            <a:custGeom>
              <a:avLst/>
              <a:gdLst/>
              <a:ahLst/>
              <a:cxnLst/>
              <a:rect l="l" t="t" r="r" b="b"/>
              <a:pathLst>
                <a:path w="2590" h="26987" extrusionOk="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7" name="Google Shape;2857;p114"/>
            <p:cNvSpPr/>
            <p:nvPr/>
          </p:nvSpPr>
          <p:spPr>
            <a:xfrm>
              <a:off x="1106950" y="3840950"/>
              <a:ext cx="64750" cy="782200"/>
            </a:xfrm>
            <a:custGeom>
              <a:avLst/>
              <a:gdLst/>
              <a:ahLst/>
              <a:cxnLst/>
              <a:rect l="l" t="t" r="r" b="b"/>
              <a:pathLst>
                <a:path w="2590" h="31288" extrusionOk="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8" name="Google Shape;2858;p114"/>
            <p:cNvSpPr/>
            <p:nvPr/>
          </p:nvSpPr>
          <p:spPr>
            <a:xfrm>
              <a:off x="1074025" y="3794875"/>
              <a:ext cx="75725" cy="787675"/>
            </a:xfrm>
            <a:custGeom>
              <a:avLst/>
              <a:gdLst/>
              <a:ahLst/>
              <a:cxnLst/>
              <a:rect l="l" t="t" r="r" b="b"/>
              <a:pathLst>
                <a:path w="3029" h="31507" extrusionOk="0">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59" name="Google Shape;2859;p114"/>
            <p:cNvSpPr/>
            <p:nvPr/>
          </p:nvSpPr>
          <p:spPr>
            <a:xfrm>
              <a:off x="1043325" y="4272075"/>
              <a:ext cx="50475" cy="285250"/>
            </a:xfrm>
            <a:custGeom>
              <a:avLst/>
              <a:gdLst/>
              <a:ahLst/>
              <a:cxnLst/>
              <a:rect l="l" t="t" r="r" b="b"/>
              <a:pathLst>
                <a:path w="2019" h="11410" extrusionOk="0">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0" name="Google Shape;2860;p114"/>
            <p:cNvSpPr/>
            <p:nvPr/>
          </p:nvSpPr>
          <p:spPr>
            <a:xfrm>
              <a:off x="1022475" y="4402625"/>
              <a:ext cx="26350" cy="111925"/>
            </a:xfrm>
            <a:custGeom>
              <a:avLst/>
              <a:gdLst/>
              <a:ahLst/>
              <a:cxnLst/>
              <a:rect l="l" t="t" r="r" b="b"/>
              <a:pathLst>
                <a:path w="1054" h="4477" extrusionOk="0">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1" name="Google Shape;2861;p114"/>
            <p:cNvSpPr/>
            <p:nvPr/>
          </p:nvSpPr>
          <p:spPr>
            <a:xfrm>
              <a:off x="1765150" y="4491475"/>
              <a:ext cx="95475" cy="49400"/>
            </a:xfrm>
            <a:custGeom>
              <a:avLst/>
              <a:gdLst/>
              <a:ahLst/>
              <a:cxnLst/>
              <a:rect l="l" t="t" r="r" b="b"/>
              <a:pathLst>
                <a:path w="3819" h="1976" extrusionOk="0">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2" name="Google Shape;2862;p114"/>
            <p:cNvSpPr/>
            <p:nvPr/>
          </p:nvSpPr>
          <p:spPr>
            <a:xfrm>
              <a:off x="1765150" y="4467350"/>
              <a:ext cx="97675" cy="45000"/>
            </a:xfrm>
            <a:custGeom>
              <a:avLst/>
              <a:gdLst/>
              <a:ahLst/>
              <a:cxnLst/>
              <a:rect l="l" t="t" r="r" b="b"/>
              <a:pathLst>
                <a:path w="3907" h="1800" extrusionOk="0">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3" name="Google Shape;2863;p114"/>
            <p:cNvSpPr/>
            <p:nvPr/>
          </p:nvSpPr>
          <p:spPr>
            <a:xfrm>
              <a:off x="1765150" y="4441025"/>
              <a:ext cx="127275" cy="43900"/>
            </a:xfrm>
            <a:custGeom>
              <a:avLst/>
              <a:gdLst/>
              <a:ahLst/>
              <a:cxnLst/>
              <a:rect l="l" t="t" r="r" b="b"/>
              <a:pathLst>
                <a:path w="5091" h="1756" extrusionOk="0">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4" name="Google Shape;2864;p114"/>
            <p:cNvSpPr/>
            <p:nvPr/>
          </p:nvSpPr>
          <p:spPr>
            <a:xfrm>
              <a:off x="1728950" y="4366425"/>
              <a:ext cx="241375" cy="79000"/>
            </a:xfrm>
            <a:custGeom>
              <a:avLst/>
              <a:gdLst/>
              <a:ahLst/>
              <a:cxnLst/>
              <a:rect l="l" t="t" r="r" b="b"/>
              <a:pathLst>
                <a:path w="9655" h="3160" extrusionOk="0">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5" name="Google Shape;2865;p114"/>
            <p:cNvSpPr/>
            <p:nvPr/>
          </p:nvSpPr>
          <p:spPr>
            <a:xfrm>
              <a:off x="1807950" y="4679075"/>
              <a:ext cx="25" cy="25"/>
            </a:xfrm>
            <a:custGeom>
              <a:avLst/>
              <a:gdLst/>
              <a:ahLst/>
              <a:cxnLst/>
              <a:rect l="l" t="t" r="r" b="b"/>
              <a:pathLst>
                <a:path w="1" h="1" extrusionOk="0">
                  <a:moveTo>
                    <a:pt x="0" y="0"/>
                  </a:moveTo>
                  <a:lnTo>
                    <a:pt x="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6" name="Google Shape;2866;p114"/>
            <p:cNvSpPr/>
            <p:nvPr/>
          </p:nvSpPr>
          <p:spPr>
            <a:xfrm>
              <a:off x="1807950" y="4679075"/>
              <a:ext cx="25" cy="25"/>
            </a:xfrm>
            <a:custGeom>
              <a:avLst/>
              <a:gdLst/>
              <a:ahLst/>
              <a:cxnLst/>
              <a:rect l="l" t="t" r="r" b="b"/>
              <a:pathLst>
                <a:path w="1" h="1" fill="none" extrusionOk="0">
                  <a:moveTo>
                    <a:pt x="0" y="0"/>
                  </a:moveTo>
                  <a:lnTo>
                    <a:pt x="0" y="0"/>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7" name="Google Shape;2867;p114"/>
            <p:cNvSpPr/>
            <p:nvPr/>
          </p:nvSpPr>
          <p:spPr>
            <a:xfrm>
              <a:off x="1490900" y="2760400"/>
              <a:ext cx="866675" cy="1925275"/>
            </a:xfrm>
            <a:custGeom>
              <a:avLst/>
              <a:gdLst/>
              <a:ahLst/>
              <a:cxnLst/>
              <a:rect l="l" t="t" r="r" b="b"/>
              <a:pathLst>
                <a:path w="34667" h="77011" extrusionOk="0">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8" name="Google Shape;2868;p114"/>
            <p:cNvSpPr/>
            <p:nvPr/>
          </p:nvSpPr>
          <p:spPr>
            <a:xfrm>
              <a:off x="1465675" y="2732975"/>
              <a:ext cx="861175" cy="1931850"/>
            </a:xfrm>
            <a:custGeom>
              <a:avLst/>
              <a:gdLst/>
              <a:ahLst/>
              <a:cxnLst/>
              <a:rect l="l" t="t" r="r" b="b"/>
              <a:pathLst>
                <a:path w="34447" h="77274" extrusionOk="0">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69" name="Google Shape;2869;p114"/>
            <p:cNvSpPr/>
            <p:nvPr/>
          </p:nvSpPr>
          <p:spPr>
            <a:xfrm>
              <a:off x="1417400" y="2679225"/>
              <a:ext cx="851300" cy="1981225"/>
            </a:xfrm>
            <a:custGeom>
              <a:avLst/>
              <a:gdLst/>
              <a:ahLst/>
              <a:cxnLst/>
              <a:rect l="l" t="t" r="r" b="b"/>
              <a:pathLst>
                <a:path w="34052" h="79249" extrusionOk="0">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0" name="Google Shape;2870;p114"/>
            <p:cNvSpPr/>
            <p:nvPr/>
          </p:nvSpPr>
          <p:spPr>
            <a:xfrm>
              <a:off x="1386675" y="2654000"/>
              <a:ext cx="852425" cy="2016325"/>
            </a:xfrm>
            <a:custGeom>
              <a:avLst/>
              <a:gdLst/>
              <a:ahLst/>
              <a:cxnLst/>
              <a:rect l="l" t="t" r="r" b="b"/>
              <a:pathLst>
                <a:path w="34097" h="80653" extrusionOk="0">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1" name="Google Shape;2871;p114"/>
            <p:cNvSpPr/>
            <p:nvPr/>
          </p:nvSpPr>
          <p:spPr>
            <a:xfrm>
              <a:off x="1355975" y="2603525"/>
              <a:ext cx="827175" cy="2027300"/>
            </a:xfrm>
            <a:custGeom>
              <a:avLst/>
              <a:gdLst/>
              <a:ahLst/>
              <a:cxnLst/>
              <a:rect l="l" t="t" r="r" b="b"/>
              <a:pathLst>
                <a:path w="33087" h="81092" extrusionOk="0">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2" name="Google Shape;2872;p114"/>
            <p:cNvSpPr/>
            <p:nvPr/>
          </p:nvSpPr>
          <p:spPr>
            <a:xfrm>
              <a:off x="1323050" y="2546475"/>
              <a:ext cx="796475" cy="2115075"/>
            </a:xfrm>
            <a:custGeom>
              <a:avLst/>
              <a:gdLst/>
              <a:ahLst/>
              <a:cxnLst/>
              <a:rect l="l" t="t" r="r" b="b"/>
              <a:pathLst>
                <a:path w="31859" h="84603" extrusionOk="0">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3" name="Google Shape;2873;p114"/>
            <p:cNvSpPr/>
            <p:nvPr/>
          </p:nvSpPr>
          <p:spPr>
            <a:xfrm>
              <a:off x="1713600" y="2496025"/>
              <a:ext cx="349975" cy="388375"/>
            </a:xfrm>
            <a:custGeom>
              <a:avLst/>
              <a:gdLst/>
              <a:ahLst/>
              <a:cxnLst/>
              <a:rect l="l" t="t" r="r" b="b"/>
              <a:pathLst>
                <a:path w="13999" h="15535" extrusionOk="0">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4" name="Google Shape;2874;p114"/>
            <p:cNvSpPr/>
            <p:nvPr/>
          </p:nvSpPr>
          <p:spPr>
            <a:xfrm>
              <a:off x="1630225" y="2470800"/>
              <a:ext cx="405925" cy="425650"/>
            </a:xfrm>
            <a:custGeom>
              <a:avLst/>
              <a:gdLst/>
              <a:ahLst/>
              <a:cxnLst/>
              <a:rect l="l" t="t" r="r" b="b"/>
              <a:pathLst>
                <a:path w="16237" h="17026" extrusionOk="0">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5" name="Google Shape;2875;p114"/>
            <p:cNvSpPr/>
            <p:nvPr/>
          </p:nvSpPr>
          <p:spPr>
            <a:xfrm>
              <a:off x="1524900" y="2445550"/>
              <a:ext cx="483825" cy="495875"/>
            </a:xfrm>
            <a:custGeom>
              <a:avLst/>
              <a:gdLst/>
              <a:ahLst/>
              <a:cxnLst/>
              <a:rect l="l" t="t" r="r" b="b"/>
              <a:pathLst>
                <a:path w="19353" h="19835" extrusionOk="0">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6" name="Google Shape;2876;p114"/>
            <p:cNvSpPr/>
            <p:nvPr/>
          </p:nvSpPr>
          <p:spPr>
            <a:xfrm>
              <a:off x="399375" y="2885450"/>
              <a:ext cx="584725" cy="1657625"/>
            </a:xfrm>
            <a:custGeom>
              <a:avLst/>
              <a:gdLst/>
              <a:ahLst/>
              <a:cxnLst/>
              <a:rect l="l" t="t" r="r" b="b"/>
              <a:pathLst>
                <a:path w="23389" h="66305" extrusionOk="0">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7" name="Google Shape;2877;p114"/>
            <p:cNvSpPr/>
            <p:nvPr/>
          </p:nvSpPr>
          <p:spPr>
            <a:xfrm>
              <a:off x="363175" y="2357800"/>
              <a:ext cx="590225" cy="2187450"/>
            </a:xfrm>
            <a:custGeom>
              <a:avLst/>
              <a:gdLst/>
              <a:ahLst/>
              <a:cxnLst/>
              <a:rect l="l" t="t" r="r" b="b"/>
              <a:pathLst>
                <a:path w="23609" h="87498" extrusionOk="0">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8" name="Google Shape;2878;p114"/>
            <p:cNvSpPr/>
            <p:nvPr/>
          </p:nvSpPr>
          <p:spPr>
            <a:xfrm>
              <a:off x="445450" y="2236025"/>
              <a:ext cx="687850" cy="2201725"/>
            </a:xfrm>
            <a:custGeom>
              <a:avLst/>
              <a:gdLst/>
              <a:ahLst/>
              <a:cxnLst/>
              <a:rect l="l" t="t" r="r" b="b"/>
              <a:pathLst>
                <a:path w="27514" h="88069" extrusionOk="0">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79" name="Google Shape;2879;p114"/>
            <p:cNvSpPr/>
            <p:nvPr/>
          </p:nvSpPr>
          <p:spPr>
            <a:xfrm>
              <a:off x="296250" y="2349025"/>
              <a:ext cx="510150" cy="2108475"/>
            </a:xfrm>
            <a:custGeom>
              <a:avLst/>
              <a:gdLst/>
              <a:ahLst/>
              <a:cxnLst/>
              <a:rect l="l" t="t" r="r" b="b"/>
              <a:pathLst>
                <a:path w="20406" h="84339" extrusionOk="0">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0" name="Google Shape;2880;p114"/>
            <p:cNvSpPr/>
            <p:nvPr/>
          </p:nvSpPr>
          <p:spPr>
            <a:xfrm>
              <a:off x="1687275" y="2939225"/>
              <a:ext cx="868850" cy="1159550"/>
            </a:xfrm>
            <a:custGeom>
              <a:avLst/>
              <a:gdLst/>
              <a:ahLst/>
              <a:cxnLst/>
              <a:rect l="l" t="t" r="r" b="b"/>
              <a:pathLst>
                <a:path w="34754" h="46382" extrusionOk="0">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1" name="Google Shape;2881;p114"/>
            <p:cNvSpPr/>
            <p:nvPr/>
          </p:nvSpPr>
          <p:spPr>
            <a:xfrm>
              <a:off x="1675200" y="2913975"/>
              <a:ext cx="853500" cy="1173825"/>
            </a:xfrm>
            <a:custGeom>
              <a:avLst/>
              <a:gdLst/>
              <a:ahLst/>
              <a:cxnLst/>
              <a:rect l="l" t="t" r="r" b="b"/>
              <a:pathLst>
                <a:path w="34140" h="46953" extrusionOk="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2" name="Google Shape;2882;p114"/>
            <p:cNvSpPr/>
            <p:nvPr/>
          </p:nvSpPr>
          <p:spPr>
            <a:xfrm>
              <a:off x="1666425" y="2888750"/>
              <a:ext cx="833750" cy="1184800"/>
            </a:xfrm>
            <a:custGeom>
              <a:avLst/>
              <a:gdLst/>
              <a:ahLst/>
              <a:cxnLst/>
              <a:rect l="l" t="t" r="r" b="b"/>
              <a:pathLst>
                <a:path w="33350" h="47392" extrusionOk="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3" name="Google Shape;2883;p114"/>
            <p:cNvSpPr/>
            <p:nvPr/>
          </p:nvSpPr>
          <p:spPr>
            <a:xfrm>
              <a:off x="1654350" y="2862425"/>
              <a:ext cx="817300" cy="1200150"/>
            </a:xfrm>
            <a:custGeom>
              <a:avLst/>
              <a:gdLst/>
              <a:ahLst/>
              <a:cxnLst/>
              <a:rect l="l" t="t" r="r" b="b"/>
              <a:pathLst>
                <a:path w="32692" h="48006" extrusionOk="0">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4" name="Google Shape;2884;p114"/>
            <p:cNvSpPr/>
            <p:nvPr/>
          </p:nvSpPr>
          <p:spPr>
            <a:xfrm>
              <a:off x="1560025" y="2811950"/>
              <a:ext cx="854575" cy="1804625"/>
            </a:xfrm>
            <a:custGeom>
              <a:avLst/>
              <a:gdLst/>
              <a:ahLst/>
              <a:cxnLst/>
              <a:rect l="l" t="t" r="r" b="b"/>
              <a:pathLst>
                <a:path w="34183" h="72185" extrusionOk="0">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5" name="Google Shape;2885;p114"/>
            <p:cNvSpPr/>
            <p:nvPr/>
          </p:nvSpPr>
          <p:spPr>
            <a:xfrm>
              <a:off x="1524900" y="2786725"/>
              <a:ext cx="862275" cy="1885775"/>
            </a:xfrm>
            <a:custGeom>
              <a:avLst/>
              <a:gdLst/>
              <a:ahLst/>
              <a:cxnLst/>
              <a:rect l="l" t="t" r="r" b="b"/>
              <a:pathLst>
                <a:path w="34491" h="75431" extrusionOk="0">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6" name="Google Shape;2886;p114"/>
            <p:cNvSpPr/>
            <p:nvPr/>
          </p:nvSpPr>
          <p:spPr>
            <a:xfrm>
              <a:off x="2067925" y="3861800"/>
              <a:ext cx="110825" cy="71325"/>
            </a:xfrm>
            <a:custGeom>
              <a:avLst/>
              <a:gdLst/>
              <a:ahLst/>
              <a:cxnLst/>
              <a:rect l="l" t="t" r="r" b="b"/>
              <a:pathLst>
                <a:path w="4433" h="2853" extrusionOk="0">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7" name="Google Shape;2887;p114"/>
            <p:cNvSpPr/>
            <p:nvPr/>
          </p:nvSpPr>
          <p:spPr>
            <a:xfrm>
              <a:off x="2024050" y="3843150"/>
              <a:ext cx="172250" cy="154700"/>
            </a:xfrm>
            <a:custGeom>
              <a:avLst/>
              <a:gdLst/>
              <a:ahLst/>
              <a:cxnLst/>
              <a:rect l="l" t="t" r="r" b="b"/>
              <a:pathLst>
                <a:path w="6890" h="6188" extrusionOk="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8" name="Google Shape;2888;p114"/>
            <p:cNvSpPr/>
            <p:nvPr/>
          </p:nvSpPr>
          <p:spPr>
            <a:xfrm>
              <a:off x="1979075" y="3826700"/>
              <a:ext cx="240275" cy="215025"/>
            </a:xfrm>
            <a:custGeom>
              <a:avLst/>
              <a:gdLst/>
              <a:ahLst/>
              <a:cxnLst/>
              <a:rect l="l" t="t" r="r" b="b"/>
              <a:pathLst>
                <a:path w="9611" h="8601" extrusionOk="0">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89" name="Google Shape;2889;p114"/>
            <p:cNvSpPr/>
            <p:nvPr/>
          </p:nvSpPr>
          <p:spPr>
            <a:xfrm>
              <a:off x="1923125" y="3808050"/>
              <a:ext cx="342300" cy="295125"/>
            </a:xfrm>
            <a:custGeom>
              <a:avLst/>
              <a:gdLst/>
              <a:ahLst/>
              <a:cxnLst/>
              <a:rect l="l" t="t" r="r" b="b"/>
              <a:pathLst>
                <a:path w="13692" h="11805" extrusionOk="0">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0" name="Google Shape;2890;p114"/>
            <p:cNvSpPr/>
            <p:nvPr/>
          </p:nvSpPr>
          <p:spPr>
            <a:xfrm>
              <a:off x="1712500" y="4127275"/>
              <a:ext cx="79000" cy="51575"/>
            </a:xfrm>
            <a:custGeom>
              <a:avLst/>
              <a:gdLst/>
              <a:ahLst/>
              <a:cxnLst/>
              <a:rect l="l" t="t" r="r" b="b"/>
              <a:pathLst>
                <a:path w="3160" h="2063" extrusionOk="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1" name="Google Shape;2891;p114"/>
            <p:cNvSpPr/>
            <p:nvPr/>
          </p:nvSpPr>
          <p:spPr>
            <a:xfrm>
              <a:off x="2405800" y="1437400"/>
              <a:ext cx="928100" cy="1383375"/>
            </a:xfrm>
            <a:custGeom>
              <a:avLst/>
              <a:gdLst/>
              <a:ahLst/>
              <a:cxnLst/>
              <a:rect l="l" t="t" r="r" b="b"/>
              <a:pathLst>
                <a:path w="37124" h="55335" extrusionOk="0">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2" name="Google Shape;2892;p114"/>
            <p:cNvSpPr/>
            <p:nvPr/>
          </p:nvSpPr>
          <p:spPr>
            <a:xfrm>
              <a:off x="2378375" y="1436325"/>
              <a:ext cx="928100" cy="1359200"/>
            </a:xfrm>
            <a:custGeom>
              <a:avLst/>
              <a:gdLst/>
              <a:ahLst/>
              <a:cxnLst/>
              <a:rect l="l" t="t" r="r" b="b"/>
              <a:pathLst>
                <a:path w="37124" h="54368" extrusionOk="0">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3" name="Google Shape;2893;p114"/>
            <p:cNvSpPr/>
            <p:nvPr/>
          </p:nvSpPr>
          <p:spPr>
            <a:xfrm>
              <a:off x="2348775" y="1447275"/>
              <a:ext cx="932475" cy="1321925"/>
            </a:xfrm>
            <a:custGeom>
              <a:avLst/>
              <a:gdLst/>
              <a:ahLst/>
              <a:cxnLst/>
              <a:rect l="l" t="t" r="r" b="b"/>
              <a:pathLst>
                <a:path w="37299" h="52877" extrusionOk="0">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4" name="Google Shape;2894;p114"/>
            <p:cNvSpPr/>
            <p:nvPr/>
          </p:nvSpPr>
          <p:spPr>
            <a:xfrm>
              <a:off x="2318050" y="1439600"/>
              <a:ext cx="942350" cy="1302175"/>
            </a:xfrm>
            <a:custGeom>
              <a:avLst/>
              <a:gdLst/>
              <a:ahLst/>
              <a:cxnLst/>
              <a:rect l="l" t="t" r="r" b="b"/>
              <a:pathLst>
                <a:path w="37694" h="52087" extrusionOk="0">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5" name="Google Shape;2895;p114"/>
            <p:cNvSpPr/>
            <p:nvPr/>
          </p:nvSpPr>
          <p:spPr>
            <a:xfrm>
              <a:off x="2259900" y="1412175"/>
              <a:ext cx="956625" cy="1275850"/>
            </a:xfrm>
            <a:custGeom>
              <a:avLst/>
              <a:gdLst/>
              <a:ahLst/>
              <a:cxnLst/>
              <a:rect l="l" t="t" r="r" b="b"/>
              <a:pathLst>
                <a:path w="38265" h="51034" extrusionOk="0">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6" name="Google Shape;2896;p114"/>
            <p:cNvSpPr/>
            <p:nvPr/>
          </p:nvSpPr>
          <p:spPr>
            <a:xfrm>
              <a:off x="2230300" y="1375975"/>
              <a:ext cx="970875" cy="1286825"/>
            </a:xfrm>
            <a:custGeom>
              <a:avLst/>
              <a:gdLst/>
              <a:ahLst/>
              <a:cxnLst/>
              <a:rect l="l" t="t" r="r" b="b"/>
              <a:pathLst>
                <a:path w="38835" h="51473" extrusionOk="0">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7" name="Google Shape;2897;p114"/>
            <p:cNvSpPr/>
            <p:nvPr/>
          </p:nvSpPr>
          <p:spPr>
            <a:xfrm>
              <a:off x="2174350" y="1371600"/>
              <a:ext cx="1005975" cy="1239625"/>
            </a:xfrm>
            <a:custGeom>
              <a:avLst/>
              <a:gdLst/>
              <a:ahLst/>
              <a:cxnLst/>
              <a:rect l="l" t="t" r="r" b="b"/>
              <a:pathLst>
                <a:path w="40239" h="49585" extrusionOk="0">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8" name="Google Shape;2898;p114"/>
            <p:cNvSpPr/>
            <p:nvPr/>
          </p:nvSpPr>
          <p:spPr>
            <a:xfrm>
              <a:off x="2110725" y="1407800"/>
              <a:ext cx="1024625" cy="1147475"/>
            </a:xfrm>
            <a:custGeom>
              <a:avLst/>
              <a:gdLst/>
              <a:ahLst/>
              <a:cxnLst/>
              <a:rect l="l" t="t" r="r" b="b"/>
              <a:pathLst>
                <a:path w="40985" h="45899" extrusionOk="0">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899" name="Google Shape;2899;p114"/>
            <p:cNvSpPr/>
            <p:nvPr/>
          </p:nvSpPr>
          <p:spPr>
            <a:xfrm>
              <a:off x="2054775" y="1420950"/>
              <a:ext cx="1012550" cy="1083875"/>
            </a:xfrm>
            <a:custGeom>
              <a:avLst/>
              <a:gdLst/>
              <a:ahLst/>
              <a:cxnLst/>
              <a:rect l="l" t="t" r="r" b="b"/>
              <a:pathLst>
                <a:path w="40502" h="43355" extrusionOk="0">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0" name="Google Shape;2900;p114"/>
            <p:cNvSpPr/>
            <p:nvPr/>
          </p:nvSpPr>
          <p:spPr>
            <a:xfrm>
              <a:off x="2027350" y="1430825"/>
              <a:ext cx="1003775" cy="1048775"/>
            </a:xfrm>
            <a:custGeom>
              <a:avLst/>
              <a:gdLst/>
              <a:ahLst/>
              <a:cxnLst/>
              <a:rect l="l" t="t" r="r" b="b"/>
              <a:pathLst>
                <a:path w="40151" h="41951" extrusionOk="0">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1" name="Google Shape;2901;p114"/>
            <p:cNvSpPr/>
            <p:nvPr/>
          </p:nvSpPr>
          <p:spPr>
            <a:xfrm>
              <a:off x="1999925" y="1430825"/>
              <a:ext cx="998300" cy="1023525"/>
            </a:xfrm>
            <a:custGeom>
              <a:avLst/>
              <a:gdLst/>
              <a:ahLst/>
              <a:cxnLst/>
              <a:rect l="l" t="t" r="r" b="b"/>
              <a:pathLst>
                <a:path w="39932" h="40941" extrusionOk="0">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2" name="Google Shape;2902;p114"/>
            <p:cNvSpPr/>
            <p:nvPr/>
          </p:nvSpPr>
          <p:spPr>
            <a:xfrm>
              <a:off x="1972500" y="1430825"/>
              <a:ext cx="995000" cy="999400"/>
            </a:xfrm>
            <a:custGeom>
              <a:avLst/>
              <a:gdLst/>
              <a:ahLst/>
              <a:cxnLst/>
              <a:rect l="l" t="t" r="r" b="b"/>
              <a:pathLst>
                <a:path w="39800" h="39976" extrusionOk="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3" name="Google Shape;2903;p114"/>
            <p:cNvSpPr/>
            <p:nvPr/>
          </p:nvSpPr>
          <p:spPr>
            <a:xfrm>
              <a:off x="1917650" y="1488975"/>
              <a:ext cx="967575" cy="891875"/>
            </a:xfrm>
            <a:custGeom>
              <a:avLst/>
              <a:gdLst/>
              <a:ahLst/>
              <a:cxnLst/>
              <a:rect l="l" t="t" r="r" b="b"/>
              <a:pathLst>
                <a:path w="38703" h="35675" extrusionOk="0">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4" name="Google Shape;2904;p114"/>
            <p:cNvSpPr/>
            <p:nvPr/>
          </p:nvSpPr>
          <p:spPr>
            <a:xfrm>
              <a:off x="1893500" y="1524075"/>
              <a:ext cx="943450" cy="835950"/>
            </a:xfrm>
            <a:custGeom>
              <a:avLst/>
              <a:gdLst/>
              <a:ahLst/>
              <a:cxnLst/>
              <a:rect l="l" t="t" r="r" b="b"/>
              <a:pathLst>
                <a:path w="37738" h="33438" extrusionOk="0">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5" name="Google Shape;2905;p114"/>
            <p:cNvSpPr/>
            <p:nvPr/>
          </p:nvSpPr>
          <p:spPr>
            <a:xfrm>
              <a:off x="1870475" y="1528450"/>
              <a:ext cx="929200" cy="809625"/>
            </a:xfrm>
            <a:custGeom>
              <a:avLst/>
              <a:gdLst/>
              <a:ahLst/>
              <a:cxnLst/>
              <a:rect l="l" t="t" r="r" b="b"/>
              <a:pathLst>
                <a:path w="37168" h="32385" extrusionOk="0">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6" name="Google Shape;2906;p114"/>
            <p:cNvSpPr/>
            <p:nvPr/>
          </p:nvSpPr>
          <p:spPr>
            <a:xfrm>
              <a:off x="1846325" y="1555900"/>
              <a:ext cx="900675" cy="760250"/>
            </a:xfrm>
            <a:custGeom>
              <a:avLst/>
              <a:gdLst/>
              <a:ahLst/>
              <a:cxnLst/>
              <a:rect l="l" t="t" r="r" b="b"/>
              <a:pathLst>
                <a:path w="36027" h="30410" extrusionOk="0">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7" name="Google Shape;2907;p114"/>
            <p:cNvSpPr/>
            <p:nvPr/>
          </p:nvSpPr>
          <p:spPr>
            <a:xfrm>
              <a:off x="1799150" y="1626100"/>
              <a:ext cx="840350" cy="647250"/>
            </a:xfrm>
            <a:custGeom>
              <a:avLst/>
              <a:gdLst/>
              <a:ahLst/>
              <a:cxnLst/>
              <a:rect l="l" t="t" r="r" b="b"/>
              <a:pathLst>
                <a:path w="33614" h="25890" extrusionOk="0">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8" name="Google Shape;2908;p114"/>
            <p:cNvSpPr/>
            <p:nvPr/>
          </p:nvSpPr>
          <p:spPr>
            <a:xfrm>
              <a:off x="1775025" y="2163625"/>
              <a:ext cx="160200" cy="88875"/>
            </a:xfrm>
            <a:custGeom>
              <a:avLst/>
              <a:gdLst/>
              <a:ahLst/>
              <a:cxnLst/>
              <a:rect l="l" t="t" r="r" b="b"/>
              <a:pathLst>
                <a:path w="6408" h="3555" extrusionOk="0">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09" name="Google Shape;2909;p114"/>
            <p:cNvSpPr/>
            <p:nvPr/>
          </p:nvSpPr>
          <p:spPr>
            <a:xfrm>
              <a:off x="2327925" y="1808200"/>
              <a:ext cx="137150" cy="118500"/>
            </a:xfrm>
            <a:custGeom>
              <a:avLst/>
              <a:gdLst/>
              <a:ahLst/>
              <a:cxnLst/>
              <a:rect l="l" t="t" r="r" b="b"/>
              <a:pathLst>
                <a:path w="5486" h="4740" extrusionOk="0">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0" name="Google Shape;2910;p114"/>
            <p:cNvSpPr/>
            <p:nvPr/>
          </p:nvSpPr>
          <p:spPr>
            <a:xfrm>
              <a:off x="2313650" y="1698500"/>
              <a:ext cx="210675" cy="199675"/>
            </a:xfrm>
            <a:custGeom>
              <a:avLst/>
              <a:gdLst/>
              <a:ahLst/>
              <a:cxnLst/>
              <a:rect l="l" t="t" r="r" b="b"/>
              <a:pathLst>
                <a:path w="8427" h="7987" extrusionOk="0">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1" name="Google Shape;2911;p114"/>
            <p:cNvSpPr/>
            <p:nvPr/>
          </p:nvSpPr>
          <p:spPr>
            <a:xfrm>
              <a:off x="1726750" y="2143875"/>
              <a:ext cx="109725" cy="64750"/>
            </a:xfrm>
            <a:custGeom>
              <a:avLst/>
              <a:gdLst/>
              <a:ahLst/>
              <a:cxnLst/>
              <a:rect l="l" t="t" r="r" b="b"/>
              <a:pathLst>
                <a:path w="4389" h="2590" extrusionOk="0">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2" name="Google Shape;2912;p114"/>
            <p:cNvSpPr/>
            <p:nvPr/>
          </p:nvSpPr>
          <p:spPr>
            <a:xfrm>
              <a:off x="2462850" y="1368300"/>
              <a:ext cx="930300" cy="1502925"/>
            </a:xfrm>
            <a:custGeom>
              <a:avLst/>
              <a:gdLst/>
              <a:ahLst/>
              <a:cxnLst/>
              <a:rect l="l" t="t" r="r" b="b"/>
              <a:pathLst>
                <a:path w="37212" h="60117" extrusionOk="0">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3" name="Google Shape;2913;p114"/>
            <p:cNvSpPr/>
            <p:nvPr/>
          </p:nvSpPr>
          <p:spPr>
            <a:xfrm>
              <a:off x="2491375" y="1390250"/>
              <a:ext cx="930300" cy="1507300"/>
            </a:xfrm>
            <a:custGeom>
              <a:avLst/>
              <a:gdLst/>
              <a:ahLst/>
              <a:cxnLst/>
              <a:rect l="l" t="t" r="r" b="b"/>
              <a:pathLst>
                <a:path w="37212" h="60292" extrusionOk="0">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4" name="Google Shape;2914;p114"/>
            <p:cNvSpPr/>
            <p:nvPr/>
          </p:nvSpPr>
          <p:spPr>
            <a:xfrm>
              <a:off x="3740875" y="4014275"/>
              <a:ext cx="64750" cy="40625"/>
            </a:xfrm>
            <a:custGeom>
              <a:avLst/>
              <a:gdLst/>
              <a:ahLst/>
              <a:cxnLst/>
              <a:rect l="l" t="t" r="r" b="b"/>
              <a:pathLst>
                <a:path w="2590" h="1625" extrusionOk="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5" name="Google Shape;2915;p114"/>
            <p:cNvSpPr/>
            <p:nvPr/>
          </p:nvSpPr>
          <p:spPr>
            <a:xfrm>
              <a:off x="3707975" y="3983575"/>
              <a:ext cx="41700" cy="39500"/>
            </a:xfrm>
            <a:custGeom>
              <a:avLst/>
              <a:gdLst/>
              <a:ahLst/>
              <a:cxnLst/>
              <a:rect l="l" t="t" r="r" b="b"/>
              <a:pathLst>
                <a:path w="1668" h="1580" extrusionOk="0">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6" name="Google Shape;2916;p114"/>
            <p:cNvSpPr/>
            <p:nvPr/>
          </p:nvSpPr>
          <p:spPr>
            <a:xfrm>
              <a:off x="3532450" y="3825600"/>
              <a:ext cx="231500" cy="292925"/>
            </a:xfrm>
            <a:custGeom>
              <a:avLst/>
              <a:gdLst/>
              <a:ahLst/>
              <a:cxnLst/>
              <a:rect l="l" t="t" r="r" b="b"/>
              <a:pathLst>
                <a:path w="9260" h="11717" extrusionOk="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7" name="Google Shape;2917;p114"/>
            <p:cNvSpPr/>
            <p:nvPr/>
          </p:nvSpPr>
          <p:spPr>
            <a:xfrm>
              <a:off x="3401900" y="3726875"/>
              <a:ext cx="378500" cy="413600"/>
            </a:xfrm>
            <a:custGeom>
              <a:avLst/>
              <a:gdLst/>
              <a:ahLst/>
              <a:cxnLst/>
              <a:rect l="l" t="t" r="r" b="b"/>
              <a:pathLst>
                <a:path w="15140" h="16544" extrusionOk="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8" name="Google Shape;2918;p114"/>
            <p:cNvSpPr/>
            <p:nvPr/>
          </p:nvSpPr>
          <p:spPr>
            <a:xfrm>
              <a:off x="3290000" y="3667625"/>
              <a:ext cx="453100" cy="490400"/>
            </a:xfrm>
            <a:custGeom>
              <a:avLst/>
              <a:gdLst/>
              <a:ahLst/>
              <a:cxnLst/>
              <a:rect l="l" t="t" r="r" b="b"/>
              <a:pathLst>
                <a:path w="18124" h="19616" extrusionOk="0">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19" name="Google Shape;2919;p114"/>
            <p:cNvSpPr/>
            <p:nvPr/>
          </p:nvSpPr>
          <p:spPr>
            <a:xfrm>
              <a:off x="3240650" y="3634725"/>
              <a:ext cx="515600" cy="540850"/>
            </a:xfrm>
            <a:custGeom>
              <a:avLst/>
              <a:gdLst/>
              <a:ahLst/>
              <a:cxnLst/>
              <a:rect l="l" t="t" r="r" b="b"/>
              <a:pathLst>
                <a:path w="20624" h="21634" extrusionOk="0">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0" name="Google Shape;2920;p114"/>
            <p:cNvSpPr/>
            <p:nvPr/>
          </p:nvSpPr>
          <p:spPr>
            <a:xfrm>
              <a:off x="3616925" y="3530500"/>
              <a:ext cx="99850" cy="461875"/>
            </a:xfrm>
            <a:custGeom>
              <a:avLst/>
              <a:gdLst/>
              <a:ahLst/>
              <a:cxnLst/>
              <a:rect l="l" t="t" r="r" b="b"/>
              <a:pathLst>
                <a:path w="3994" h="18475" extrusionOk="0">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1" name="Google Shape;2921;p114"/>
            <p:cNvSpPr/>
            <p:nvPr/>
          </p:nvSpPr>
          <p:spPr>
            <a:xfrm>
              <a:off x="3513800" y="3504175"/>
              <a:ext cx="102050" cy="330225"/>
            </a:xfrm>
            <a:custGeom>
              <a:avLst/>
              <a:gdLst/>
              <a:ahLst/>
              <a:cxnLst/>
              <a:rect l="l" t="t" r="r" b="b"/>
              <a:pathLst>
                <a:path w="4082" h="13209" extrusionOk="0">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2" name="Google Shape;2922;p114"/>
            <p:cNvSpPr/>
            <p:nvPr/>
          </p:nvSpPr>
          <p:spPr>
            <a:xfrm>
              <a:off x="3422750" y="3478950"/>
              <a:ext cx="183225" cy="256725"/>
            </a:xfrm>
            <a:custGeom>
              <a:avLst/>
              <a:gdLst/>
              <a:ahLst/>
              <a:cxnLst/>
              <a:rect l="l" t="t" r="r" b="b"/>
              <a:pathLst>
                <a:path w="7329" h="10269" extrusionOk="0">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3" name="Google Shape;2923;p114"/>
            <p:cNvSpPr/>
            <p:nvPr/>
          </p:nvSpPr>
          <p:spPr>
            <a:xfrm>
              <a:off x="3356925" y="3428475"/>
              <a:ext cx="228200" cy="247950"/>
            </a:xfrm>
            <a:custGeom>
              <a:avLst/>
              <a:gdLst/>
              <a:ahLst/>
              <a:cxnLst/>
              <a:rect l="l" t="t" r="r" b="b"/>
              <a:pathLst>
                <a:path w="9128" h="9918" extrusionOk="0">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4" name="Google Shape;2924;p114"/>
            <p:cNvSpPr/>
            <p:nvPr/>
          </p:nvSpPr>
          <p:spPr>
            <a:xfrm>
              <a:off x="906200" y="2307350"/>
              <a:ext cx="948925" cy="1026800"/>
            </a:xfrm>
            <a:custGeom>
              <a:avLst/>
              <a:gdLst/>
              <a:ahLst/>
              <a:cxnLst/>
              <a:rect l="l" t="t" r="r" b="b"/>
              <a:pathLst>
                <a:path w="37957" h="41072" extrusionOk="0">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5" name="Google Shape;2925;p114"/>
            <p:cNvSpPr/>
            <p:nvPr/>
          </p:nvSpPr>
          <p:spPr>
            <a:xfrm>
              <a:off x="970925" y="2329275"/>
              <a:ext cx="908350" cy="911650"/>
            </a:xfrm>
            <a:custGeom>
              <a:avLst/>
              <a:gdLst/>
              <a:ahLst/>
              <a:cxnLst/>
              <a:rect l="l" t="t" r="r" b="b"/>
              <a:pathLst>
                <a:path w="36334" h="36466" extrusionOk="0">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6" name="Google Shape;2926;p114"/>
            <p:cNvSpPr/>
            <p:nvPr/>
          </p:nvSpPr>
          <p:spPr>
            <a:xfrm>
              <a:off x="1070750" y="2351225"/>
              <a:ext cx="831550" cy="835950"/>
            </a:xfrm>
            <a:custGeom>
              <a:avLst/>
              <a:gdLst/>
              <a:ahLst/>
              <a:cxnLst/>
              <a:rect l="l" t="t" r="r" b="b"/>
              <a:pathLst>
                <a:path w="33262" h="33438" extrusionOk="0">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7" name="Google Shape;2927;p114"/>
            <p:cNvSpPr/>
            <p:nvPr/>
          </p:nvSpPr>
          <p:spPr>
            <a:xfrm>
              <a:off x="1213350" y="2372050"/>
              <a:ext cx="713100" cy="742700"/>
            </a:xfrm>
            <a:custGeom>
              <a:avLst/>
              <a:gdLst/>
              <a:ahLst/>
              <a:cxnLst/>
              <a:rect l="l" t="t" r="r" b="b"/>
              <a:pathLst>
                <a:path w="28524" h="29708" extrusionOk="0">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8" name="Google Shape;2928;p114"/>
            <p:cNvSpPr/>
            <p:nvPr/>
          </p:nvSpPr>
          <p:spPr>
            <a:xfrm>
              <a:off x="1438250" y="2649600"/>
              <a:ext cx="150300" cy="318150"/>
            </a:xfrm>
            <a:custGeom>
              <a:avLst/>
              <a:gdLst/>
              <a:ahLst/>
              <a:cxnLst/>
              <a:rect l="l" t="t" r="r" b="b"/>
              <a:pathLst>
                <a:path w="6012" h="12726" extrusionOk="0">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29" name="Google Shape;2929;p114"/>
            <p:cNvSpPr/>
            <p:nvPr/>
          </p:nvSpPr>
          <p:spPr>
            <a:xfrm>
              <a:off x="812950" y="2979800"/>
              <a:ext cx="295125" cy="758050"/>
            </a:xfrm>
            <a:custGeom>
              <a:avLst/>
              <a:gdLst/>
              <a:ahLst/>
              <a:cxnLst/>
              <a:rect l="l" t="t" r="r" b="b"/>
              <a:pathLst>
                <a:path w="11805" h="30322" extrusionOk="0">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0" name="Google Shape;2930;p114"/>
            <p:cNvSpPr/>
            <p:nvPr/>
          </p:nvSpPr>
          <p:spPr>
            <a:xfrm>
              <a:off x="752600" y="2734075"/>
              <a:ext cx="357675" cy="1117875"/>
            </a:xfrm>
            <a:custGeom>
              <a:avLst/>
              <a:gdLst/>
              <a:ahLst/>
              <a:cxnLst/>
              <a:rect l="l" t="t" r="r" b="b"/>
              <a:pathLst>
                <a:path w="14307" h="44715" extrusionOk="0">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1" name="Google Shape;2931;p114"/>
            <p:cNvSpPr/>
            <p:nvPr/>
          </p:nvSpPr>
          <p:spPr>
            <a:xfrm>
              <a:off x="699950" y="2628750"/>
              <a:ext cx="400450" cy="1287925"/>
            </a:xfrm>
            <a:custGeom>
              <a:avLst/>
              <a:gdLst/>
              <a:ahLst/>
              <a:cxnLst/>
              <a:rect l="l" t="t" r="r" b="b"/>
              <a:pathLst>
                <a:path w="16018" h="51517" extrusionOk="0">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2" name="Google Shape;2932;p114"/>
            <p:cNvSpPr/>
            <p:nvPr/>
          </p:nvSpPr>
          <p:spPr>
            <a:xfrm>
              <a:off x="651675" y="2566225"/>
              <a:ext cx="432250" cy="1407500"/>
            </a:xfrm>
            <a:custGeom>
              <a:avLst/>
              <a:gdLst/>
              <a:ahLst/>
              <a:cxnLst/>
              <a:rect l="l" t="t" r="r" b="b"/>
              <a:pathLst>
                <a:path w="17290" h="56300" extrusionOk="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3" name="Google Shape;2933;p114"/>
            <p:cNvSpPr/>
            <p:nvPr/>
          </p:nvSpPr>
          <p:spPr>
            <a:xfrm>
              <a:off x="591350" y="2376450"/>
              <a:ext cx="593500" cy="1676250"/>
            </a:xfrm>
            <a:custGeom>
              <a:avLst/>
              <a:gdLst/>
              <a:ahLst/>
              <a:cxnLst/>
              <a:rect l="l" t="t" r="r" b="b"/>
              <a:pathLst>
                <a:path w="23740" h="67050" extrusionOk="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4" name="Google Shape;2934;p114"/>
            <p:cNvSpPr/>
            <p:nvPr/>
          </p:nvSpPr>
          <p:spPr>
            <a:xfrm>
              <a:off x="576000" y="2354500"/>
              <a:ext cx="578150" cy="1726725"/>
            </a:xfrm>
            <a:custGeom>
              <a:avLst/>
              <a:gdLst/>
              <a:ahLst/>
              <a:cxnLst/>
              <a:rect l="l" t="t" r="r" b="b"/>
              <a:pathLst>
                <a:path w="23126" h="69069" extrusionOk="0">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5" name="Google Shape;2935;p114"/>
            <p:cNvSpPr/>
            <p:nvPr/>
          </p:nvSpPr>
          <p:spPr>
            <a:xfrm>
              <a:off x="549675" y="2291975"/>
              <a:ext cx="648350" cy="1851775"/>
            </a:xfrm>
            <a:custGeom>
              <a:avLst/>
              <a:gdLst/>
              <a:ahLst/>
              <a:cxnLst/>
              <a:rect l="l" t="t" r="r" b="b"/>
              <a:pathLst>
                <a:path w="25934" h="74071" extrusionOk="0">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6" name="Google Shape;2936;p114"/>
            <p:cNvSpPr/>
            <p:nvPr/>
          </p:nvSpPr>
          <p:spPr>
            <a:xfrm>
              <a:off x="520050" y="2414850"/>
              <a:ext cx="434425" cy="1781550"/>
            </a:xfrm>
            <a:custGeom>
              <a:avLst/>
              <a:gdLst/>
              <a:ahLst/>
              <a:cxnLst/>
              <a:rect l="l" t="t" r="r" b="b"/>
              <a:pathLst>
                <a:path w="17377" h="71262" extrusionOk="0">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7" name="Google Shape;2937;p114"/>
            <p:cNvSpPr/>
            <p:nvPr/>
          </p:nvSpPr>
          <p:spPr>
            <a:xfrm>
              <a:off x="1580850" y="2421425"/>
              <a:ext cx="400450" cy="236975"/>
            </a:xfrm>
            <a:custGeom>
              <a:avLst/>
              <a:gdLst/>
              <a:ahLst/>
              <a:cxnLst/>
              <a:rect l="l" t="t" r="r" b="b"/>
              <a:pathLst>
                <a:path w="16018" h="9479" extrusionOk="0">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8" name="Google Shape;2938;p114"/>
            <p:cNvSpPr/>
            <p:nvPr/>
          </p:nvSpPr>
          <p:spPr>
            <a:xfrm>
              <a:off x="1302225" y="2397300"/>
              <a:ext cx="651650" cy="660425"/>
            </a:xfrm>
            <a:custGeom>
              <a:avLst/>
              <a:gdLst/>
              <a:ahLst/>
              <a:cxnLst/>
              <a:rect l="l" t="t" r="r" b="b"/>
              <a:pathLst>
                <a:path w="26066" h="26417" extrusionOk="0">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39" name="Google Shape;2939;p114"/>
            <p:cNvSpPr/>
            <p:nvPr/>
          </p:nvSpPr>
          <p:spPr>
            <a:xfrm>
              <a:off x="853525" y="2286500"/>
              <a:ext cx="977475" cy="1079475"/>
            </a:xfrm>
            <a:custGeom>
              <a:avLst/>
              <a:gdLst/>
              <a:ahLst/>
              <a:cxnLst/>
              <a:rect l="l" t="t" r="r" b="b"/>
              <a:pathLst>
                <a:path w="39099" h="43179" extrusionOk="0">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0" name="Google Shape;2940;p114"/>
            <p:cNvSpPr/>
            <p:nvPr/>
          </p:nvSpPr>
          <p:spPr>
            <a:xfrm>
              <a:off x="805275" y="2264550"/>
              <a:ext cx="1002700" cy="724050"/>
            </a:xfrm>
            <a:custGeom>
              <a:avLst/>
              <a:gdLst/>
              <a:ahLst/>
              <a:cxnLst/>
              <a:rect l="l" t="t" r="r" b="b"/>
              <a:pathLst>
                <a:path w="40108" h="28962" extrusionOk="0">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1" name="Google Shape;2941;p114"/>
            <p:cNvSpPr/>
            <p:nvPr/>
          </p:nvSpPr>
          <p:spPr>
            <a:xfrm>
              <a:off x="814050" y="2243700"/>
              <a:ext cx="969775" cy="499175"/>
            </a:xfrm>
            <a:custGeom>
              <a:avLst/>
              <a:gdLst/>
              <a:ahLst/>
              <a:cxnLst/>
              <a:rect l="l" t="t" r="r" b="b"/>
              <a:pathLst>
                <a:path w="38791" h="19967" extrusionOk="0">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2" name="Google Shape;2942;p114"/>
            <p:cNvSpPr/>
            <p:nvPr/>
          </p:nvSpPr>
          <p:spPr>
            <a:xfrm>
              <a:off x="993950" y="2188850"/>
              <a:ext cx="823875" cy="448700"/>
            </a:xfrm>
            <a:custGeom>
              <a:avLst/>
              <a:gdLst/>
              <a:ahLst/>
              <a:cxnLst/>
              <a:rect l="l" t="t" r="r" b="b"/>
              <a:pathLst>
                <a:path w="32955" h="17948" extrusionOk="0">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3" name="Google Shape;2943;p114"/>
            <p:cNvSpPr/>
            <p:nvPr/>
          </p:nvSpPr>
          <p:spPr>
            <a:xfrm>
              <a:off x="1017000" y="2199825"/>
              <a:ext cx="718550" cy="375200"/>
            </a:xfrm>
            <a:custGeom>
              <a:avLst/>
              <a:gdLst/>
              <a:ahLst/>
              <a:cxnLst/>
              <a:rect l="l" t="t" r="r" b="b"/>
              <a:pathLst>
                <a:path w="28742" h="15008" extrusionOk="0">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4" name="Google Shape;2944;p114"/>
            <p:cNvSpPr/>
            <p:nvPr/>
          </p:nvSpPr>
          <p:spPr>
            <a:xfrm>
              <a:off x="1051000" y="2176800"/>
              <a:ext cx="657125" cy="330225"/>
            </a:xfrm>
            <a:custGeom>
              <a:avLst/>
              <a:gdLst/>
              <a:ahLst/>
              <a:cxnLst/>
              <a:rect l="l" t="t" r="r" b="b"/>
              <a:pathLst>
                <a:path w="26285" h="13209" extrusionOk="0">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5" name="Google Shape;2945;p114"/>
            <p:cNvSpPr/>
            <p:nvPr/>
          </p:nvSpPr>
          <p:spPr>
            <a:xfrm>
              <a:off x="1176050" y="2151575"/>
              <a:ext cx="504650" cy="233675"/>
            </a:xfrm>
            <a:custGeom>
              <a:avLst/>
              <a:gdLst/>
              <a:ahLst/>
              <a:cxnLst/>
              <a:rect l="l" t="t" r="r" b="b"/>
              <a:pathLst>
                <a:path w="20186" h="9347" extrusionOk="0">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6" name="Google Shape;2946;p114"/>
            <p:cNvSpPr/>
            <p:nvPr/>
          </p:nvSpPr>
          <p:spPr>
            <a:xfrm>
              <a:off x="1145350" y="2127425"/>
              <a:ext cx="509025" cy="235875"/>
            </a:xfrm>
            <a:custGeom>
              <a:avLst/>
              <a:gdLst/>
              <a:ahLst/>
              <a:cxnLst/>
              <a:rect l="l" t="t" r="r" b="b"/>
              <a:pathLst>
                <a:path w="20361" h="9435" extrusionOk="0">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7" name="Google Shape;2947;p114"/>
            <p:cNvSpPr/>
            <p:nvPr/>
          </p:nvSpPr>
          <p:spPr>
            <a:xfrm>
              <a:off x="1190325" y="2262350"/>
              <a:ext cx="66950" cy="38425"/>
            </a:xfrm>
            <a:custGeom>
              <a:avLst/>
              <a:gdLst/>
              <a:ahLst/>
              <a:cxnLst/>
              <a:rect l="l" t="t" r="r" b="b"/>
              <a:pathLst>
                <a:path w="2678" h="1537" extrusionOk="0">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8" name="Google Shape;2948;p114"/>
            <p:cNvSpPr/>
            <p:nvPr/>
          </p:nvSpPr>
          <p:spPr>
            <a:xfrm>
              <a:off x="916075" y="2376450"/>
              <a:ext cx="69125" cy="47200"/>
            </a:xfrm>
            <a:custGeom>
              <a:avLst/>
              <a:gdLst/>
              <a:ahLst/>
              <a:cxnLst/>
              <a:rect l="l" t="t" r="r" b="b"/>
              <a:pathLst>
                <a:path w="2765" h="1888" extrusionOk="0">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49" name="Google Shape;2949;p114"/>
            <p:cNvSpPr/>
            <p:nvPr/>
          </p:nvSpPr>
          <p:spPr>
            <a:xfrm>
              <a:off x="1008225" y="2288700"/>
              <a:ext cx="72425" cy="46100"/>
            </a:xfrm>
            <a:custGeom>
              <a:avLst/>
              <a:gdLst/>
              <a:ahLst/>
              <a:cxnLst/>
              <a:rect l="l" t="t" r="r" b="b"/>
              <a:pathLst>
                <a:path w="2897" h="1844" extrusionOk="0">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50" name="Google Shape;2950;p114"/>
            <p:cNvSpPr/>
            <p:nvPr/>
          </p:nvSpPr>
          <p:spPr>
            <a:xfrm>
              <a:off x="1671900" y="2078075"/>
              <a:ext cx="158000" cy="82300"/>
            </a:xfrm>
            <a:custGeom>
              <a:avLst/>
              <a:gdLst/>
              <a:ahLst/>
              <a:cxnLst/>
              <a:rect l="l" t="t" r="r" b="b"/>
              <a:pathLst>
                <a:path w="6320" h="3292" extrusionOk="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51" name="Google Shape;2951;p114"/>
            <p:cNvSpPr/>
            <p:nvPr/>
          </p:nvSpPr>
          <p:spPr>
            <a:xfrm>
              <a:off x="1645575" y="2080250"/>
              <a:ext cx="110825" cy="55975"/>
            </a:xfrm>
            <a:custGeom>
              <a:avLst/>
              <a:gdLst/>
              <a:ahLst/>
              <a:cxnLst/>
              <a:rect l="l" t="t" r="r" b="b"/>
              <a:pathLst>
                <a:path w="4433" h="2239" extrusionOk="0">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2952" name="Google Shape;2952;p114"/>
          <p:cNvGrpSpPr/>
          <p:nvPr/>
        </p:nvGrpSpPr>
        <p:grpSpPr>
          <a:xfrm>
            <a:off x="-6324600" y="2625566"/>
            <a:ext cx="9525000" cy="6013067"/>
            <a:chOff x="238125" y="602600"/>
            <a:chExt cx="7143750" cy="4509800"/>
          </a:xfrm>
        </p:grpSpPr>
        <p:sp>
          <p:nvSpPr>
            <p:cNvPr id="2953" name="Google Shape;2953;p114"/>
            <p:cNvSpPr/>
            <p:nvPr/>
          </p:nvSpPr>
          <p:spPr>
            <a:xfrm>
              <a:off x="2514425" y="1130250"/>
              <a:ext cx="218325" cy="579250"/>
            </a:xfrm>
            <a:custGeom>
              <a:avLst/>
              <a:gdLst/>
              <a:ahLst/>
              <a:cxnLst/>
              <a:rect l="l" t="t" r="r" b="b"/>
              <a:pathLst>
                <a:path w="8733" h="23170" extrusionOk="0">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54" name="Google Shape;2954;p114"/>
            <p:cNvSpPr/>
            <p:nvPr/>
          </p:nvSpPr>
          <p:spPr>
            <a:xfrm>
              <a:off x="1900100" y="1539425"/>
              <a:ext cx="342275" cy="551825"/>
            </a:xfrm>
            <a:custGeom>
              <a:avLst/>
              <a:gdLst/>
              <a:ahLst/>
              <a:cxnLst/>
              <a:rect l="l" t="t" r="r" b="b"/>
              <a:pathLst>
                <a:path w="13691" h="22073" extrusionOk="0">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55" name="Google Shape;2955;p114"/>
            <p:cNvSpPr/>
            <p:nvPr/>
          </p:nvSpPr>
          <p:spPr>
            <a:xfrm>
              <a:off x="2455175" y="1144500"/>
              <a:ext cx="289650" cy="673600"/>
            </a:xfrm>
            <a:custGeom>
              <a:avLst/>
              <a:gdLst/>
              <a:ahLst/>
              <a:cxnLst/>
              <a:rect l="l" t="t" r="r" b="b"/>
              <a:pathLst>
                <a:path w="11586" h="26944" extrusionOk="0">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56" name="Google Shape;2956;p114"/>
            <p:cNvSpPr/>
            <p:nvPr/>
          </p:nvSpPr>
          <p:spPr>
            <a:xfrm>
              <a:off x="2189700" y="2124150"/>
              <a:ext cx="25" cy="25"/>
            </a:xfrm>
            <a:custGeom>
              <a:avLst/>
              <a:gdLst/>
              <a:ahLst/>
              <a:cxnLst/>
              <a:rect l="l" t="t" r="r" b="b"/>
              <a:pathLst>
                <a:path w="1" h="1" extrusionOk="0">
                  <a:moveTo>
                    <a:pt x="0" y="0"/>
                  </a:moveTo>
                  <a:lnTo>
                    <a:pt x="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57" name="Google Shape;2957;p114"/>
            <p:cNvSpPr/>
            <p:nvPr/>
          </p:nvSpPr>
          <p:spPr>
            <a:xfrm>
              <a:off x="2189700" y="2124150"/>
              <a:ext cx="25" cy="25"/>
            </a:xfrm>
            <a:custGeom>
              <a:avLst/>
              <a:gdLst/>
              <a:ahLst/>
              <a:cxnLst/>
              <a:rect l="l" t="t" r="r" b="b"/>
              <a:pathLst>
                <a:path w="1" h="1" fill="none" extrusionOk="0">
                  <a:moveTo>
                    <a:pt x="0" y="0"/>
                  </a:moveTo>
                  <a:lnTo>
                    <a:pt x="0" y="0"/>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58" name="Google Shape;2958;p114"/>
            <p:cNvSpPr/>
            <p:nvPr/>
          </p:nvSpPr>
          <p:spPr>
            <a:xfrm>
              <a:off x="2390450" y="1169750"/>
              <a:ext cx="283050" cy="636275"/>
            </a:xfrm>
            <a:custGeom>
              <a:avLst/>
              <a:gdLst/>
              <a:ahLst/>
              <a:cxnLst/>
              <a:rect l="l" t="t" r="r" b="b"/>
              <a:pathLst>
                <a:path w="11322" h="25451" extrusionOk="0">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59" name="Google Shape;2959;p114"/>
            <p:cNvSpPr/>
            <p:nvPr/>
          </p:nvSpPr>
          <p:spPr>
            <a:xfrm>
              <a:off x="2312575" y="1160975"/>
              <a:ext cx="334600" cy="736100"/>
            </a:xfrm>
            <a:custGeom>
              <a:avLst/>
              <a:gdLst/>
              <a:ahLst/>
              <a:cxnLst/>
              <a:rect l="l" t="t" r="r" b="b"/>
              <a:pathLst>
                <a:path w="13384" h="29444" extrusionOk="0">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0" name="Google Shape;2960;p114"/>
            <p:cNvSpPr/>
            <p:nvPr/>
          </p:nvSpPr>
          <p:spPr>
            <a:xfrm>
              <a:off x="3607050" y="1646950"/>
              <a:ext cx="2156750" cy="843625"/>
            </a:xfrm>
            <a:custGeom>
              <a:avLst/>
              <a:gdLst/>
              <a:ahLst/>
              <a:cxnLst/>
              <a:rect l="l" t="t" r="r" b="b"/>
              <a:pathLst>
                <a:path w="86270" h="33745" extrusionOk="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1" name="Google Shape;2961;p114"/>
            <p:cNvSpPr/>
            <p:nvPr/>
          </p:nvSpPr>
          <p:spPr>
            <a:xfrm>
              <a:off x="3588400" y="602600"/>
              <a:ext cx="724050" cy="816175"/>
            </a:xfrm>
            <a:custGeom>
              <a:avLst/>
              <a:gdLst/>
              <a:ahLst/>
              <a:cxnLst/>
              <a:rect l="l" t="t" r="r" b="b"/>
              <a:pathLst>
                <a:path w="28962" h="32647" extrusionOk="0">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2" name="Google Shape;2962;p114"/>
            <p:cNvSpPr/>
            <p:nvPr/>
          </p:nvSpPr>
          <p:spPr>
            <a:xfrm>
              <a:off x="3593875" y="1881700"/>
              <a:ext cx="2005375" cy="782200"/>
            </a:xfrm>
            <a:custGeom>
              <a:avLst/>
              <a:gdLst/>
              <a:ahLst/>
              <a:cxnLst/>
              <a:rect l="l" t="t" r="r" b="b"/>
              <a:pathLst>
                <a:path w="80215" h="31288" extrusionOk="0">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3" name="Google Shape;2963;p114"/>
            <p:cNvSpPr/>
            <p:nvPr/>
          </p:nvSpPr>
          <p:spPr>
            <a:xfrm>
              <a:off x="3578525" y="772625"/>
              <a:ext cx="221625" cy="436625"/>
            </a:xfrm>
            <a:custGeom>
              <a:avLst/>
              <a:gdLst/>
              <a:ahLst/>
              <a:cxnLst/>
              <a:rect l="l" t="t" r="r" b="b"/>
              <a:pathLst>
                <a:path w="8865" h="17465" extrusionOk="0">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4" name="Google Shape;2964;p114"/>
            <p:cNvSpPr/>
            <p:nvPr/>
          </p:nvSpPr>
          <p:spPr>
            <a:xfrm>
              <a:off x="3094725" y="818700"/>
              <a:ext cx="223825" cy="558400"/>
            </a:xfrm>
            <a:custGeom>
              <a:avLst/>
              <a:gdLst/>
              <a:ahLst/>
              <a:cxnLst/>
              <a:rect l="l" t="t" r="r" b="b"/>
              <a:pathLst>
                <a:path w="8953" h="22336" extrusionOk="0">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5" name="Google Shape;2965;p114"/>
            <p:cNvSpPr/>
            <p:nvPr/>
          </p:nvSpPr>
          <p:spPr>
            <a:xfrm>
              <a:off x="2789775" y="804425"/>
              <a:ext cx="392750" cy="774525"/>
            </a:xfrm>
            <a:custGeom>
              <a:avLst/>
              <a:gdLst/>
              <a:ahLst/>
              <a:cxnLst/>
              <a:rect l="l" t="t" r="r" b="b"/>
              <a:pathLst>
                <a:path w="15710" h="30981" extrusionOk="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6" name="Google Shape;2966;p114"/>
            <p:cNvSpPr/>
            <p:nvPr/>
          </p:nvSpPr>
          <p:spPr>
            <a:xfrm>
              <a:off x="2674575" y="1020550"/>
              <a:ext cx="230400" cy="590225"/>
            </a:xfrm>
            <a:custGeom>
              <a:avLst/>
              <a:gdLst/>
              <a:ahLst/>
              <a:cxnLst/>
              <a:rect l="l" t="t" r="r" b="b"/>
              <a:pathLst>
                <a:path w="9216" h="23609" extrusionOk="0">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7" name="Google Shape;2967;p114"/>
            <p:cNvSpPr/>
            <p:nvPr/>
          </p:nvSpPr>
          <p:spPr>
            <a:xfrm>
              <a:off x="2044900" y="1165350"/>
              <a:ext cx="481600" cy="961000"/>
            </a:xfrm>
            <a:custGeom>
              <a:avLst/>
              <a:gdLst/>
              <a:ahLst/>
              <a:cxnLst/>
              <a:rect l="l" t="t" r="r" b="b"/>
              <a:pathLst>
                <a:path w="19264" h="38440" extrusionOk="0">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8" name="Google Shape;2968;p114"/>
            <p:cNvSpPr/>
            <p:nvPr/>
          </p:nvSpPr>
          <p:spPr>
            <a:xfrm>
              <a:off x="3057425" y="781400"/>
              <a:ext cx="247950" cy="648350"/>
            </a:xfrm>
            <a:custGeom>
              <a:avLst/>
              <a:gdLst/>
              <a:ahLst/>
              <a:cxnLst/>
              <a:rect l="l" t="t" r="r" b="b"/>
              <a:pathLst>
                <a:path w="9918" h="25934" extrusionOk="0">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9" name="Google Shape;2969;p114"/>
            <p:cNvSpPr/>
            <p:nvPr/>
          </p:nvSpPr>
          <p:spPr>
            <a:xfrm>
              <a:off x="3021225" y="785800"/>
              <a:ext cx="255650" cy="654925"/>
            </a:xfrm>
            <a:custGeom>
              <a:avLst/>
              <a:gdLst/>
              <a:ahLst/>
              <a:cxnLst/>
              <a:rect l="l" t="t" r="r" b="b"/>
              <a:pathLst>
                <a:path w="10226" h="26197" extrusionOk="0">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0" name="Google Shape;2970;p114"/>
            <p:cNvSpPr/>
            <p:nvPr/>
          </p:nvSpPr>
          <p:spPr>
            <a:xfrm>
              <a:off x="2918125" y="827475"/>
              <a:ext cx="313750" cy="633000"/>
            </a:xfrm>
            <a:custGeom>
              <a:avLst/>
              <a:gdLst/>
              <a:ahLst/>
              <a:cxnLst/>
              <a:rect l="l" t="t" r="r" b="b"/>
              <a:pathLst>
                <a:path w="12550" h="25320" extrusionOk="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1" name="Google Shape;2971;p114"/>
            <p:cNvSpPr/>
            <p:nvPr/>
          </p:nvSpPr>
          <p:spPr>
            <a:xfrm>
              <a:off x="2828150" y="830775"/>
              <a:ext cx="373025" cy="702100"/>
            </a:xfrm>
            <a:custGeom>
              <a:avLst/>
              <a:gdLst/>
              <a:ahLst/>
              <a:cxnLst/>
              <a:rect l="l" t="t" r="r" b="b"/>
              <a:pathLst>
                <a:path w="14921" h="28084" extrusionOk="0">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2" name="Google Shape;2972;p114"/>
            <p:cNvSpPr/>
            <p:nvPr/>
          </p:nvSpPr>
          <p:spPr>
            <a:xfrm>
              <a:off x="2789775" y="802250"/>
              <a:ext cx="359825" cy="736100"/>
            </a:xfrm>
            <a:custGeom>
              <a:avLst/>
              <a:gdLst/>
              <a:ahLst/>
              <a:cxnLst/>
              <a:rect l="l" t="t" r="r" b="b"/>
              <a:pathLst>
                <a:path w="14393" h="29444" extrusionOk="0">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3" name="Google Shape;2973;p114"/>
            <p:cNvSpPr/>
            <p:nvPr/>
          </p:nvSpPr>
          <p:spPr>
            <a:xfrm>
              <a:off x="2754650" y="825275"/>
              <a:ext cx="332425" cy="722950"/>
            </a:xfrm>
            <a:custGeom>
              <a:avLst/>
              <a:gdLst/>
              <a:ahLst/>
              <a:cxnLst/>
              <a:rect l="l" t="t" r="r" b="b"/>
              <a:pathLst>
                <a:path w="13297" h="28918" extrusionOk="0">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4" name="Google Shape;2974;p114"/>
            <p:cNvSpPr/>
            <p:nvPr/>
          </p:nvSpPr>
          <p:spPr>
            <a:xfrm>
              <a:off x="2734925" y="958025"/>
              <a:ext cx="270975" cy="606675"/>
            </a:xfrm>
            <a:custGeom>
              <a:avLst/>
              <a:gdLst/>
              <a:ahLst/>
              <a:cxnLst/>
              <a:rect l="l" t="t" r="r" b="b"/>
              <a:pathLst>
                <a:path w="10839" h="24267" extrusionOk="0">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5" name="Google Shape;2975;p114"/>
            <p:cNvSpPr/>
            <p:nvPr/>
          </p:nvSpPr>
          <p:spPr>
            <a:xfrm>
              <a:off x="2697625" y="973375"/>
              <a:ext cx="265500" cy="607775"/>
            </a:xfrm>
            <a:custGeom>
              <a:avLst/>
              <a:gdLst/>
              <a:ahLst/>
              <a:cxnLst/>
              <a:rect l="l" t="t" r="r" b="b"/>
              <a:pathLst>
                <a:path w="10620" h="24311" extrusionOk="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6" name="Google Shape;2976;p114"/>
            <p:cNvSpPr/>
            <p:nvPr/>
          </p:nvSpPr>
          <p:spPr>
            <a:xfrm>
              <a:off x="2630700" y="1103925"/>
              <a:ext cx="223825" cy="530975"/>
            </a:xfrm>
            <a:custGeom>
              <a:avLst/>
              <a:gdLst/>
              <a:ahLst/>
              <a:cxnLst/>
              <a:rect l="l" t="t" r="r" b="b"/>
              <a:pathLst>
                <a:path w="8953" h="21239" extrusionOk="0">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7" name="Google Shape;2977;p114"/>
            <p:cNvSpPr/>
            <p:nvPr/>
          </p:nvSpPr>
          <p:spPr>
            <a:xfrm>
              <a:off x="2619725" y="1124775"/>
              <a:ext cx="194200" cy="436625"/>
            </a:xfrm>
            <a:custGeom>
              <a:avLst/>
              <a:gdLst/>
              <a:ahLst/>
              <a:cxnLst/>
              <a:rect l="l" t="t" r="r" b="b"/>
              <a:pathLst>
                <a:path w="7768" h="17465" extrusionOk="0">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8" name="Google Shape;2978;p114"/>
            <p:cNvSpPr/>
            <p:nvPr/>
          </p:nvSpPr>
          <p:spPr>
            <a:xfrm>
              <a:off x="2592300" y="1141225"/>
              <a:ext cx="183225" cy="483800"/>
            </a:xfrm>
            <a:custGeom>
              <a:avLst/>
              <a:gdLst/>
              <a:ahLst/>
              <a:cxnLst/>
              <a:rect l="l" t="t" r="r" b="b"/>
              <a:pathLst>
                <a:path w="7329" h="19352" extrusionOk="0">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9" name="Google Shape;2979;p114"/>
            <p:cNvSpPr/>
            <p:nvPr/>
          </p:nvSpPr>
          <p:spPr>
            <a:xfrm>
              <a:off x="2263200" y="1174125"/>
              <a:ext cx="342300" cy="810725"/>
            </a:xfrm>
            <a:custGeom>
              <a:avLst/>
              <a:gdLst/>
              <a:ahLst/>
              <a:cxnLst/>
              <a:rect l="l" t="t" r="r" b="b"/>
              <a:pathLst>
                <a:path w="13692" h="32429" extrusionOk="0">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0" name="Google Shape;2980;p114"/>
            <p:cNvSpPr/>
            <p:nvPr/>
          </p:nvSpPr>
          <p:spPr>
            <a:xfrm>
              <a:off x="3125450" y="769325"/>
              <a:ext cx="242475" cy="648375"/>
            </a:xfrm>
            <a:custGeom>
              <a:avLst/>
              <a:gdLst/>
              <a:ahLst/>
              <a:cxnLst/>
              <a:rect l="l" t="t" r="r" b="b"/>
              <a:pathLst>
                <a:path w="9699" h="25935" extrusionOk="0">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1" name="Google Shape;2981;p114"/>
            <p:cNvSpPr/>
            <p:nvPr/>
          </p:nvSpPr>
          <p:spPr>
            <a:xfrm>
              <a:off x="3734300" y="758375"/>
              <a:ext cx="1192475" cy="1433800"/>
            </a:xfrm>
            <a:custGeom>
              <a:avLst/>
              <a:gdLst/>
              <a:ahLst/>
              <a:cxnLst/>
              <a:rect l="l" t="t" r="r" b="b"/>
              <a:pathLst>
                <a:path w="47699" h="57352" extrusionOk="0">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2" name="Google Shape;2982;p114"/>
            <p:cNvSpPr/>
            <p:nvPr/>
          </p:nvSpPr>
          <p:spPr>
            <a:xfrm>
              <a:off x="3959175" y="763850"/>
              <a:ext cx="850225" cy="1129950"/>
            </a:xfrm>
            <a:custGeom>
              <a:avLst/>
              <a:gdLst/>
              <a:ahLst/>
              <a:cxnLst/>
              <a:rect l="l" t="t" r="r" b="b"/>
              <a:pathLst>
                <a:path w="34009" h="45198" extrusionOk="0">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3" name="Google Shape;2983;p114"/>
            <p:cNvSpPr/>
            <p:nvPr/>
          </p:nvSpPr>
          <p:spPr>
            <a:xfrm>
              <a:off x="4266350" y="884525"/>
              <a:ext cx="417975" cy="879825"/>
            </a:xfrm>
            <a:custGeom>
              <a:avLst/>
              <a:gdLst/>
              <a:ahLst/>
              <a:cxnLst/>
              <a:rect l="l" t="t" r="r" b="b"/>
              <a:pathLst>
                <a:path w="16719" h="35193" extrusionOk="0">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4" name="Google Shape;2984;p114"/>
            <p:cNvSpPr/>
            <p:nvPr/>
          </p:nvSpPr>
          <p:spPr>
            <a:xfrm>
              <a:off x="3635575" y="1464825"/>
              <a:ext cx="1480975" cy="864475"/>
            </a:xfrm>
            <a:custGeom>
              <a:avLst/>
              <a:gdLst/>
              <a:ahLst/>
              <a:cxnLst/>
              <a:rect l="l" t="t" r="r" b="b"/>
              <a:pathLst>
                <a:path w="59239" h="34579" extrusionOk="0">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5" name="Google Shape;2985;p114"/>
            <p:cNvSpPr/>
            <p:nvPr/>
          </p:nvSpPr>
          <p:spPr>
            <a:xfrm>
              <a:off x="3659700" y="642075"/>
              <a:ext cx="701025" cy="988425"/>
            </a:xfrm>
            <a:custGeom>
              <a:avLst/>
              <a:gdLst/>
              <a:ahLst/>
              <a:cxnLst/>
              <a:rect l="l" t="t" r="r" b="b"/>
              <a:pathLst>
                <a:path w="28041" h="39537" extrusionOk="0">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6" name="Google Shape;2986;p114"/>
            <p:cNvSpPr/>
            <p:nvPr/>
          </p:nvSpPr>
          <p:spPr>
            <a:xfrm>
              <a:off x="3591675" y="2170200"/>
              <a:ext cx="1783775" cy="624225"/>
            </a:xfrm>
            <a:custGeom>
              <a:avLst/>
              <a:gdLst/>
              <a:ahLst/>
              <a:cxnLst/>
              <a:rect l="l" t="t" r="r" b="b"/>
              <a:pathLst>
                <a:path w="71351" h="24969" extrusionOk="0">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7" name="Google Shape;2987;p114"/>
            <p:cNvSpPr/>
            <p:nvPr/>
          </p:nvSpPr>
          <p:spPr>
            <a:xfrm>
              <a:off x="3359125" y="762750"/>
              <a:ext cx="284150" cy="616550"/>
            </a:xfrm>
            <a:custGeom>
              <a:avLst/>
              <a:gdLst/>
              <a:ahLst/>
              <a:cxnLst/>
              <a:rect l="l" t="t" r="r" b="b"/>
              <a:pathLst>
                <a:path w="11366" h="24662" extrusionOk="0">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8" name="Google Shape;2988;p114"/>
            <p:cNvSpPr/>
            <p:nvPr/>
          </p:nvSpPr>
          <p:spPr>
            <a:xfrm>
              <a:off x="4291575" y="2578300"/>
              <a:ext cx="465150" cy="155800"/>
            </a:xfrm>
            <a:custGeom>
              <a:avLst/>
              <a:gdLst/>
              <a:ahLst/>
              <a:cxnLst/>
              <a:rect l="l" t="t" r="r" b="b"/>
              <a:pathLst>
                <a:path w="18606" h="6232" extrusionOk="0">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9" name="Google Shape;2989;p114"/>
            <p:cNvSpPr/>
            <p:nvPr/>
          </p:nvSpPr>
          <p:spPr>
            <a:xfrm>
              <a:off x="3631175" y="2837200"/>
              <a:ext cx="446500" cy="66925"/>
            </a:xfrm>
            <a:custGeom>
              <a:avLst/>
              <a:gdLst/>
              <a:ahLst/>
              <a:cxnLst/>
              <a:rect l="l" t="t" r="r" b="b"/>
              <a:pathLst>
                <a:path w="17860" h="2677" extrusionOk="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0" name="Google Shape;2990;p114"/>
            <p:cNvSpPr/>
            <p:nvPr/>
          </p:nvSpPr>
          <p:spPr>
            <a:xfrm>
              <a:off x="3229675" y="767150"/>
              <a:ext cx="275375" cy="654925"/>
            </a:xfrm>
            <a:custGeom>
              <a:avLst/>
              <a:gdLst/>
              <a:ahLst/>
              <a:cxnLst/>
              <a:rect l="l" t="t" r="r" b="b"/>
              <a:pathLst>
                <a:path w="11015" h="26197" extrusionOk="0">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1" name="Google Shape;2991;p114"/>
            <p:cNvSpPr/>
            <p:nvPr/>
          </p:nvSpPr>
          <p:spPr>
            <a:xfrm>
              <a:off x="4717225" y="1245425"/>
              <a:ext cx="38425" cy="278675"/>
            </a:xfrm>
            <a:custGeom>
              <a:avLst/>
              <a:gdLst/>
              <a:ahLst/>
              <a:cxnLst/>
              <a:rect l="l" t="t" r="r" b="b"/>
              <a:pathLst>
                <a:path w="1537" h="11147" extrusionOk="0">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2" name="Google Shape;2992;p114"/>
            <p:cNvSpPr/>
            <p:nvPr/>
          </p:nvSpPr>
          <p:spPr>
            <a:xfrm>
              <a:off x="4744650" y="1146700"/>
              <a:ext cx="39500" cy="377400"/>
            </a:xfrm>
            <a:custGeom>
              <a:avLst/>
              <a:gdLst/>
              <a:ahLst/>
              <a:cxnLst/>
              <a:rect l="l" t="t" r="r" b="b"/>
              <a:pathLst>
                <a:path w="1580" h="15096" extrusionOk="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3" name="Google Shape;2993;p114"/>
            <p:cNvSpPr/>
            <p:nvPr/>
          </p:nvSpPr>
          <p:spPr>
            <a:xfrm>
              <a:off x="4788525" y="1242150"/>
              <a:ext cx="43900" cy="303900"/>
            </a:xfrm>
            <a:custGeom>
              <a:avLst/>
              <a:gdLst/>
              <a:ahLst/>
              <a:cxnLst/>
              <a:rect l="l" t="t" r="r" b="b"/>
              <a:pathLst>
                <a:path w="1756" h="12156" extrusionOk="0">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4" name="Google Shape;2994;p114"/>
            <p:cNvSpPr/>
            <p:nvPr/>
          </p:nvSpPr>
          <p:spPr>
            <a:xfrm>
              <a:off x="4784125" y="1313450"/>
              <a:ext cx="79025" cy="276475"/>
            </a:xfrm>
            <a:custGeom>
              <a:avLst/>
              <a:gdLst/>
              <a:ahLst/>
              <a:cxnLst/>
              <a:rect l="l" t="t" r="r" b="b"/>
              <a:pathLst>
                <a:path w="3161" h="11059" extrusionOk="0">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5" name="Google Shape;2995;p114"/>
            <p:cNvSpPr/>
            <p:nvPr/>
          </p:nvSpPr>
          <p:spPr>
            <a:xfrm>
              <a:off x="4800600" y="1323325"/>
              <a:ext cx="74600" cy="277575"/>
            </a:xfrm>
            <a:custGeom>
              <a:avLst/>
              <a:gdLst/>
              <a:ahLst/>
              <a:cxnLst/>
              <a:rect l="l" t="t" r="r" b="b"/>
              <a:pathLst>
                <a:path w="2984" h="11103" extrusionOk="0">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6" name="Google Shape;2996;p114"/>
            <p:cNvSpPr/>
            <p:nvPr/>
          </p:nvSpPr>
          <p:spPr>
            <a:xfrm>
              <a:off x="4826925" y="1334300"/>
              <a:ext cx="77900" cy="245750"/>
            </a:xfrm>
            <a:custGeom>
              <a:avLst/>
              <a:gdLst/>
              <a:ahLst/>
              <a:cxnLst/>
              <a:rect l="l" t="t" r="r" b="b"/>
              <a:pathLst>
                <a:path w="3116" h="9830" extrusionOk="0">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7" name="Google Shape;2997;p114"/>
            <p:cNvSpPr/>
            <p:nvPr/>
          </p:nvSpPr>
          <p:spPr>
            <a:xfrm>
              <a:off x="4873000" y="1356225"/>
              <a:ext cx="89975" cy="206275"/>
            </a:xfrm>
            <a:custGeom>
              <a:avLst/>
              <a:gdLst/>
              <a:ahLst/>
              <a:cxnLst/>
              <a:rect l="l" t="t" r="r" b="b"/>
              <a:pathLst>
                <a:path w="3599" h="8251" extrusionOk="0">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8" name="Google Shape;2998;p114"/>
            <p:cNvSpPr/>
            <p:nvPr/>
          </p:nvSpPr>
          <p:spPr>
            <a:xfrm>
              <a:off x="4878475" y="1401200"/>
              <a:ext cx="130575" cy="183225"/>
            </a:xfrm>
            <a:custGeom>
              <a:avLst/>
              <a:gdLst/>
              <a:ahLst/>
              <a:cxnLst/>
              <a:rect l="l" t="t" r="r" b="b"/>
              <a:pathLst>
                <a:path w="5223" h="7329" extrusionOk="0">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9" name="Google Shape;2999;p114"/>
            <p:cNvSpPr/>
            <p:nvPr/>
          </p:nvSpPr>
          <p:spPr>
            <a:xfrm>
              <a:off x="4888350" y="1411075"/>
              <a:ext cx="178850" cy="188725"/>
            </a:xfrm>
            <a:custGeom>
              <a:avLst/>
              <a:gdLst/>
              <a:ahLst/>
              <a:cxnLst/>
              <a:rect l="l" t="t" r="r" b="b"/>
              <a:pathLst>
                <a:path w="7154" h="7549" extrusionOk="0">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0" name="Google Shape;3000;p114"/>
            <p:cNvSpPr/>
            <p:nvPr/>
          </p:nvSpPr>
          <p:spPr>
            <a:xfrm>
              <a:off x="4890550" y="1412175"/>
              <a:ext cx="208450" cy="215050"/>
            </a:xfrm>
            <a:custGeom>
              <a:avLst/>
              <a:gdLst/>
              <a:ahLst/>
              <a:cxnLst/>
              <a:rect l="l" t="t" r="r" b="b"/>
              <a:pathLst>
                <a:path w="8338" h="8602" extrusionOk="0">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1" name="Google Shape;3001;p114"/>
            <p:cNvSpPr/>
            <p:nvPr/>
          </p:nvSpPr>
          <p:spPr>
            <a:xfrm>
              <a:off x="4878475" y="1464825"/>
              <a:ext cx="342300" cy="254550"/>
            </a:xfrm>
            <a:custGeom>
              <a:avLst/>
              <a:gdLst/>
              <a:ahLst/>
              <a:cxnLst/>
              <a:rect l="l" t="t" r="r" b="b"/>
              <a:pathLst>
                <a:path w="13692" h="10182" extrusionOk="0">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2" name="Google Shape;3002;p114"/>
            <p:cNvSpPr/>
            <p:nvPr/>
          </p:nvSpPr>
          <p:spPr>
            <a:xfrm>
              <a:off x="5782425" y="1462650"/>
              <a:ext cx="54875" cy="228200"/>
            </a:xfrm>
            <a:custGeom>
              <a:avLst/>
              <a:gdLst/>
              <a:ahLst/>
              <a:cxnLst/>
              <a:rect l="l" t="t" r="r" b="b"/>
              <a:pathLst>
                <a:path w="2195" h="9128" extrusionOk="0">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3" name="Google Shape;3003;p114"/>
            <p:cNvSpPr/>
            <p:nvPr/>
          </p:nvSpPr>
          <p:spPr>
            <a:xfrm>
              <a:off x="4857625" y="1459350"/>
              <a:ext cx="669225" cy="314875"/>
            </a:xfrm>
            <a:custGeom>
              <a:avLst/>
              <a:gdLst/>
              <a:ahLst/>
              <a:cxnLst/>
              <a:rect l="l" t="t" r="r" b="b"/>
              <a:pathLst>
                <a:path w="26769" h="12595" extrusionOk="0">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4" name="Google Shape;3004;p114"/>
            <p:cNvSpPr/>
            <p:nvPr/>
          </p:nvSpPr>
          <p:spPr>
            <a:xfrm>
              <a:off x="4825825" y="1509825"/>
              <a:ext cx="970875" cy="323625"/>
            </a:xfrm>
            <a:custGeom>
              <a:avLst/>
              <a:gdLst/>
              <a:ahLst/>
              <a:cxnLst/>
              <a:rect l="l" t="t" r="r" b="b"/>
              <a:pathLst>
                <a:path w="38835" h="12945" extrusionOk="0">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5" name="Google Shape;3005;p114"/>
            <p:cNvSpPr/>
            <p:nvPr/>
          </p:nvSpPr>
          <p:spPr>
            <a:xfrm>
              <a:off x="4788525" y="1581125"/>
              <a:ext cx="993925" cy="304975"/>
            </a:xfrm>
            <a:custGeom>
              <a:avLst/>
              <a:gdLst/>
              <a:ahLst/>
              <a:cxnLst/>
              <a:rect l="l" t="t" r="r" b="b"/>
              <a:pathLst>
                <a:path w="39757" h="12199" extrusionOk="0">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6" name="Google Shape;3006;p114"/>
            <p:cNvSpPr/>
            <p:nvPr/>
          </p:nvSpPr>
          <p:spPr>
            <a:xfrm>
              <a:off x="4156650" y="690350"/>
              <a:ext cx="140425" cy="190900"/>
            </a:xfrm>
            <a:custGeom>
              <a:avLst/>
              <a:gdLst/>
              <a:ahLst/>
              <a:cxnLst/>
              <a:rect l="l" t="t" r="r" b="b"/>
              <a:pathLst>
                <a:path w="5617" h="7636" extrusionOk="0">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7" name="Google Shape;3007;p114"/>
            <p:cNvSpPr/>
            <p:nvPr/>
          </p:nvSpPr>
          <p:spPr>
            <a:xfrm>
              <a:off x="3612525" y="2067100"/>
              <a:ext cx="822775" cy="311575"/>
            </a:xfrm>
            <a:custGeom>
              <a:avLst/>
              <a:gdLst/>
              <a:ahLst/>
              <a:cxnLst/>
              <a:rect l="l" t="t" r="r" b="b"/>
              <a:pathLst>
                <a:path w="32911" h="12463" extrusionOk="0">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8" name="Google Shape;3008;p114"/>
            <p:cNvSpPr/>
            <p:nvPr/>
          </p:nvSpPr>
          <p:spPr>
            <a:xfrm>
              <a:off x="3644350" y="658525"/>
              <a:ext cx="620925" cy="835950"/>
            </a:xfrm>
            <a:custGeom>
              <a:avLst/>
              <a:gdLst/>
              <a:ahLst/>
              <a:cxnLst/>
              <a:rect l="l" t="t" r="r" b="b"/>
              <a:pathLst>
                <a:path w="24837" h="33438" extrusionOk="0">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9" name="Google Shape;3009;p114"/>
            <p:cNvSpPr/>
            <p:nvPr/>
          </p:nvSpPr>
          <p:spPr>
            <a:xfrm>
              <a:off x="3615825" y="2072575"/>
              <a:ext cx="833750" cy="351075"/>
            </a:xfrm>
            <a:custGeom>
              <a:avLst/>
              <a:gdLst/>
              <a:ahLst/>
              <a:cxnLst/>
              <a:rect l="l" t="t" r="r" b="b"/>
              <a:pathLst>
                <a:path w="33350" h="14043" extrusionOk="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0" name="Google Shape;3010;p114"/>
            <p:cNvSpPr/>
            <p:nvPr/>
          </p:nvSpPr>
          <p:spPr>
            <a:xfrm>
              <a:off x="3615825" y="642075"/>
              <a:ext cx="642875" cy="845825"/>
            </a:xfrm>
            <a:custGeom>
              <a:avLst/>
              <a:gdLst/>
              <a:ahLst/>
              <a:cxnLst/>
              <a:rect l="l" t="t" r="r" b="b"/>
              <a:pathLst>
                <a:path w="25715" h="33833" extrusionOk="0">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1" name="Google Shape;3011;p114"/>
            <p:cNvSpPr/>
            <p:nvPr/>
          </p:nvSpPr>
          <p:spPr>
            <a:xfrm>
              <a:off x="3589500" y="2073675"/>
              <a:ext cx="884200" cy="377400"/>
            </a:xfrm>
            <a:custGeom>
              <a:avLst/>
              <a:gdLst/>
              <a:ahLst/>
              <a:cxnLst/>
              <a:rect l="l" t="t" r="r" b="b"/>
              <a:pathLst>
                <a:path w="35368" h="15096" extrusionOk="0">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2" name="Google Shape;3012;p114"/>
            <p:cNvSpPr/>
            <p:nvPr/>
          </p:nvSpPr>
          <p:spPr>
            <a:xfrm>
              <a:off x="3598275" y="630025"/>
              <a:ext cx="656025" cy="832650"/>
            </a:xfrm>
            <a:custGeom>
              <a:avLst/>
              <a:gdLst/>
              <a:ahLst/>
              <a:cxnLst/>
              <a:rect l="l" t="t" r="r" b="b"/>
              <a:pathLst>
                <a:path w="26241" h="33306" extrusionOk="0">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3" name="Google Shape;3013;p114"/>
            <p:cNvSpPr/>
            <p:nvPr/>
          </p:nvSpPr>
          <p:spPr>
            <a:xfrm>
              <a:off x="3611425" y="1686425"/>
              <a:ext cx="2121650" cy="846925"/>
            </a:xfrm>
            <a:custGeom>
              <a:avLst/>
              <a:gdLst/>
              <a:ahLst/>
              <a:cxnLst/>
              <a:rect l="l" t="t" r="r" b="b"/>
              <a:pathLst>
                <a:path w="84866" h="33877" extrusionOk="0">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4" name="Google Shape;3014;p114"/>
            <p:cNvSpPr/>
            <p:nvPr/>
          </p:nvSpPr>
          <p:spPr>
            <a:xfrm>
              <a:off x="3555475" y="722150"/>
              <a:ext cx="443225" cy="703225"/>
            </a:xfrm>
            <a:custGeom>
              <a:avLst/>
              <a:gdLst/>
              <a:ahLst/>
              <a:cxnLst/>
              <a:rect l="l" t="t" r="r" b="b"/>
              <a:pathLst>
                <a:path w="17729" h="28129" extrusionOk="0">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5" name="Google Shape;3015;p114"/>
            <p:cNvSpPr/>
            <p:nvPr/>
          </p:nvSpPr>
          <p:spPr>
            <a:xfrm>
              <a:off x="3597175" y="1741275"/>
              <a:ext cx="2098600" cy="818400"/>
            </a:xfrm>
            <a:custGeom>
              <a:avLst/>
              <a:gdLst/>
              <a:ahLst/>
              <a:cxnLst/>
              <a:rect l="l" t="t" r="r" b="b"/>
              <a:pathLst>
                <a:path w="83944" h="32736" extrusionOk="0">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6" name="Google Shape;3016;p114"/>
            <p:cNvSpPr/>
            <p:nvPr/>
          </p:nvSpPr>
          <p:spPr>
            <a:xfrm>
              <a:off x="3524775" y="759450"/>
              <a:ext cx="388350" cy="654950"/>
            </a:xfrm>
            <a:custGeom>
              <a:avLst/>
              <a:gdLst/>
              <a:ahLst/>
              <a:cxnLst/>
              <a:rect l="l" t="t" r="r" b="b"/>
              <a:pathLst>
                <a:path w="15534" h="26198" extrusionOk="0">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7" name="Google Shape;3017;p114"/>
            <p:cNvSpPr/>
            <p:nvPr/>
          </p:nvSpPr>
          <p:spPr>
            <a:xfrm>
              <a:off x="3586200" y="1781875"/>
              <a:ext cx="2077775" cy="817300"/>
            </a:xfrm>
            <a:custGeom>
              <a:avLst/>
              <a:gdLst/>
              <a:ahLst/>
              <a:cxnLst/>
              <a:rect l="l" t="t" r="r" b="b"/>
              <a:pathLst>
                <a:path w="83111" h="32692" extrusionOk="0">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8" name="Google Shape;3018;p114"/>
            <p:cNvSpPr/>
            <p:nvPr/>
          </p:nvSpPr>
          <p:spPr>
            <a:xfrm>
              <a:off x="3491850" y="750675"/>
              <a:ext cx="392750" cy="747100"/>
            </a:xfrm>
            <a:custGeom>
              <a:avLst/>
              <a:gdLst/>
              <a:ahLst/>
              <a:cxnLst/>
              <a:rect l="l" t="t" r="r" b="b"/>
              <a:pathLst>
                <a:path w="15710" h="29884" extrusionOk="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9" name="Google Shape;3019;p114"/>
            <p:cNvSpPr/>
            <p:nvPr/>
          </p:nvSpPr>
          <p:spPr>
            <a:xfrm>
              <a:off x="3630075" y="1825750"/>
              <a:ext cx="1999875" cy="810725"/>
            </a:xfrm>
            <a:custGeom>
              <a:avLst/>
              <a:gdLst/>
              <a:ahLst/>
              <a:cxnLst/>
              <a:rect l="l" t="t" r="r" b="b"/>
              <a:pathLst>
                <a:path w="79995" h="32429" extrusionOk="0">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0" name="Google Shape;3020;p114"/>
            <p:cNvSpPr/>
            <p:nvPr/>
          </p:nvSpPr>
          <p:spPr>
            <a:xfrm>
              <a:off x="3466625" y="829675"/>
              <a:ext cx="329125" cy="579250"/>
            </a:xfrm>
            <a:custGeom>
              <a:avLst/>
              <a:gdLst/>
              <a:ahLst/>
              <a:cxnLst/>
              <a:rect l="l" t="t" r="r" b="b"/>
              <a:pathLst>
                <a:path w="13165" h="23170" extrusionOk="0">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1" name="Google Shape;3021;p114"/>
            <p:cNvSpPr/>
            <p:nvPr/>
          </p:nvSpPr>
          <p:spPr>
            <a:xfrm>
              <a:off x="3663000" y="692550"/>
              <a:ext cx="735000" cy="1528150"/>
            </a:xfrm>
            <a:custGeom>
              <a:avLst/>
              <a:gdLst/>
              <a:ahLst/>
              <a:cxnLst/>
              <a:rect l="l" t="t" r="r" b="b"/>
              <a:pathLst>
                <a:path w="29400" h="61126" extrusionOk="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2" name="Google Shape;3022;p114"/>
            <p:cNvSpPr/>
            <p:nvPr/>
          </p:nvSpPr>
          <p:spPr>
            <a:xfrm>
              <a:off x="3625700" y="691450"/>
              <a:ext cx="766825" cy="1557775"/>
            </a:xfrm>
            <a:custGeom>
              <a:avLst/>
              <a:gdLst/>
              <a:ahLst/>
              <a:cxnLst/>
              <a:rect l="l" t="t" r="r" b="b"/>
              <a:pathLst>
                <a:path w="30673" h="62311" extrusionOk="0">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3" name="Google Shape;3023;p114"/>
            <p:cNvSpPr/>
            <p:nvPr/>
          </p:nvSpPr>
          <p:spPr>
            <a:xfrm>
              <a:off x="3681625" y="1993600"/>
              <a:ext cx="702125" cy="310475"/>
            </a:xfrm>
            <a:custGeom>
              <a:avLst/>
              <a:gdLst/>
              <a:ahLst/>
              <a:cxnLst/>
              <a:rect l="l" t="t" r="r" b="b"/>
              <a:pathLst>
                <a:path w="28085" h="12419" extrusionOk="0">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4" name="Google Shape;3024;p114"/>
            <p:cNvSpPr/>
            <p:nvPr/>
          </p:nvSpPr>
          <p:spPr>
            <a:xfrm>
              <a:off x="3646525" y="689250"/>
              <a:ext cx="639600" cy="988425"/>
            </a:xfrm>
            <a:custGeom>
              <a:avLst/>
              <a:gdLst/>
              <a:ahLst/>
              <a:cxnLst/>
              <a:rect l="l" t="t" r="r" b="b"/>
              <a:pathLst>
                <a:path w="25584" h="39537" extrusionOk="0">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5" name="Google Shape;3025;p114"/>
            <p:cNvSpPr/>
            <p:nvPr/>
          </p:nvSpPr>
          <p:spPr>
            <a:xfrm>
              <a:off x="3650925" y="2049550"/>
              <a:ext cx="763550" cy="304975"/>
            </a:xfrm>
            <a:custGeom>
              <a:avLst/>
              <a:gdLst/>
              <a:ahLst/>
              <a:cxnLst/>
              <a:rect l="l" t="t" r="r" b="b"/>
              <a:pathLst>
                <a:path w="30542" h="12199" extrusionOk="0">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6" name="Google Shape;3026;p114"/>
            <p:cNvSpPr/>
            <p:nvPr/>
          </p:nvSpPr>
          <p:spPr>
            <a:xfrm>
              <a:off x="3678350" y="670600"/>
              <a:ext cx="591300" cy="788775"/>
            </a:xfrm>
            <a:custGeom>
              <a:avLst/>
              <a:gdLst/>
              <a:ahLst/>
              <a:cxnLst/>
              <a:rect l="l" t="t" r="r" b="b"/>
              <a:pathLst>
                <a:path w="23652" h="31551" extrusionOk="0">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7" name="Google Shape;3027;p114"/>
            <p:cNvSpPr/>
            <p:nvPr/>
          </p:nvSpPr>
          <p:spPr>
            <a:xfrm>
              <a:off x="4188450" y="866975"/>
              <a:ext cx="520025" cy="931375"/>
            </a:xfrm>
            <a:custGeom>
              <a:avLst/>
              <a:gdLst/>
              <a:ahLst/>
              <a:cxnLst/>
              <a:rect l="l" t="t" r="r" b="b"/>
              <a:pathLst>
                <a:path w="20801" h="37255" extrusionOk="0">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8" name="Google Shape;3028;p114"/>
            <p:cNvSpPr/>
            <p:nvPr/>
          </p:nvSpPr>
          <p:spPr>
            <a:xfrm>
              <a:off x="4063400" y="858200"/>
              <a:ext cx="670300" cy="974150"/>
            </a:xfrm>
            <a:custGeom>
              <a:avLst/>
              <a:gdLst/>
              <a:ahLst/>
              <a:cxnLst/>
              <a:rect l="l" t="t" r="r" b="b"/>
              <a:pathLst>
                <a:path w="26812" h="38966" extrusionOk="0">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9" name="Google Shape;3029;p114"/>
            <p:cNvSpPr/>
            <p:nvPr/>
          </p:nvSpPr>
          <p:spPr>
            <a:xfrm>
              <a:off x="4019525" y="841725"/>
              <a:ext cx="410300" cy="1012575"/>
            </a:xfrm>
            <a:custGeom>
              <a:avLst/>
              <a:gdLst/>
              <a:ahLst/>
              <a:cxnLst/>
              <a:rect l="l" t="t" r="r" b="b"/>
              <a:pathLst>
                <a:path w="16412" h="40503" extrusionOk="0">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0" name="Google Shape;3030;p114"/>
            <p:cNvSpPr/>
            <p:nvPr/>
          </p:nvSpPr>
          <p:spPr>
            <a:xfrm>
              <a:off x="3981125" y="801150"/>
              <a:ext cx="444300" cy="1074000"/>
            </a:xfrm>
            <a:custGeom>
              <a:avLst/>
              <a:gdLst/>
              <a:ahLst/>
              <a:cxnLst/>
              <a:rect l="l" t="t" r="r" b="b"/>
              <a:pathLst>
                <a:path w="17772" h="42960" extrusionOk="0">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1" name="Google Shape;3031;p114"/>
            <p:cNvSpPr/>
            <p:nvPr/>
          </p:nvSpPr>
          <p:spPr>
            <a:xfrm>
              <a:off x="3930650" y="715575"/>
              <a:ext cx="492600" cy="1197950"/>
            </a:xfrm>
            <a:custGeom>
              <a:avLst/>
              <a:gdLst/>
              <a:ahLst/>
              <a:cxnLst/>
              <a:rect l="l" t="t" r="r" b="b"/>
              <a:pathLst>
                <a:path w="19704" h="47918" extrusionOk="0">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2" name="Google Shape;3032;p114"/>
            <p:cNvSpPr/>
            <p:nvPr/>
          </p:nvSpPr>
          <p:spPr>
            <a:xfrm>
              <a:off x="3904325" y="661825"/>
              <a:ext cx="515625" cy="1271450"/>
            </a:xfrm>
            <a:custGeom>
              <a:avLst/>
              <a:gdLst/>
              <a:ahLst/>
              <a:cxnLst/>
              <a:rect l="l" t="t" r="r" b="b"/>
              <a:pathLst>
                <a:path w="20625" h="50858" extrusionOk="0">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3" name="Google Shape;3033;p114"/>
            <p:cNvSpPr/>
            <p:nvPr/>
          </p:nvSpPr>
          <p:spPr>
            <a:xfrm>
              <a:off x="3881300" y="681575"/>
              <a:ext cx="525475" cy="1276950"/>
            </a:xfrm>
            <a:custGeom>
              <a:avLst/>
              <a:gdLst/>
              <a:ahLst/>
              <a:cxnLst/>
              <a:rect l="l" t="t" r="r" b="b"/>
              <a:pathLst>
                <a:path w="21019" h="51078" extrusionOk="0">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4" name="Google Shape;3034;p114"/>
            <p:cNvSpPr/>
            <p:nvPr/>
          </p:nvSpPr>
          <p:spPr>
            <a:xfrm>
              <a:off x="3850575" y="669500"/>
              <a:ext cx="549625" cy="1310950"/>
            </a:xfrm>
            <a:custGeom>
              <a:avLst/>
              <a:gdLst/>
              <a:ahLst/>
              <a:cxnLst/>
              <a:rect l="l" t="t" r="r" b="b"/>
              <a:pathLst>
                <a:path w="21985" h="52438" extrusionOk="0">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5" name="Google Shape;3035;p114"/>
            <p:cNvSpPr/>
            <p:nvPr/>
          </p:nvSpPr>
          <p:spPr>
            <a:xfrm>
              <a:off x="3590575" y="1937650"/>
              <a:ext cx="1971375" cy="750375"/>
            </a:xfrm>
            <a:custGeom>
              <a:avLst/>
              <a:gdLst/>
              <a:ahLst/>
              <a:cxnLst/>
              <a:rect l="l" t="t" r="r" b="b"/>
              <a:pathLst>
                <a:path w="78855" h="30015" extrusionOk="0">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6" name="Google Shape;3036;p114"/>
            <p:cNvSpPr/>
            <p:nvPr/>
          </p:nvSpPr>
          <p:spPr>
            <a:xfrm>
              <a:off x="3469925" y="764950"/>
              <a:ext cx="299500" cy="582525"/>
            </a:xfrm>
            <a:custGeom>
              <a:avLst/>
              <a:gdLst/>
              <a:ahLst/>
              <a:cxnLst/>
              <a:rect l="l" t="t" r="r" b="b"/>
              <a:pathLst>
                <a:path w="11980" h="23301" extrusionOk="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7" name="Google Shape;3037;p114"/>
            <p:cNvSpPr/>
            <p:nvPr/>
          </p:nvSpPr>
          <p:spPr>
            <a:xfrm>
              <a:off x="3619100" y="2026500"/>
              <a:ext cx="1900050" cy="686750"/>
            </a:xfrm>
            <a:custGeom>
              <a:avLst/>
              <a:gdLst/>
              <a:ahLst/>
              <a:cxnLst/>
              <a:rect l="l" t="t" r="r" b="b"/>
              <a:pathLst>
                <a:path w="76002" h="27470" extrusionOk="0">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8" name="Google Shape;3038;p114"/>
            <p:cNvSpPr/>
            <p:nvPr/>
          </p:nvSpPr>
          <p:spPr>
            <a:xfrm>
              <a:off x="3437000" y="785800"/>
              <a:ext cx="287450" cy="611050"/>
            </a:xfrm>
            <a:custGeom>
              <a:avLst/>
              <a:gdLst/>
              <a:ahLst/>
              <a:cxnLst/>
              <a:rect l="l" t="t" r="r" b="b"/>
              <a:pathLst>
                <a:path w="11498" h="24442" extrusionOk="0">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9" name="Google Shape;3039;p114"/>
            <p:cNvSpPr/>
            <p:nvPr/>
          </p:nvSpPr>
          <p:spPr>
            <a:xfrm>
              <a:off x="3586200" y="2096725"/>
              <a:ext cx="1884700" cy="640675"/>
            </a:xfrm>
            <a:custGeom>
              <a:avLst/>
              <a:gdLst/>
              <a:ahLst/>
              <a:cxnLst/>
              <a:rect l="l" t="t" r="r" b="b"/>
              <a:pathLst>
                <a:path w="75388" h="25627" extrusionOk="0">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0" name="Google Shape;3040;p114"/>
            <p:cNvSpPr/>
            <p:nvPr/>
          </p:nvSpPr>
          <p:spPr>
            <a:xfrm>
              <a:off x="3416150" y="761650"/>
              <a:ext cx="289650" cy="645075"/>
            </a:xfrm>
            <a:custGeom>
              <a:avLst/>
              <a:gdLst/>
              <a:ahLst/>
              <a:cxnLst/>
              <a:rect l="l" t="t" r="r" b="b"/>
              <a:pathLst>
                <a:path w="11586" h="25803" extrusionOk="0">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1" name="Google Shape;3041;p114"/>
            <p:cNvSpPr/>
            <p:nvPr/>
          </p:nvSpPr>
          <p:spPr>
            <a:xfrm>
              <a:off x="3602650" y="2266750"/>
              <a:ext cx="1732200" cy="549625"/>
            </a:xfrm>
            <a:custGeom>
              <a:avLst/>
              <a:gdLst/>
              <a:ahLst/>
              <a:cxnLst/>
              <a:rect l="l" t="t" r="r" b="b"/>
              <a:pathLst>
                <a:path w="69288" h="21985" extrusionOk="0">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2" name="Google Shape;3042;p114"/>
            <p:cNvSpPr/>
            <p:nvPr/>
          </p:nvSpPr>
          <p:spPr>
            <a:xfrm>
              <a:off x="3338275" y="741900"/>
              <a:ext cx="284150" cy="635200"/>
            </a:xfrm>
            <a:custGeom>
              <a:avLst/>
              <a:gdLst/>
              <a:ahLst/>
              <a:cxnLst/>
              <a:rect l="l" t="t" r="r" b="b"/>
              <a:pathLst>
                <a:path w="11366" h="25408" extrusionOk="0">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3" name="Google Shape;3043;p114"/>
            <p:cNvSpPr/>
            <p:nvPr/>
          </p:nvSpPr>
          <p:spPr>
            <a:xfrm>
              <a:off x="3628975" y="2341350"/>
              <a:ext cx="1621425" cy="496975"/>
            </a:xfrm>
            <a:custGeom>
              <a:avLst/>
              <a:gdLst/>
              <a:ahLst/>
              <a:cxnLst/>
              <a:rect l="l" t="t" r="r" b="b"/>
              <a:pathLst>
                <a:path w="64857" h="19879" extrusionOk="0">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4" name="Google Shape;3044;p114"/>
            <p:cNvSpPr/>
            <p:nvPr/>
          </p:nvSpPr>
          <p:spPr>
            <a:xfrm>
              <a:off x="3316325" y="744100"/>
              <a:ext cx="277575" cy="640675"/>
            </a:xfrm>
            <a:custGeom>
              <a:avLst/>
              <a:gdLst/>
              <a:ahLst/>
              <a:cxnLst/>
              <a:rect l="l" t="t" r="r" b="b"/>
              <a:pathLst>
                <a:path w="11103" h="25627" extrusionOk="0">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5" name="Google Shape;3045;p114"/>
            <p:cNvSpPr/>
            <p:nvPr/>
          </p:nvSpPr>
          <p:spPr>
            <a:xfrm>
              <a:off x="3616925" y="2404975"/>
              <a:ext cx="1567650" cy="455275"/>
            </a:xfrm>
            <a:custGeom>
              <a:avLst/>
              <a:gdLst/>
              <a:ahLst/>
              <a:cxnLst/>
              <a:rect l="l" t="t" r="r" b="b"/>
              <a:pathLst>
                <a:path w="62706" h="18211" extrusionOk="0">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6" name="Google Shape;3046;p114"/>
            <p:cNvSpPr/>
            <p:nvPr/>
          </p:nvSpPr>
          <p:spPr>
            <a:xfrm>
              <a:off x="3272450" y="748500"/>
              <a:ext cx="287450" cy="706500"/>
            </a:xfrm>
            <a:custGeom>
              <a:avLst/>
              <a:gdLst/>
              <a:ahLst/>
              <a:cxnLst/>
              <a:rect l="l" t="t" r="r" b="b"/>
              <a:pathLst>
                <a:path w="11498" h="28260" extrusionOk="0">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7" name="Google Shape;3047;p114"/>
            <p:cNvSpPr/>
            <p:nvPr/>
          </p:nvSpPr>
          <p:spPr>
            <a:xfrm>
              <a:off x="4211500" y="2486150"/>
              <a:ext cx="884200" cy="333525"/>
            </a:xfrm>
            <a:custGeom>
              <a:avLst/>
              <a:gdLst/>
              <a:ahLst/>
              <a:cxnLst/>
              <a:rect l="l" t="t" r="r" b="b"/>
              <a:pathLst>
                <a:path w="35368" h="13341" extrusionOk="0">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8" name="Google Shape;3048;p114"/>
            <p:cNvSpPr/>
            <p:nvPr/>
          </p:nvSpPr>
          <p:spPr>
            <a:xfrm>
              <a:off x="3623500" y="2804275"/>
              <a:ext cx="496975" cy="77925"/>
            </a:xfrm>
            <a:custGeom>
              <a:avLst/>
              <a:gdLst/>
              <a:ahLst/>
              <a:cxnLst/>
              <a:rect l="l" t="t" r="r" b="b"/>
              <a:pathLst>
                <a:path w="19879" h="3117" extrusionOk="0">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9" name="Google Shape;3049;p114"/>
            <p:cNvSpPr/>
            <p:nvPr/>
          </p:nvSpPr>
          <p:spPr>
            <a:xfrm>
              <a:off x="3251600" y="756175"/>
              <a:ext cx="275375" cy="692225"/>
            </a:xfrm>
            <a:custGeom>
              <a:avLst/>
              <a:gdLst/>
              <a:ahLst/>
              <a:cxnLst/>
              <a:rect l="l" t="t" r="r" b="b"/>
              <a:pathLst>
                <a:path w="11015" h="27689" extrusionOk="0">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0" name="Google Shape;3050;p114"/>
            <p:cNvSpPr/>
            <p:nvPr/>
          </p:nvSpPr>
          <p:spPr>
            <a:xfrm>
              <a:off x="3658600" y="1953000"/>
              <a:ext cx="737225" cy="323650"/>
            </a:xfrm>
            <a:custGeom>
              <a:avLst/>
              <a:gdLst/>
              <a:ahLst/>
              <a:cxnLst/>
              <a:rect l="l" t="t" r="r" b="b"/>
              <a:pathLst>
                <a:path w="29489" h="12946" extrusionOk="0">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1" name="Google Shape;3051;p114"/>
            <p:cNvSpPr/>
            <p:nvPr/>
          </p:nvSpPr>
          <p:spPr>
            <a:xfrm>
              <a:off x="3550000" y="2139500"/>
              <a:ext cx="25" cy="25"/>
            </a:xfrm>
            <a:custGeom>
              <a:avLst/>
              <a:gdLst/>
              <a:ahLst/>
              <a:cxnLst/>
              <a:rect l="l" t="t" r="r" b="b"/>
              <a:pathLst>
                <a:path w="1" h="1" extrusionOk="0">
                  <a:moveTo>
                    <a:pt x="0" y="0"/>
                  </a:moveTo>
                  <a:lnTo>
                    <a:pt x="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2" name="Google Shape;3052;p114"/>
            <p:cNvSpPr/>
            <p:nvPr/>
          </p:nvSpPr>
          <p:spPr>
            <a:xfrm>
              <a:off x="3550000" y="2139500"/>
              <a:ext cx="25" cy="25"/>
            </a:xfrm>
            <a:custGeom>
              <a:avLst/>
              <a:gdLst/>
              <a:ahLst/>
              <a:cxnLst/>
              <a:rect l="l" t="t" r="r" b="b"/>
              <a:pathLst>
                <a:path w="1" h="1" fill="none" extrusionOk="0">
                  <a:moveTo>
                    <a:pt x="0" y="0"/>
                  </a:moveTo>
                  <a:lnTo>
                    <a:pt x="0" y="0"/>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3" name="Google Shape;3053;p114"/>
            <p:cNvSpPr/>
            <p:nvPr/>
          </p:nvSpPr>
          <p:spPr>
            <a:xfrm>
              <a:off x="3643250" y="872450"/>
              <a:ext cx="522200" cy="829375"/>
            </a:xfrm>
            <a:custGeom>
              <a:avLst/>
              <a:gdLst/>
              <a:ahLst/>
              <a:cxnLst/>
              <a:rect l="l" t="t" r="r" b="b"/>
              <a:pathLst>
                <a:path w="20888" h="33175" extrusionOk="0">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4" name="Google Shape;3054;p114"/>
            <p:cNvSpPr/>
            <p:nvPr/>
          </p:nvSpPr>
          <p:spPr>
            <a:xfrm>
              <a:off x="3612525" y="2141700"/>
              <a:ext cx="1811200" cy="630800"/>
            </a:xfrm>
            <a:custGeom>
              <a:avLst/>
              <a:gdLst/>
              <a:ahLst/>
              <a:cxnLst/>
              <a:rect l="l" t="t" r="r" b="b"/>
              <a:pathLst>
                <a:path w="72448" h="25232" extrusionOk="0">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5" name="Google Shape;3055;p114"/>
            <p:cNvSpPr/>
            <p:nvPr/>
          </p:nvSpPr>
          <p:spPr>
            <a:xfrm>
              <a:off x="3387650" y="738625"/>
              <a:ext cx="299500" cy="660425"/>
            </a:xfrm>
            <a:custGeom>
              <a:avLst/>
              <a:gdLst/>
              <a:ahLst/>
              <a:cxnLst/>
              <a:rect l="l" t="t" r="r" b="b"/>
              <a:pathLst>
                <a:path w="11980" h="26417" extrusionOk="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6" name="Google Shape;3056;p114"/>
            <p:cNvSpPr/>
            <p:nvPr/>
          </p:nvSpPr>
          <p:spPr>
            <a:xfrm>
              <a:off x="4327775" y="2656175"/>
              <a:ext cx="230400" cy="66950"/>
            </a:xfrm>
            <a:custGeom>
              <a:avLst/>
              <a:gdLst/>
              <a:ahLst/>
              <a:cxnLst/>
              <a:rect l="l" t="t" r="r" b="b"/>
              <a:pathLst>
                <a:path w="9216" h="2678" extrusionOk="0">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7" name="Google Shape;3057;p114"/>
            <p:cNvSpPr/>
            <p:nvPr/>
          </p:nvSpPr>
          <p:spPr>
            <a:xfrm>
              <a:off x="3893350" y="2910700"/>
              <a:ext cx="171175" cy="15375"/>
            </a:xfrm>
            <a:custGeom>
              <a:avLst/>
              <a:gdLst/>
              <a:ahLst/>
              <a:cxnLst/>
              <a:rect l="l" t="t" r="r" b="b"/>
              <a:pathLst>
                <a:path w="6847" h="615" extrusionOk="0">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8" name="Google Shape;3058;p114"/>
            <p:cNvSpPr/>
            <p:nvPr/>
          </p:nvSpPr>
          <p:spPr>
            <a:xfrm>
              <a:off x="3224175" y="777000"/>
              <a:ext cx="230400" cy="580350"/>
            </a:xfrm>
            <a:custGeom>
              <a:avLst/>
              <a:gdLst/>
              <a:ahLst/>
              <a:cxnLst/>
              <a:rect l="l" t="t" r="r" b="b"/>
              <a:pathLst>
                <a:path w="9216" h="23214" extrusionOk="0">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9" name="Google Shape;3059;p114"/>
            <p:cNvSpPr/>
            <p:nvPr/>
          </p:nvSpPr>
          <p:spPr>
            <a:xfrm>
              <a:off x="4358500" y="2701175"/>
              <a:ext cx="82300" cy="30725"/>
            </a:xfrm>
            <a:custGeom>
              <a:avLst/>
              <a:gdLst/>
              <a:ahLst/>
              <a:cxnLst/>
              <a:rect l="l" t="t" r="r" b="b"/>
              <a:pathLst>
                <a:path w="3292" h="1229" extrusionOk="0">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0" name="Google Shape;3060;p114"/>
            <p:cNvSpPr/>
            <p:nvPr/>
          </p:nvSpPr>
          <p:spPr>
            <a:xfrm>
              <a:off x="3816575" y="2913975"/>
              <a:ext cx="229300" cy="34050"/>
            </a:xfrm>
            <a:custGeom>
              <a:avLst/>
              <a:gdLst/>
              <a:ahLst/>
              <a:cxnLst/>
              <a:rect l="l" t="t" r="r" b="b"/>
              <a:pathLst>
                <a:path w="9172" h="1362" extrusionOk="0">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1" name="Google Shape;3061;p114"/>
            <p:cNvSpPr/>
            <p:nvPr/>
          </p:nvSpPr>
          <p:spPr>
            <a:xfrm>
              <a:off x="3192375" y="766050"/>
              <a:ext cx="239175" cy="620925"/>
            </a:xfrm>
            <a:custGeom>
              <a:avLst/>
              <a:gdLst/>
              <a:ahLst/>
              <a:cxnLst/>
              <a:rect l="l" t="t" r="r" b="b"/>
              <a:pathLst>
                <a:path w="9567" h="24837" extrusionOk="0">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2" name="Google Shape;3062;p114"/>
            <p:cNvSpPr/>
            <p:nvPr/>
          </p:nvSpPr>
          <p:spPr>
            <a:xfrm>
              <a:off x="3859350" y="2946900"/>
              <a:ext cx="105350" cy="24150"/>
            </a:xfrm>
            <a:custGeom>
              <a:avLst/>
              <a:gdLst/>
              <a:ahLst/>
              <a:cxnLst/>
              <a:rect l="l" t="t" r="r" b="b"/>
              <a:pathLst>
                <a:path w="4214" h="966" extrusionOk="0">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3" name="Google Shape;3063;p114"/>
            <p:cNvSpPr/>
            <p:nvPr/>
          </p:nvSpPr>
          <p:spPr>
            <a:xfrm>
              <a:off x="3161650" y="766050"/>
              <a:ext cx="238075" cy="613250"/>
            </a:xfrm>
            <a:custGeom>
              <a:avLst/>
              <a:gdLst/>
              <a:ahLst/>
              <a:cxnLst/>
              <a:rect l="l" t="t" r="r" b="b"/>
              <a:pathLst>
                <a:path w="9523" h="24530" extrusionOk="0">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4" name="Google Shape;3064;p114"/>
            <p:cNvSpPr/>
            <p:nvPr/>
          </p:nvSpPr>
          <p:spPr>
            <a:xfrm>
              <a:off x="4527425" y="1110500"/>
              <a:ext cx="63650" cy="151425"/>
            </a:xfrm>
            <a:custGeom>
              <a:avLst/>
              <a:gdLst/>
              <a:ahLst/>
              <a:cxnLst/>
              <a:rect l="l" t="t" r="r" b="b"/>
              <a:pathLst>
                <a:path w="2546" h="6057" extrusionOk="0">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5" name="Google Shape;3065;p114"/>
            <p:cNvSpPr/>
            <p:nvPr/>
          </p:nvSpPr>
          <p:spPr>
            <a:xfrm>
              <a:off x="4484650" y="1084175"/>
              <a:ext cx="129475" cy="362025"/>
            </a:xfrm>
            <a:custGeom>
              <a:avLst/>
              <a:gdLst/>
              <a:ahLst/>
              <a:cxnLst/>
              <a:rect l="l" t="t" r="r" b="b"/>
              <a:pathLst>
                <a:path w="5179" h="14481" extrusionOk="0">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6" name="Google Shape;3066;p114"/>
            <p:cNvSpPr/>
            <p:nvPr/>
          </p:nvSpPr>
          <p:spPr>
            <a:xfrm>
              <a:off x="4367275" y="1051275"/>
              <a:ext cx="268800" cy="559500"/>
            </a:xfrm>
            <a:custGeom>
              <a:avLst/>
              <a:gdLst/>
              <a:ahLst/>
              <a:cxnLst/>
              <a:rect l="l" t="t" r="r" b="b"/>
              <a:pathLst>
                <a:path w="10752" h="22380" extrusionOk="0">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7" name="Google Shape;3067;p114"/>
            <p:cNvSpPr/>
            <p:nvPr/>
          </p:nvSpPr>
          <p:spPr>
            <a:xfrm>
              <a:off x="4316800" y="908650"/>
              <a:ext cx="344500" cy="822775"/>
            </a:xfrm>
            <a:custGeom>
              <a:avLst/>
              <a:gdLst/>
              <a:ahLst/>
              <a:cxnLst/>
              <a:rect l="l" t="t" r="r" b="b"/>
              <a:pathLst>
                <a:path w="13780" h="32911" extrusionOk="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8" name="Google Shape;3068;p114"/>
            <p:cNvSpPr/>
            <p:nvPr/>
          </p:nvSpPr>
          <p:spPr>
            <a:xfrm>
              <a:off x="4111675" y="1612925"/>
              <a:ext cx="55975" cy="64750"/>
            </a:xfrm>
            <a:custGeom>
              <a:avLst/>
              <a:gdLst/>
              <a:ahLst/>
              <a:cxnLst/>
              <a:rect l="l" t="t" r="r" b="b"/>
              <a:pathLst>
                <a:path w="2239" h="2590" extrusionOk="0">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9" name="Google Shape;3069;p114"/>
            <p:cNvSpPr/>
            <p:nvPr/>
          </p:nvSpPr>
          <p:spPr>
            <a:xfrm>
              <a:off x="2076700" y="1162050"/>
              <a:ext cx="490400" cy="941275"/>
            </a:xfrm>
            <a:custGeom>
              <a:avLst/>
              <a:gdLst/>
              <a:ahLst/>
              <a:cxnLst/>
              <a:rect l="l" t="t" r="r" b="b"/>
              <a:pathLst>
                <a:path w="19616" h="37651" extrusionOk="0">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0" name="Google Shape;3070;p114"/>
            <p:cNvSpPr/>
            <p:nvPr/>
          </p:nvSpPr>
          <p:spPr>
            <a:xfrm>
              <a:off x="1913250" y="1401200"/>
              <a:ext cx="382875" cy="744900"/>
            </a:xfrm>
            <a:custGeom>
              <a:avLst/>
              <a:gdLst/>
              <a:ahLst/>
              <a:cxnLst/>
              <a:rect l="l" t="t" r="r" b="b"/>
              <a:pathLst>
                <a:path w="15315" h="29796" extrusionOk="0">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1" name="Google Shape;3071;p114"/>
            <p:cNvSpPr/>
            <p:nvPr/>
          </p:nvSpPr>
          <p:spPr>
            <a:xfrm>
              <a:off x="1927525" y="1297000"/>
              <a:ext cx="446500" cy="875425"/>
            </a:xfrm>
            <a:custGeom>
              <a:avLst/>
              <a:gdLst/>
              <a:ahLst/>
              <a:cxnLst/>
              <a:rect l="l" t="t" r="r" b="b"/>
              <a:pathLst>
                <a:path w="17860" h="35017" extrusionOk="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2" name="Google Shape;3072;p114"/>
            <p:cNvSpPr/>
            <p:nvPr/>
          </p:nvSpPr>
          <p:spPr>
            <a:xfrm>
              <a:off x="1977975" y="1250925"/>
              <a:ext cx="449800" cy="917125"/>
            </a:xfrm>
            <a:custGeom>
              <a:avLst/>
              <a:gdLst/>
              <a:ahLst/>
              <a:cxnLst/>
              <a:rect l="l" t="t" r="r" b="b"/>
              <a:pathLst>
                <a:path w="17992" h="36685" extrusionOk="0">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3" name="Google Shape;3073;p114"/>
            <p:cNvSpPr/>
            <p:nvPr/>
          </p:nvSpPr>
          <p:spPr>
            <a:xfrm>
              <a:off x="2010875" y="1153275"/>
              <a:ext cx="468450" cy="980750"/>
            </a:xfrm>
            <a:custGeom>
              <a:avLst/>
              <a:gdLst/>
              <a:ahLst/>
              <a:cxnLst/>
              <a:rect l="l" t="t" r="r" b="b"/>
              <a:pathLst>
                <a:path w="18738" h="39230" extrusionOk="0">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4" name="Google Shape;3074;p114"/>
            <p:cNvSpPr/>
            <p:nvPr/>
          </p:nvSpPr>
          <p:spPr>
            <a:xfrm>
              <a:off x="1860600" y="1609650"/>
              <a:ext cx="307175" cy="510125"/>
            </a:xfrm>
            <a:custGeom>
              <a:avLst/>
              <a:gdLst/>
              <a:ahLst/>
              <a:cxnLst/>
              <a:rect l="l" t="t" r="r" b="b"/>
              <a:pathLst>
                <a:path w="12287" h="20405" extrusionOk="0">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5" name="Google Shape;3075;p114"/>
            <p:cNvSpPr/>
            <p:nvPr/>
          </p:nvSpPr>
          <p:spPr>
            <a:xfrm>
              <a:off x="3805600" y="1948625"/>
              <a:ext cx="105350" cy="186500"/>
            </a:xfrm>
            <a:custGeom>
              <a:avLst/>
              <a:gdLst/>
              <a:ahLst/>
              <a:cxnLst/>
              <a:rect l="l" t="t" r="r" b="b"/>
              <a:pathLst>
                <a:path w="4214" h="7460" extrusionOk="0">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6" name="Google Shape;3076;p114"/>
            <p:cNvSpPr/>
            <p:nvPr/>
          </p:nvSpPr>
          <p:spPr>
            <a:xfrm>
              <a:off x="3788050" y="1933250"/>
              <a:ext cx="133850" cy="229300"/>
            </a:xfrm>
            <a:custGeom>
              <a:avLst/>
              <a:gdLst/>
              <a:ahLst/>
              <a:cxnLst/>
              <a:rect l="l" t="t" r="r" b="b"/>
              <a:pathLst>
                <a:path w="5354" h="9172" extrusionOk="0">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7" name="Google Shape;3077;p114"/>
            <p:cNvSpPr/>
            <p:nvPr/>
          </p:nvSpPr>
          <p:spPr>
            <a:xfrm>
              <a:off x="3671775" y="2997350"/>
              <a:ext cx="187600" cy="399350"/>
            </a:xfrm>
            <a:custGeom>
              <a:avLst/>
              <a:gdLst/>
              <a:ahLst/>
              <a:cxnLst/>
              <a:rect l="l" t="t" r="r" b="b"/>
              <a:pathLst>
                <a:path w="7504" h="15974" extrusionOk="0">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8" name="Google Shape;3078;p114"/>
            <p:cNvSpPr/>
            <p:nvPr/>
          </p:nvSpPr>
          <p:spPr>
            <a:xfrm>
              <a:off x="3577425" y="2967725"/>
              <a:ext cx="311575" cy="471750"/>
            </a:xfrm>
            <a:custGeom>
              <a:avLst/>
              <a:gdLst/>
              <a:ahLst/>
              <a:cxnLst/>
              <a:rect l="l" t="t" r="r" b="b"/>
              <a:pathLst>
                <a:path w="12463" h="18870" extrusionOk="0">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9" name="Google Shape;3079;p114"/>
            <p:cNvSpPr/>
            <p:nvPr/>
          </p:nvSpPr>
          <p:spPr>
            <a:xfrm>
              <a:off x="3642150" y="2927150"/>
              <a:ext cx="329125" cy="352150"/>
            </a:xfrm>
            <a:custGeom>
              <a:avLst/>
              <a:gdLst/>
              <a:ahLst/>
              <a:cxnLst/>
              <a:rect l="l" t="t" r="r" b="b"/>
              <a:pathLst>
                <a:path w="13165" h="14086" extrusionOk="0">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0" name="Google Shape;3080;p114"/>
            <p:cNvSpPr/>
            <p:nvPr/>
          </p:nvSpPr>
          <p:spPr>
            <a:xfrm>
              <a:off x="3625700" y="2886550"/>
              <a:ext cx="275375" cy="360950"/>
            </a:xfrm>
            <a:custGeom>
              <a:avLst/>
              <a:gdLst/>
              <a:ahLst/>
              <a:cxnLst/>
              <a:rect l="l" t="t" r="r" b="b"/>
              <a:pathLst>
                <a:path w="11015" h="14438" extrusionOk="0">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1" name="Google Shape;3081;p114"/>
            <p:cNvSpPr/>
            <p:nvPr/>
          </p:nvSpPr>
          <p:spPr>
            <a:xfrm>
              <a:off x="3703575" y="3053300"/>
              <a:ext cx="118500" cy="174450"/>
            </a:xfrm>
            <a:custGeom>
              <a:avLst/>
              <a:gdLst/>
              <a:ahLst/>
              <a:cxnLst/>
              <a:rect l="l" t="t" r="r" b="b"/>
              <a:pathLst>
                <a:path w="4740" h="6978" extrusionOk="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2" name="Google Shape;3082;p114"/>
            <p:cNvSpPr/>
            <p:nvPr/>
          </p:nvSpPr>
          <p:spPr>
            <a:xfrm>
              <a:off x="3689325" y="3025875"/>
              <a:ext cx="149200" cy="218325"/>
            </a:xfrm>
            <a:custGeom>
              <a:avLst/>
              <a:gdLst/>
              <a:ahLst/>
              <a:cxnLst/>
              <a:rect l="l" t="t" r="r" b="b"/>
              <a:pathLst>
                <a:path w="5968" h="8733" extrusionOk="0">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3" name="Google Shape;3083;p114"/>
            <p:cNvSpPr/>
            <p:nvPr/>
          </p:nvSpPr>
          <p:spPr>
            <a:xfrm>
              <a:off x="3745275" y="2955675"/>
              <a:ext cx="168950" cy="217225"/>
            </a:xfrm>
            <a:custGeom>
              <a:avLst/>
              <a:gdLst/>
              <a:ahLst/>
              <a:cxnLst/>
              <a:rect l="l" t="t" r="r" b="b"/>
              <a:pathLst>
                <a:path w="6758" h="8689" extrusionOk="0">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4" name="Google Shape;3084;p114"/>
            <p:cNvSpPr/>
            <p:nvPr/>
          </p:nvSpPr>
          <p:spPr>
            <a:xfrm>
              <a:off x="3838500" y="2980900"/>
              <a:ext cx="96575" cy="170050"/>
            </a:xfrm>
            <a:custGeom>
              <a:avLst/>
              <a:gdLst/>
              <a:ahLst/>
              <a:cxnLst/>
              <a:rect l="l" t="t" r="r" b="b"/>
              <a:pathLst>
                <a:path w="3863" h="6802" extrusionOk="0">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5" name="Google Shape;3085;p114"/>
            <p:cNvSpPr/>
            <p:nvPr/>
          </p:nvSpPr>
          <p:spPr>
            <a:xfrm>
              <a:off x="6159800" y="3992350"/>
              <a:ext cx="10975" cy="43900"/>
            </a:xfrm>
            <a:custGeom>
              <a:avLst/>
              <a:gdLst/>
              <a:ahLst/>
              <a:cxnLst/>
              <a:rect l="l" t="t" r="r" b="b"/>
              <a:pathLst>
                <a:path w="439" h="1756" extrusionOk="0">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6" name="Google Shape;3086;p114"/>
            <p:cNvSpPr/>
            <p:nvPr/>
          </p:nvSpPr>
          <p:spPr>
            <a:xfrm>
              <a:off x="6108225" y="4190900"/>
              <a:ext cx="28550" cy="37325"/>
            </a:xfrm>
            <a:custGeom>
              <a:avLst/>
              <a:gdLst/>
              <a:ahLst/>
              <a:cxnLst/>
              <a:rect l="l" t="t" r="r" b="b"/>
              <a:pathLst>
                <a:path w="1142" h="1493" extrusionOk="0">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7" name="Google Shape;3087;p114"/>
            <p:cNvSpPr/>
            <p:nvPr/>
          </p:nvSpPr>
          <p:spPr>
            <a:xfrm>
              <a:off x="6367125" y="4108625"/>
              <a:ext cx="36225" cy="30750"/>
            </a:xfrm>
            <a:custGeom>
              <a:avLst/>
              <a:gdLst/>
              <a:ahLst/>
              <a:cxnLst/>
              <a:rect l="l" t="t" r="r" b="b"/>
              <a:pathLst>
                <a:path w="1449" h="1230" extrusionOk="0">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8" name="Google Shape;3088;p114"/>
            <p:cNvSpPr/>
            <p:nvPr/>
          </p:nvSpPr>
          <p:spPr>
            <a:xfrm>
              <a:off x="5861400" y="5099225"/>
              <a:ext cx="47200" cy="13175"/>
            </a:xfrm>
            <a:custGeom>
              <a:avLst/>
              <a:gdLst/>
              <a:ahLst/>
              <a:cxnLst/>
              <a:rect l="l" t="t" r="r" b="b"/>
              <a:pathLst>
                <a:path w="1888" h="527" extrusionOk="0">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9" name="Google Shape;3089;p114"/>
            <p:cNvSpPr/>
            <p:nvPr/>
          </p:nvSpPr>
          <p:spPr>
            <a:xfrm>
              <a:off x="5808750" y="4503550"/>
              <a:ext cx="879825" cy="324725"/>
            </a:xfrm>
            <a:custGeom>
              <a:avLst/>
              <a:gdLst/>
              <a:ahLst/>
              <a:cxnLst/>
              <a:rect l="l" t="t" r="r" b="b"/>
              <a:pathLst>
                <a:path w="35193" h="12989" extrusionOk="0">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0" name="Google Shape;3090;p114"/>
            <p:cNvSpPr/>
            <p:nvPr/>
          </p:nvSpPr>
          <p:spPr>
            <a:xfrm>
              <a:off x="5804350" y="4473925"/>
              <a:ext cx="934675" cy="337900"/>
            </a:xfrm>
            <a:custGeom>
              <a:avLst/>
              <a:gdLst/>
              <a:ahLst/>
              <a:cxnLst/>
              <a:rect l="l" t="t" r="r" b="b"/>
              <a:pathLst>
                <a:path w="37387" h="13516" extrusionOk="0">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1" name="Google Shape;3091;p114"/>
            <p:cNvSpPr/>
            <p:nvPr/>
          </p:nvSpPr>
          <p:spPr>
            <a:xfrm>
              <a:off x="5821900" y="4427850"/>
              <a:ext cx="1314250" cy="359850"/>
            </a:xfrm>
            <a:custGeom>
              <a:avLst/>
              <a:gdLst/>
              <a:ahLst/>
              <a:cxnLst/>
              <a:rect l="l" t="t" r="r" b="b"/>
              <a:pathLst>
                <a:path w="52570" h="14394" extrusionOk="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2" name="Google Shape;3092;p114"/>
            <p:cNvSpPr/>
            <p:nvPr/>
          </p:nvSpPr>
          <p:spPr>
            <a:xfrm>
              <a:off x="5828500" y="4381775"/>
              <a:ext cx="1328500" cy="379600"/>
            </a:xfrm>
            <a:custGeom>
              <a:avLst/>
              <a:gdLst/>
              <a:ahLst/>
              <a:cxnLst/>
              <a:rect l="l" t="t" r="r" b="b"/>
              <a:pathLst>
                <a:path w="53140" h="15184" extrusionOk="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3" name="Google Shape;3093;p114"/>
            <p:cNvSpPr/>
            <p:nvPr/>
          </p:nvSpPr>
          <p:spPr>
            <a:xfrm>
              <a:off x="5680400" y="4855700"/>
              <a:ext cx="42800" cy="15375"/>
            </a:xfrm>
            <a:custGeom>
              <a:avLst/>
              <a:gdLst/>
              <a:ahLst/>
              <a:cxnLst/>
              <a:rect l="l" t="t" r="r" b="b"/>
              <a:pathLst>
                <a:path w="1712" h="615" extrusionOk="0">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4" name="Google Shape;3094;p114"/>
            <p:cNvSpPr/>
            <p:nvPr/>
          </p:nvSpPr>
          <p:spPr>
            <a:xfrm>
              <a:off x="5660650" y="4828275"/>
              <a:ext cx="138250" cy="42800"/>
            </a:xfrm>
            <a:custGeom>
              <a:avLst/>
              <a:gdLst/>
              <a:ahLst/>
              <a:cxnLst/>
              <a:rect l="l" t="t" r="r" b="b"/>
              <a:pathLst>
                <a:path w="5530" h="1712" extrusionOk="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5" name="Google Shape;3095;p114"/>
            <p:cNvSpPr/>
            <p:nvPr/>
          </p:nvSpPr>
          <p:spPr>
            <a:xfrm>
              <a:off x="5656250" y="4808525"/>
              <a:ext cx="208475" cy="60350"/>
            </a:xfrm>
            <a:custGeom>
              <a:avLst/>
              <a:gdLst/>
              <a:ahLst/>
              <a:cxnLst/>
              <a:rect l="l" t="t" r="r" b="b"/>
              <a:pathLst>
                <a:path w="8339" h="2414" extrusionOk="0">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6" name="Google Shape;3096;p114"/>
            <p:cNvSpPr/>
            <p:nvPr/>
          </p:nvSpPr>
          <p:spPr>
            <a:xfrm>
              <a:off x="5636525" y="4793150"/>
              <a:ext cx="269875" cy="65850"/>
            </a:xfrm>
            <a:custGeom>
              <a:avLst/>
              <a:gdLst/>
              <a:ahLst/>
              <a:cxnLst/>
              <a:rect l="l" t="t" r="r" b="b"/>
              <a:pathLst>
                <a:path w="10795" h="2634" extrusionOk="0">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7" name="Google Shape;3097;p114"/>
            <p:cNvSpPr/>
            <p:nvPr/>
          </p:nvSpPr>
          <p:spPr>
            <a:xfrm>
              <a:off x="5527900" y="5054250"/>
              <a:ext cx="528800" cy="40600"/>
            </a:xfrm>
            <a:custGeom>
              <a:avLst/>
              <a:gdLst/>
              <a:ahLst/>
              <a:cxnLst/>
              <a:rect l="l" t="t" r="r" b="b"/>
              <a:pathLst>
                <a:path w="21152" h="1624" extrusionOk="0">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8" name="Google Shape;3098;p114"/>
            <p:cNvSpPr/>
            <p:nvPr/>
          </p:nvSpPr>
          <p:spPr>
            <a:xfrm>
              <a:off x="5946975" y="5033400"/>
              <a:ext cx="121775" cy="18675"/>
            </a:xfrm>
            <a:custGeom>
              <a:avLst/>
              <a:gdLst/>
              <a:ahLst/>
              <a:cxnLst/>
              <a:rect l="l" t="t" r="r" b="b"/>
              <a:pathLst>
                <a:path w="4871" h="747" extrusionOk="0">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9" name="Google Shape;3099;p114"/>
            <p:cNvSpPr/>
            <p:nvPr/>
          </p:nvSpPr>
          <p:spPr>
            <a:xfrm>
              <a:off x="5962325" y="5012550"/>
              <a:ext cx="120700" cy="18675"/>
            </a:xfrm>
            <a:custGeom>
              <a:avLst/>
              <a:gdLst/>
              <a:ahLst/>
              <a:cxnLst/>
              <a:rect l="l" t="t" r="r" b="b"/>
              <a:pathLst>
                <a:path w="4828" h="747" extrusionOk="0">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0" name="Google Shape;3100;p114"/>
            <p:cNvSpPr/>
            <p:nvPr/>
          </p:nvSpPr>
          <p:spPr>
            <a:xfrm>
              <a:off x="5977675" y="4991725"/>
              <a:ext cx="117425" cy="17575"/>
            </a:xfrm>
            <a:custGeom>
              <a:avLst/>
              <a:gdLst/>
              <a:ahLst/>
              <a:cxnLst/>
              <a:rect l="l" t="t" r="r" b="b"/>
              <a:pathLst>
                <a:path w="4697" h="703" extrusionOk="0">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1" name="Google Shape;3101;p114"/>
            <p:cNvSpPr/>
            <p:nvPr/>
          </p:nvSpPr>
          <p:spPr>
            <a:xfrm>
              <a:off x="6019375" y="4955525"/>
              <a:ext cx="16475" cy="9900"/>
            </a:xfrm>
            <a:custGeom>
              <a:avLst/>
              <a:gdLst/>
              <a:ahLst/>
              <a:cxnLst/>
              <a:rect l="l" t="t" r="r" b="b"/>
              <a:pathLst>
                <a:path w="659" h="396" extrusionOk="0">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2" name="Google Shape;3102;p114"/>
            <p:cNvSpPr/>
            <p:nvPr/>
          </p:nvSpPr>
          <p:spPr>
            <a:xfrm>
              <a:off x="6024850" y="4934675"/>
              <a:ext cx="25275" cy="13175"/>
            </a:xfrm>
            <a:custGeom>
              <a:avLst/>
              <a:gdLst/>
              <a:ahLst/>
              <a:cxnLst/>
              <a:rect l="l" t="t" r="r" b="b"/>
              <a:pathLst>
                <a:path w="1011" h="527" extrusionOk="0">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3" name="Google Shape;3103;p114"/>
            <p:cNvSpPr/>
            <p:nvPr/>
          </p:nvSpPr>
          <p:spPr>
            <a:xfrm>
              <a:off x="6041325" y="4908350"/>
              <a:ext cx="165650" cy="19775"/>
            </a:xfrm>
            <a:custGeom>
              <a:avLst/>
              <a:gdLst/>
              <a:ahLst/>
              <a:cxnLst/>
              <a:rect l="l" t="t" r="r" b="b"/>
              <a:pathLst>
                <a:path w="6626" h="791" extrusionOk="0">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4" name="Google Shape;3104;p114"/>
            <p:cNvSpPr/>
            <p:nvPr/>
          </p:nvSpPr>
          <p:spPr>
            <a:xfrm>
              <a:off x="6046800" y="4887500"/>
              <a:ext cx="165675" cy="23075"/>
            </a:xfrm>
            <a:custGeom>
              <a:avLst/>
              <a:gdLst/>
              <a:ahLst/>
              <a:cxnLst/>
              <a:rect l="l" t="t" r="r" b="b"/>
              <a:pathLst>
                <a:path w="6627" h="923" extrusionOk="0">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5" name="Google Shape;3105;p114"/>
            <p:cNvSpPr/>
            <p:nvPr/>
          </p:nvSpPr>
          <p:spPr>
            <a:xfrm>
              <a:off x="6097250" y="4844725"/>
              <a:ext cx="125100" cy="18675"/>
            </a:xfrm>
            <a:custGeom>
              <a:avLst/>
              <a:gdLst/>
              <a:ahLst/>
              <a:cxnLst/>
              <a:rect l="l" t="t" r="r" b="b"/>
              <a:pathLst>
                <a:path w="5004" h="747" extrusionOk="0">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6" name="Google Shape;3106;p114"/>
            <p:cNvSpPr/>
            <p:nvPr/>
          </p:nvSpPr>
          <p:spPr>
            <a:xfrm>
              <a:off x="6107125" y="4824975"/>
              <a:ext cx="120700" cy="20875"/>
            </a:xfrm>
            <a:custGeom>
              <a:avLst/>
              <a:gdLst/>
              <a:ahLst/>
              <a:cxnLst/>
              <a:rect l="l" t="t" r="r" b="b"/>
              <a:pathLst>
                <a:path w="4828" h="835" extrusionOk="0">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7" name="Google Shape;3107;p114"/>
            <p:cNvSpPr/>
            <p:nvPr/>
          </p:nvSpPr>
          <p:spPr>
            <a:xfrm>
              <a:off x="6100550" y="4800825"/>
              <a:ext cx="161275" cy="30750"/>
            </a:xfrm>
            <a:custGeom>
              <a:avLst/>
              <a:gdLst/>
              <a:ahLst/>
              <a:cxnLst/>
              <a:rect l="l" t="t" r="r" b="b"/>
              <a:pathLst>
                <a:path w="6451" h="1230" extrusionOk="0">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8" name="Google Shape;3108;p114"/>
            <p:cNvSpPr/>
            <p:nvPr/>
          </p:nvSpPr>
          <p:spPr>
            <a:xfrm>
              <a:off x="6098350" y="4774500"/>
              <a:ext cx="190900" cy="29650"/>
            </a:xfrm>
            <a:custGeom>
              <a:avLst/>
              <a:gdLst/>
              <a:ahLst/>
              <a:cxnLst/>
              <a:rect l="l" t="t" r="r" b="b"/>
              <a:pathLst>
                <a:path w="7636" h="1186" extrusionOk="0">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9" name="Google Shape;3109;p114"/>
            <p:cNvSpPr/>
            <p:nvPr/>
          </p:nvSpPr>
          <p:spPr>
            <a:xfrm>
              <a:off x="6109325" y="4682350"/>
              <a:ext cx="523300" cy="91075"/>
            </a:xfrm>
            <a:custGeom>
              <a:avLst/>
              <a:gdLst/>
              <a:ahLst/>
              <a:cxnLst/>
              <a:rect l="l" t="t" r="r" b="b"/>
              <a:pathLst>
                <a:path w="20932" h="3643" extrusionOk="0">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0" name="Google Shape;3110;p114"/>
            <p:cNvSpPr/>
            <p:nvPr/>
          </p:nvSpPr>
          <p:spPr>
            <a:xfrm>
              <a:off x="6085200" y="4649450"/>
              <a:ext cx="537550" cy="125075"/>
            </a:xfrm>
            <a:custGeom>
              <a:avLst/>
              <a:gdLst/>
              <a:ahLst/>
              <a:cxnLst/>
              <a:rect l="l" t="t" r="r" b="b"/>
              <a:pathLst>
                <a:path w="21502" h="5003" extrusionOk="0">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1" name="Google Shape;3111;p114"/>
            <p:cNvSpPr/>
            <p:nvPr/>
          </p:nvSpPr>
          <p:spPr>
            <a:xfrm>
              <a:off x="6057775" y="4612150"/>
              <a:ext cx="585825" cy="165675"/>
            </a:xfrm>
            <a:custGeom>
              <a:avLst/>
              <a:gdLst/>
              <a:ahLst/>
              <a:cxnLst/>
              <a:rect l="l" t="t" r="r" b="b"/>
              <a:pathLst>
                <a:path w="23433" h="6627" extrusionOk="0">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2" name="Google Shape;3112;p114"/>
            <p:cNvSpPr/>
            <p:nvPr/>
          </p:nvSpPr>
          <p:spPr>
            <a:xfrm>
              <a:off x="6038025" y="4574850"/>
              <a:ext cx="634100" cy="202975"/>
            </a:xfrm>
            <a:custGeom>
              <a:avLst/>
              <a:gdLst/>
              <a:ahLst/>
              <a:cxnLst/>
              <a:rect l="l" t="t" r="r" b="b"/>
              <a:pathLst>
                <a:path w="25364" h="8119" extrusionOk="0">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3" name="Google Shape;3113;p114"/>
            <p:cNvSpPr/>
            <p:nvPr/>
          </p:nvSpPr>
          <p:spPr>
            <a:xfrm>
              <a:off x="5408325" y="4697725"/>
              <a:ext cx="1298900" cy="349975"/>
            </a:xfrm>
            <a:custGeom>
              <a:avLst/>
              <a:gdLst/>
              <a:ahLst/>
              <a:cxnLst/>
              <a:rect l="l" t="t" r="r" b="b"/>
              <a:pathLst>
                <a:path w="51956" h="13999" extrusionOk="0">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4" name="Google Shape;3114;p114"/>
            <p:cNvSpPr/>
            <p:nvPr/>
          </p:nvSpPr>
          <p:spPr>
            <a:xfrm>
              <a:off x="5018900" y="3079625"/>
              <a:ext cx="854600" cy="1977925"/>
            </a:xfrm>
            <a:custGeom>
              <a:avLst/>
              <a:gdLst/>
              <a:ahLst/>
              <a:cxnLst/>
              <a:rect l="l" t="t" r="r" b="b"/>
              <a:pathLst>
                <a:path w="34184" h="79117" extrusionOk="0">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5" name="Google Shape;3115;p114"/>
            <p:cNvSpPr/>
            <p:nvPr/>
          </p:nvSpPr>
          <p:spPr>
            <a:xfrm>
              <a:off x="5485125" y="4868850"/>
              <a:ext cx="646175" cy="158000"/>
            </a:xfrm>
            <a:custGeom>
              <a:avLst/>
              <a:gdLst/>
              <a:ahLst/>
              <a:cxnLst/>
              <a:rect l="l" t="t" r="r" b="b"/>
              <a:pathLst>
                <a:path w="25847" h="6320" extrusionOk="0">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6" name="Google Shape;3116;p114"/>
            <p:cNvSpPr/>
            <p:nvPr/>
          </p:nvSpPr>
          <p:spPr>
            <a:xfrm>
              <a:off x="4868600" y="2894225"/>
              <a:ext cx="799750" cy="2106300"/>
            </a:xfrm>
            <a:custGeom>
              <a:avLst/>
              <a:gdLst/>
              <a:ahLst/>
              <a:cxnLst/>
              <a:rect l="l" t="t" r="r" b="b"/>
              <a:pathLst>
                <a:path w="31990" h="84252" extrusionOk="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7" name="Google Shape;3117;p114"/>
            <p:cNvSpPr/>
            <p:nvPr/>
          </p:nvSpPr>
          <p:spPr>
            <a:xfrm>
              <a:off x="5491700" y="4970875"/>
              <a:ext cx="615450" cy="109725"/>
            </a:xfrm>
            <a:custGeom>
              <a:avLst/>
              <a:gdLst/>
              <a:ahLst/>
              <a:cxnLst/>
              <a:rect l="l" t="t" r="r" b="b"/>
              <a:pathLst>
                <a:path w="24618" h="4389" extrusionOk="0">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8" name="Google Shape;3118;p114"/>
            <p:cNvSpPr/>
            <p:nvPr/>
          </p:nvSpPr>
          <p:spPr>
            <a:xfrm>
              <a:off x="4734775" y="3421900"/>
              <a:ext cx="152500" cy="1580800"/>
            </a:xfrm>
            <a:custGeom>
              <a:avLst/>
              <a:gdLst/>
              <a:ahLst/>
              <a:cxnLst/>
              <a:rect l="l" t="t" r="r" b="b"/>
              <a:pathLst>
                <a:path w="6100" h="63232" extrusionOk="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9" name="Google Shape;3119;p114"/>
            <p:cNvSpPr/>
            <p:nvPr/>
          </p:nvSpPr>
          <p:spPr>
            <a:xfrm>
              <a:off x="5672725" y="5078375"/>
              <a:ext cx="263300" cy="31850"/>
            </a:xfrm>
            <a:custGeom>
              <a:avLst/>
              <a:gdLst/>
              <a:ahLst/>
              <a:cxnLst/>
              <a:rect l="l" t="t" r="r" b="b"/>
              <a:pathLst>
                <a:path w="10532" h="1274" extrusionOk="0">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0" name="Google Shape;3120;p114"/>
            <p:cNvSpPr/>
            <p:nvPr/>
          </p:nvSpPr>
          <p:spPr>
            <a:xfrm>
              <a:off x="4600925" y="3731250"/>
              <a:ext cx="119600" cy="1265975"/>
            </a:xfrm>
            <a:custGeom>
              <a:avLst/>
              <a:gdLst/>
              <a:ahLst/>
              <a:cxnLst/>
              <a:rect l="l" t="t" r="r" b="b"/>
              <a:pathLst>
                <a:path w="4784" h="50639" extrusionOk="0">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1" name="Google Shape;3121;p114"/>
            <p:cNvSpPr/>
            <p:nvPr/>
          </p:nvSpPr>
          <p:spPr>
            <a:xfrm>
              <a:off x="4181875" y="2871200"/>
              <a:ext cx="454200" cy="2112850"/>
            </a:xfrm>
            <a:custGeom>
              <a:avLst/>
              <a:gdLst/>
              <a:ahLst/>
              <a:cxnLst/>
              <a:rect l="l" t="t" r="r" b="b"/>
              <a:pathLst>
                <a:path w="18168" h="84514" extrusionOk="0">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2" name="Google Shape;3122;p114"/>
            <p:cNvSpPr/>
            <p:nvPr/>
          </p:nvSpPr>
          <p:spPr>
            <a:xfrm>
              <a:off x="4065600" y="2698975"/>
              <a:ext cx="527675" cy="2220375"/>
            </a:xfrm>
            <a:custGeom>
              <a:avLst/>
              <a:gdLst/>
              <a:ahLst/>
              <a:cxnLst/>
              <a:rect l="l" t="t" r="r" b="b"/>
              <a:pathLst>
                <a:path w="21107" h="88815" extrusionOk="0">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3" name="Google Shape;3123;p114"/>
            <p:cNvSpPr/>
            <p:nvPr/>
          </p:nvSpPr>
          <p:spPr>
            <a:xfrm>
              <a:off x="3837425" y="3370350"/>
              <a:ext cx="377375" cy="1344950"/>
            </a:xfrm>
            <a:custGeom>
              <a:avLst/>
              <a:gdLst/>
              <a:ahLst/>
              <a:cxnLst/>
              <a:rect l="l" t="t" r="r" b="b"/>
              <a:pathLst>
                <a:path w="15095" h="53798" extrusionOk="0">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4" name="Google Shape;3124;p114"/>
            <p:cNvSpPr/>
            <p:nvPr/>
          </p:nvSpPr>
          <p:spPr>
            <a:xfrm>
              <a:off x="3607050" y="3450425"/>
              <a:ext cx="547425" cy="1221000"/>
            </a:xfrm>
            <a:custGeom>
              <a:avLst/>
              <a:gdLst/>
              <a:ahLst/>
              <a:cxnLst/>
              <a:rect l="l" t="t" r="r" b="b"/>
              <a:pathLst>
                <a:path w="21897" h="48840" extrusionOk="0">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5" name="Google Shape;3125;p114"/>
            <p:cNvSpPr/>
            <p:nvPr/>
          </p:nvSpPr>
          <p:spPr>
            <a:xfrm>
              <a:off x="3672850" y="3530500"/>
              <a:ext cx="435550" cy="1108000"/>
            </a:xfrm>
            <a:custGeom>
              <a:avLst/>
              <a:gdLst/>
              <a:ahLst/>
              <a:cxnLst/>
              <a:rect l="l" t="t" r="r" b="b"/>
              <a:pathLst>
                <a:path w="17422" h="44320" extrusionOk="0">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6" name="Google Shape;3126;p114"/>
            <p:cNvSpPr/>
            <p:nvPr/>
          </p:nvSpPr>
          <p:spPr>
            <a:xfrm>
              <a:off x="6276075" y="3554625"/>
              <a:ext cx="204075" cy="110825"/>
            </a:xfrm>
            <a:custGeom>
              <a:avLst/>
              <a:gdLst/>
              <a:ahLst/>
              <a:cxnLst/>
              <a:rect l="l" t="t" r="r" b="b"/>
              <a:pathLst>
                <a:path w="8163" h="4433" extrusionOk="0">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7" name="Google Shape;3127;p114"/>
            <p:cNvSpPr/>
            <p:nvPr/>
          </p:nvSpPr>
          <p:spPr>
            <a:xfrm>
              <a:off x="6730225" y="3940775"/>
              <a:ext cx="561700" cy="625325"/>
            </a:xfrm>
            <a:custGeom>
              <a:avLst/>
              <a:gdLst/>
              <a:ahLst/>
              <a:cxnLst/>
              <a:rect l="l" t="t" r="r" b="b"/>
              <a:pathLst>
                <a:path w="22468" h="25013" extrusionOk="0">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8" name="Google Shape;3128;p114"/>
            <p:cNvSpPr/>
            <p:nvPr/>
          </p:nvSpPr>
          <p:spPr>
            <a:xfrm>
              <a:off x="6209150" y="3492100"/>
              <a:ext cx="307200" cy="221625"/>
            </a:xfrm>
            <a:custGeom>
              <a:avLst/>
              <a:gdLst/>
              <a:ahLst/>
              <a:cxnLst/>
              <a:rect l="l" t="t" r="r" b="b"/>
              <a:pathLst>
                <a:path w="12288" h="8865" extrusionOk="0">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9" name="Google Shape;3129;p114"/>
            <p:cNvSpPr/>
            <p:nvPr/>
          </p:nvSpPr>
          <p:spPr>
            <a:xfrm>
              <a:off x="6661125" y="3867275"/>
              <a:ext cx="603375" cy="716375"/>
            </a:xfrm>
            <a:custGeom>
              <a:avLst/>
              <a:gdLst/>
              <a:ahLst/>
              <a:cxnLst/>
              <a:rect l="l" t="t" r="r" b="b"/>
              <a:pathLst>
                <a:path w="24135" h="28655" extrusionOk="0">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0" name="Google Shape;3130;p114"/>
            <p:cNvSpPr/>
            <p:nvPr/>
          </p:nvSpPr>
          <p:spPr>
            <a:xfrm>
              <a:off x="6088475" y="3432875"/>
              <a:ext cx="1147500" cy="1171625"/>
            </a:xfrm>
            <a:custGeom>
              <a:avLst/>
              <a:gdLst/>
              <a:ahLst/>
              <a:cxnLst/>
              <a:rect l="l" t="t" r="r" b="b"/>
              <a:pathLst>
                <a:path w="45900" h="46865" extrusionOk="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1" name="Google Shape;3131;p114"/>
            <p:cNvSpPr/>
            <p:nvPr/>
          </p:nvSpPr>
          <p:spPr>
            <a:xfrm>
              <a:off x="5247075" y="3384600"/>
              <a:ext cx="1963675" cy="1351550"/>
            </a:xfrm>
            <a:custGeom>
              <a:avLst/>
              <a:gdLst/>
              <a:ahLst/>
              <a:cxnLst/>
              <a:rect l="l" t="t" r="r" b="b"/>
              <a:pathLst>
                <a:path w="78547" h="54062" extrusionOk="0">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2" name="Google Shape;3132;p114"/>
            <p:cNvSpPr/>
            <p:nvPr/>
          </p:nvSpPr>
          <p:spPr>
            <a:xfrm>
              <a:off x="5232825" y="3337425"/>
              <a:ext cx="2084350" cy="1428325"/>
            </a:xfrm>
            <a:custGeom>
              <a:avLst/>
              <a:gdLst/>
              <a:ahLst/>
              <a:cxnLst/>
              <a:rect l="l" t="t" r="r" b="b"/>
              <a:pathLst>
                <a:path w="83374" h="57133" extrusionOk="0">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3" name="Google Shape;3133;p114"/>
            <p:cNvSpPr/>
            <p:nvPr/>
          </p:nvSpPr>
          <p:spPr>
            <a:xfrm>
              <a:off x="5156025" y="3211275"/>
              <a:ext cx="2045950" cy="1731100"/>
            </a:xfrm>
            <a:custGeom>
              <a:avLst/>
              <a:gdLst/>
              <a:ahLst/>
              <a:cxnLst/>
              <a:rect l="l" t="t" r="r" b="b"/>
              <a:pathLst>
                <a:path w="81838" h="69244" extrusionOk="0">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4" name="Google Shape;3134;p114"/>
            <p:cNvSpPr/>
            <p:nvPr/>
          </p:nvSpPr>
          <p:spPr>
            <a:xfrm>
              <a:off x="5473050" y="4092175"/>
              <a:ext cx="560600" cy="444300"/>
            </a:xfrm>
            <a:custGeom>
              <a:avLst/>
              <a:gdLst/>
              <a:ahLst/>
              <a:cxnLst/>
              <a:rect l="l" t="t" r="r" b="b"/>
              <a:pathLst>
                <a:path w="22424" h="17772" extrusionOk="0">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5" name="Google Shape;3135;p114"/>
            <p:cNvSpPr/>
            <p:nvPr/>
          </p:nvSpPr>
          <p:spPr>
            <a:xfrm>
              <a:off x="5446725" y="4038425"/>
              <a:ext cx="650550" cy="557300"/>
            </a:xfrm>
            <a:custGeom>
              <a:avLst/>
              <a:gdLst/>
              <a:ahLst/>
              <a:cxnLst/>
              <a:rect l="l" t="t" r="r" b="b"/>
              <a:pathLst>
                <a:path w="26022" h="22292" extrusionOk="0">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6" name="Google Shape;3136;p114"/>
            <p:cNvSpPr/>
            <p:nvPr/>
          </p:nvSpPr>
          <p:spPr>
            <a:xfrm>
              <a:off x="5262425" y="3874975"/>
              <a:ext cx="889700" cy="781075"/>
            </a:xfrm>
            <a:custGeom>
              <a:avLst/>
              <a:gdLst/>
              <a:ahLst/>
              <a:cxnLst/>
              <a:rect l="l" t="t" r="r" b="b"/>
              <a:pathLst>
                <a:path w="35588" h="31243" extrusionOk="0">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7" name="Google Shape;3137;p114"/>
            <p:cNvSpPr/>
            <p:nvPr/>
          </p:nvSpPr>
          <p:spPr>
            <a:xfrm>
              <a:off x="6038025" y="3987950"/>
              <a:ext cx="388375" cy="286350"/>
            </a:xfrm>
            <a:custGeom>
              <a:avLst/>
              <a:gdLst/>
              <a:ahLst/>
              <a:cxnLst/>
              <a:rect l="l" t="t" r="r" b="b"/>
              <a:pathLst>
                <a:path w="15535" h="11454" extrusionOk="0">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8" name="Google Shape;3138;p114"/>
            <p:cNvSpPr/>
            <p:nvPr/>
          </p:nvSpPr>
          <p:spPr>
            <a:xfrm>
              <a:off x="6096175" y="1773100"/>
              <a:ext cx="942350" cy="1522675"/>
            </a:xfrm>
            <a:custGeom>
              <a:avLst/>
              <a:gdLst/>
              <a:ahLst/>
              <a:cxnLst/>
              <a:rect l="l" t="t" r="r" b="b"/>
              <a:pathLst>
                <a:path w="37694" h="60907" extrusionOk="0">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9" name="Google Shape;3139;p114"/>
            <p:cNvSpPr/>
            <p:nvPr/>
          </p:nvSpPr>
          <p:spPr>
            <a:xfrm>
              <a:off x="6123600" y="1816975"/>
              <a:ext cx="957700" cy="1504025"/>
            </a:xfrm>
            <a:custGeom>
              <a:avLst/>
              <a:gdLst/>
              <a:ahLst/>
              <a:cxnLst/>
              <a:rect l="l" t="t" r="r" b="b"/>
              <a:pathLst>
                <a:path w="38308" h="60161" extrusionOk="0">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0" name="Google Shape;3140;p114"/>
            <p:cNvSpPr/>
            <p:nvPr/>
          </p:nvSpPr>
          <p:spPr>
            <a:xfrm>
              <a:off x="6392350" y="3454800"/>
              <a:ext cx="767950" cy="217250"/>
            </a:xfrm>
            <a:custGeom>
              <a:avLst/>
              <a:gdLst/>
              <a:ahLst/>
              <a:cxnLst/>
              <a:rect l="l" t="t" r="r" b="b"/>
              <a:pathLst>
                <a:path w="30718" h="8690" extrusionOk="0">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1" name="Google Shape;3141;p114"/>
            <p:cNvSpPr/>
            <p:nvPr/>
          </p:nvSpPr>
          <p:spPr>
            <a:xfrm>
              <a:off x="6322150" y="3238700"/>
              <a:ext cx="868850" cy="265500"/>
            </a:xfrm>
            <a:custGeom>
              <a:avLst/>
              <a:gdLst/>
              <a:ahLst/>
              <a:cxnLst/>
              <a:rect l="l" t="t" r="r" b="b"/>
              <a:pathLst>
                <a:path w="34754" h="10620" extrusionOk="0">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2" name="Google Shape;3142;p114"/>
            <p:cNvSpPr/>
            <p:nvPr/>
          </p:nvSpPr>
          <p:spPr>
            <a:xfrm>
              <a:off x="6256325" y="3037950"/>
              <a:ext cx="923700" cy="403725"/>
            </a:xfrm>
            <a:custGeom>
              <a:avLst/>
              <a:gdLst/>
              <a:ahLst/>
              <a:cxnLst/>
              <a:rect l="l" t="t" r="r" b="b"/>
              <a:pathLst>
                <a:path w="36948" h="16149" extrusionOk="0">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3" name="Google Shape;3143;p114"/>
            <p:cNvSpPr/>
            <p:nvPr/>
          </p:nvSpPr>
          <p:spPr>
            <a:xfrm>
              <a:off x="6203675" y="2736275"/>
              <a:ext cx="931375" cy="657125"/>
            </a:xfrm>
            <a:custGeom>
              <a:avLst/>
              <a:gdLst/>
              <a:ahLst/>
              <a:cxnLst/>
              <a:rect l="l" t="t" r="r" b="b"/>
              <a:pathLst>
                <a:path w="37255" h="26285" extrusionOk="0">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4" name="Google Shape;3144;p114"/>
            <p:cNvSpPr/>
            <p:nvPr/>
          </p:nvSpPr>
          <p:spPr>
            <a:xfrm>
              <a:off x="6895875" y="1781875"/>
              <a:ext cx="345600" cy="2234625"/>
            </a:xfrm>
            <a:custGeom>
              <a:avLst/>
              <a:gdLst/>
              <a:ahLst/>
              <a:cxnLst/>
              <a:rect l="l" t="t" r="r" b="b"/>
              <a:pathLst>
                <a:path w="13824" h="89385" extrusionOk="0">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5" name="Google Shape;3145;p114"/>
            <p:cNvSpPr/>
            <p:nvPr/>
          </p:nvSpPr>
          <p:spPr>
            <a:xfrm>
              <a:off x="6471350" y="3612775"/>
              <a:ext cx="385075" cy="336800"/>
            </a:xfrm>
            <a:custGeom>
              <a:avLst/>
              <a:gdLst/>
              <a:ahLst/>
              <a:cxnLst/>
              <a:rect l="l" t="t" r="r" b="b"/>
              <a:pathLst>
                <a:path w="15403" h="13472" extrusionOk="0">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6" name="Google Shape;3146;p114"/>
            <p:cNvSpPr/>
            <p:nvPr/>
          </p:nvSpPr>
          <p:spPr>
            <a:xfrm>
              <a:off x="6507550" y="3657750"/>
              <a:ext cx="242450" cy="218325"/>
            </a:xfrm>
            <a:custGeom>
              <a:avLst/>
              <a:gdLst/>
              <a:ahLst/>
              <a:cxnLst/>
              <a:rect l="l" t="t" r="r" b="b"/>
              <a:pathLst>
                <a:path w="9698" h="8733" extrusionOk="0">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7" name="Google Shape;3147;p114"/>
            <p:cNvSpPr/>
            <p:nvPr/>
          </p:nvSpPr>
          <p:spPr>
            <a:xfrm>
              <a:off x="6151025" y="1762125"/>
              <a:ext cx="1018050" cy="1584100"/>
            </a:xfrm>
            <a:custGeom>
              <a:avLst/>
              <a:gdLst/>
              <a:ahLst/>
              <a:cxnLst/>
              <a:rect l="l" t="t" r="r" b="b"/>
              <a:pathLst>
                <a:path w="40722" h="63364" extrusionOk="0">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8" name="Google Shape;3148;p114"/>
            <p:cNvSpPr/>
            <p:nvPr/>
          </p:nvSpPr>
          <p:spPr>
            <a:xfrm>
              <a:off x="6010600" y="1752250"/>
              <a:ext cx="930300" cy="1467825"/>
            </a:xfrm>
            <a:custGeom>
              <a:avLst/>
              <a:gdLst/>
              <a:ahLst/>
              <a:cxnLst/>
              <a:rect l="l" t="t" r="r" b="b"/>
              <a:pathLst>
                <a:path w="37212" h="58713" extrusionOk="0">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9" name="Google Shape;3149;p114"/>
            <p:cNvSpPr/>
            <p:nvPr/>
          </p:nvSpPr>
          <p:spPr>
            <a:xfrm>
              <a:off x="5864700" y="1744575"/>
              <a:ext cx="948925" cy="1343850"/>
            </a:xfrm>
            <a:custGeom>
              <a:avLst/>
              <a:gdLst/>
              <a:ahLst/>
              <a:cxnLst/>
              <a:rect l="l" t="t" r="r" b="b"/>
              <a:pathLst>
                <a:path w="37957" h="53754" extrusionOk="0">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0" name="Google Shape;3150;p114"/>
            <p:cNvSpPr/>
            <p:nvPr/>
          </p:nvSpPr>
          <p:spPr>
            <a:xfrm>
              <a:off x="5659550" y="1808200"/>
              <a:ext cx="1010375" cy="1094850"/>
            </a:xfrm>
            <a:custGeom>
              <a:avLst/>
              <a:gdLst/>
              <a:ahLst/>
              <a:cxnLst/>
              <a:rect l="l" t="t" r="r" b="b"/>
              <a:pathLst>
                <a:path w="40415" h="43794" extrusionOk="0">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1" name="Google Shape;3151;p114"/>
            <p:cNvSpPr/>
            <p:nvPr/>
          </p:nvSpPr>
          <p:spPr>
            <a:xfrm>
              <a:off x="5521325" y="1824650"/>
              <a:ext cx="982950" cy="954425"/>
            </a:xfrm>
            <a:custGeom>
              <a:avLst/>
              <a:gdLst/>
              <a:ahLst/>
              <a:cxnLst/>
              <a:rect l="l" t="t" r="r" b="b"/>
              <a:pathLst>
                <a:path w="39318" h="38177" extrusionOk="0">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2" name="Google Shape;3152;p114"/>
            <p:cNvSpPr/>
            <p:nvPr/>
          </p:nvSpPr>
          <p:spPr>
            <a:xfrm>
              <a:off x="5398475" y="1973850"/>
              <a:ext cx="866650" cy="695525"/>
            </a:xfrm>
            <a:custGeom>
              <a:avLst/>
              <a:gdLst/>
              <a:ahLst/>
              <a:cxnLst/>
              <a:rect l="l" t="t" r="r" b="b"/>
              <a:pathLst>
                <a:path w="34666" h="27821" extrusionOk="0">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3" name="Google Shape;3153;p114"/>
            <p:cNvSpPr/>
            <p:nvPr/>
          </p:nvSpPr>
          <p:spPr>
            <a:xfrm>
              <a:off x="5275600" y="2483950"/>
              <a:ext cx="133850" cy="74625"/>
            </a:xfrm>
            <a:custGeom>
              <a:avLst/>
              <a:gdLst/>
              <a:ahLst/>
              <a:cxnLst/>
              <a:rect l="l" t="t" r="r" b="b"/>
              <a:pathLst>
                <a:path w="5354" h="2985" extrusionOk="0">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4" name="Google Shape;3154;p114"/>
            <p:cNvSpPr/>
            <p:nvPr/>
          </p:nvSpPr>
          <p:spPr>
            <a:xfrm>
              <a:off x="6505350" y="3574375"/>
              <a:ext cx="121800" cy="43900"/>
            </a:xfrm>
            <a:custGeom>
              <a:avLst/>
              <a:gdLst/>
              <a:ahLst/>
              <a:cxnLst/>
              <a:rect l="l" t="t" r="r" b="b"/>
              <a:pathLst>
                <a:path w="4872" h="1756" extrusionOk="0">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5" name="Google Shape;3155;p114"/>
            <p:cNvSpPr/>
            <p:nvPr/>
          </p:nvSpPr>
          <p:spPr>
            <a:xfrm>
              <a:off x="4039275" y="2169125"/>
              <a:ext cx="3006925" cy="2565925"/>
            </a:xfrm>
            <a:custGeom>
              <a:avLst/>
              <a:gdLst/>
              <a:ahLst/>
              <a:cxnLst/>
              <a:rect l="l" t="t" r="r" b="b"/>
              <a:pathLst>
                <a:path w="120277" h="102637" extrusionOk="0">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6" name="Google Shape;3156;p114"/>
            <p:cNvSpPr/>
            <p:nvPr/>
          </p:nvSpPr>
          <p:spPr>
            <a:xfrm>
              <a:off x="4836800" y="3535975"/>
              <a:ext cx="125075" cy="1464550"/>
            </a:xfrm>
            <a:custGeom>
              <a:avLst/>
              <a:gdLst/>
              <a:ahLst/>
              <a:cxnLst/>
              <a:rect l="l" t="t" r="r" b="b"/>
              <a:pathLst>
                <a:path w="5003" h="58582" extrusionOk="0">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7" name="Google Shape;3157;p114"/>
            <p:cNvSpPr/>
            <p:nvPr/>
          </p:nvSpPr>
          <p:spPr>
            <a:xfrm>
              <a:off x="4802775" y="3543675"/>
              <a:ext cx="129475" cy="1510600"/>
            </a:xfrm>
            <a:custGeom>
              <a:avLst/>
              <a:gdLst/>
              <a:ahLst/>
              <a:cxnLst/>
              <a:rect l="l" t="t" r="r" b="b"/>
              <a:pathLst>
                <a:path w="5179" h="60424" extrusionOk="0">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8" name="Google Shape;3158;p114"/>
            <p:cNvSpPr/>
            <p:nvPr/>
          </p:nvSpPr>
          <p:spPr>
            <a:xfrm>
              <a:off x="4766575" y="3551350"/>
              <a:ext cx="129475" cy="1474400"/>
            </a:xfrm>
            <a:custGeom>
              <a:avLst/>
              <a:gdLst/>
              <a:ahLst/>
              <a:cxnLst/>
              <a:rect l="l" t="t" r="r" b="b"/>
              <a:pathLst>
                <a:path w="5179" h="58976" extrusionOk="0">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9" name="Google Shape;3159;p114"/>
            <p:cNvSpPr/>
            <p:nvPr/>
          </p:nvSpPr>
          <p:spPr>
            <a:xfrm>
              <a:off x="4751225" y="3587550"/>
              <a:ext cx="113025" cy="1464525"/>
            </a:xfrm>
            <a:custGeom>
              <a:avLst/>
              <a:gdLst/>
              <a:ahLst/>
              <a:cxnLst/>
              <a:rect l="l" t="t" r="r" b="b"/>
              <a:pathLst>
                <a:path w="4521" h="58581" extrusionOk="0">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0" name="Google Shape;3160;p114"/>
            <p:cNvSpPr/>
            <p:nvPr/>
          </p:nvSpPr>
          <p:spPr>
            <a:xfrm>
              <a:off x="4716125" y="4375200"/>
              <a:ext cx="64750" cy="674675"/>
            </a:xfrm>
            <a:custGeom>
              <a:avLst/>
              <a:gdLst/>
              <a:ahLst/>
              <a:cxnLst/>
              <a:rect l="l" t="t" r="r" b="b"/>
              <a:pathLst>
                <a:path w="2590" h="26987" extrusionOk="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1" name="Google Shape;3161;p114"/>
            <p:cNvSpPr/>
            <p:nvPr/>
          </p:nvSpPr>
          <p:spPr>
            <a:xfrm>
              <a:off x="4683200" y="4215025"/>
              <a:ext cx="64750" cy="781100"/>
            </a:xfrm>
            <a:custGeom>
              <a:avLst/>
              <a:gdLst/>
              <a:ahLst/>
              <a:cxnLst/>
              <a:rect l="l" t="t" r="r" b="b"/>
              <a:pathLst>
                <a:path w="2590" h="31244" extrusionOk="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2" name="Google Shape;3162;p114"/>
            <p:cNvSpPr/>
            <p:nvPr/>
          </p:nvSpPr>
          <p:spPr>
            <a:xfrm>
              <a:off x="4650300" y="4168950"/>
              <a:ext cx="75725" cy="786600"/>
            </a:xfrm>
            <a:custGeom>
              <a:avLst/>
              <a:gdLst/>
              <a:ahLst/>
              <a:cxnLst/>
              <a:rect l="l" t="t" r="r" b="b"/>
              <a:pathLst>
                <a:path w="3029" h="31464" extrusionOk="0">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3" name="Google Shape;3163;p114"/>
            <p:cNvSpPr/>
            <p:nvPr/>
          </p:nvSpPr>
          <p:spPr>
            <a:xfrm>
              <a:off x="4619575" y="4645050"/>
              <a:ext cx="51600" cy="285250"/>
            </a:xfrm>
            <a:custGeom>
              <a:avLst/>
              <a:gdLst/>
              <a:ahLst/>
              <a:cxnLst/>
              <a:rect l="l" t="t" r="r" b="b"/>
              <a:pathLst>
                <a:path w="2064" h="11410" extrusionOk="0">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4" name="Google Shape;3164;p114"/>
            <p:cNvSpPr/>
            <p:nvPr/>
          </p:nvSpPr>
          <p:spPr>
            <a:xfrm>
              <a:off x="4598750" y="4775600"/>
              <a:ext cx="26350" cy="111925"/>
            </a:xfrm>
            <a:custGeom>
              <a:avLst/>
              <a:gdLst/>
              <a:ahLst/>
              <a:cxnLst/>
              <a:rect l="l" t="t" r="r" b="b"/>
              <a:pathLst>
                <a:path w="1054" h="4477" extrusionOk="0">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5" name="Google Shape;3165;p114"/>
            <p:cNvSpPr/>
            <p:nvPr/>
          </p:nvSpPr>
          <p:spPr>
            <a:xfrm>
              <a:off x="5341425" y="4865550"/>
              <a:ext cx="95450" cy="49400"/>
            </a:xfrm>
            <a:custGeom>
              <a:avLst/>
              <a:gdLst/>
              <a:ahLst/>
              <a:cxnLst/>
              <a:rect l="l" t="t" r="r" b="b"/>
              <a:pathLst>
                <a:path w="3818" h="1976" extrusionOk="0">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6" name="Google Shape;3166;p114"/>
            <p:cNvSpPr/>
            <p:nvPr/>
          </p:nvSpPr>
          <p:spPr>
            <a:xfrm>
              <a:off x="5341425" y="4841425"/>
              <a:ext cx="97650" cy="45000"/>
            </a:xfrm>
            <a:custGeom>
              <a:avLst/>
              <a:gdLst/>
              <a:ahLst/>
              <a:cxnLst/>
              <a:rect l="l" t="t" r="r" b="b"/>
              <a:pathLst>
                <a:path w="3906" h="1800" extrusionOk="0">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7" name="Google Shape;3167;p114"/>
            <p:cNvSpPr/>
            <p:nvPr/>
          </p:nvSpPr>
          <p:spPr>
            <a:xfrm>
              <a:off x="5341425" y="4815100"/>
              <a:ext cx="127275" cy="43900"/>
            </a:xfrm>
            <a:custGeom>
              <a:avLst/>
              <a:gdLst/>
              <a:ahLst/>
              <a:cxnLst/>
              <a:rect l="l" t="t" r="r" b="b"/>
              <a:pathLst>
                <a:path w="5091" h="1756" extrusionOk="0">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8" name="Google Shape;3168;p114"/>
            <p:cNvSpPr/>
            <p:nvPr/>
          </p:nvSpPr>
          <p:spPr>
            <a:xfrm>
              <a:off x="5305225" y="4740500"/>
              <a:ext cx="241350" cy="79000"/>
            </a:xfrm>
            <a:custGeom>
              <a:avLst/>
              <a:gdLst/>
              <a:ahLst/>
              <a:cxnLst/>
              <a:rect l="l" t="t" r="r" b="b"/>
              <a:pathLst>
                <a:path w="9654" h="3160" extrusionOk="0">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9" name="Google Shape;3169;p114"/>
            <p:cNvSpPr/>
            <p:nvPr/>
          </p:nvSpPr>
          <p:spPr>
            <a:xfrm>
              <a:off x="5384200" y="5052050"/>
              <a:ext cx="25" cy="25"/>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0" name="Google Shape;3170;p114"/>
            <p:cNvSpPr/>
            <p:nvPr/>
          </p:nvSpPr>
          <p:spPr>
            <a:xfrm>
              <a:off x="5384200" y="5052050"/>
              <a:ext cx="25" cy="25"/>
            </a:xfrm>
            <a:custGeom>
              <a:avLst/>
              <a:gdLst/>
              <a:ahLst/>
              <a:cxnLst/>
              <a:rect l="l" t="t" r="r" b="b"/>
              <a:pathLst>
                <a:path w="1" h="1" fill="none" extrusionOk="0">
                  <a:moveTo>
                    <a:pt x="1" y="1"/>
                  </a:moveTo>
                  <a:lnTo>
                    <a:pt x="1" y="1"/>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1" name="Google Shape;3171;p114"/>
            <p:cNvSpPr/>
            <p:nvPr/>
          </p:nvSpPr>
          <p:spPr>
            <a:xfrm>
              <a:off x="5067175" y="3133375"/>
              <a:ext cx="866650" cy="1926375"/>
            </a:xfrm>
            <a:custGeom>
              <a:avLst/>
              <a:gdLst/>
              <a:ahLst/>
              <a:cxnLst/>
              <a:rect l="l" t="t" r="r" b="b"/>
              <a:pathLst>
                <a:path w="34666" h="77055" extrusionOk="0">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2" name="Google Shape;3172;p114"/>
            <p:cNvSpPr/>
            <p:nvPr/>
          </p:nvSpPr>
          <p:spPr>
            <a:xfrm>
              <a:off x="5041925" y="3105950"/>
              <a:ext cx="861200" cy="1932975"/>
            </a:xfrm>
            <a:custGeom>
              <a:avLst/>
              <a:gdLst/>
              <a:ahLst/>
              <a:cxnLst/>
              <a:rect l="l" t="t" r="r" b="b"/>
              <a:pathLst>
                <a:path w="34448" h="77319" extrusionOk="0">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3" name="Google Shape;3173;p114"/>
            <p:cNvSpPr/>
            <p:nvPr/>
          </p:nvSpPr>
          <p:spPr>
            <a:xfrm>
              <a:off x="4993675" y="3053300"/>
              <a:ext cx="851300" cy="1980125"/>
            </a:xfrm>
            <a:custGeom>
              <a:avLst/>
              <a:gdLst/>
              <a:ahLst/>
              <a:cxnLst/>
              <a:rect l="l" t="t" r="r" b="b"/>
              <a:pathLst>
                <a:path w="34052" h="79205" extrusionOk="0">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4" name="Google Shape;3174;p114"/>
            <p:cNvSpPr/>
            <p:nvPr/>
          </p:nvSpPr>
          <p:spPr>
            <a:xfrm>
              <a:off x="4962950" y="3026975"/>
              <a:ext cx="852400" cy="2017425"/>
            </a:xfrm>
            <a:custGeom>
              <a:avLst/>
              <a:gdLst/>
              <a:ahLst/>
              <a:cxnLst/>
              <a:rect l="l" t="t" r="r" b="b"/>
              <a:pathLst>
                <a:path w="34096" h="80697" extrusionOk="0">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5" name="Google Shape;3175;p114"/>
            <p:cNvSpPr/>
            <p:nvPr/>
          </p:nvSpPr>
          <p:spPr>
            <a:xfrm>
              <a:off x="4932225" y="2976525"/>
              <a:ext cx="827175" cy="2027275"/>
            </a:xfrm>
            <a:custGeom>
              <a:avLst/>
              <a:gdLst/>
              <a:ahLst/>
              <a:cxnLst/>
              <a:rect l="l" t="t" r="r" b="b"/>
              <a:pathLst>
                <a:path w="33087" h="81091" extrusionOk="0">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6" name="Google Shape;3176;p114"/>
            <p:cNvSpPr/>
            <p:nvPr/>
          </p:nvSpPr>
          <p:spPr>
            <a:xfrm>
              <a:off x="4899325" y="2920575"/>
              <a:ext cx="796450" cy="2115050"/>
            </a:xfrm>
            <a:custGeom>
              <a:avLst/>
              <a:gdLst/>
              <a:ahLst/>
              <a:cxnLst/>
              <a:rect l="l" t="t" r="r" b="b"/>
              <a:pathLst>
                <a:path w="31858" h="84602" extrusionOk="0">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7" name="Google Shape;3177;p114"/>
            <p:cNvSpPr/>
            <p:nvPr/>
          </p:nvSpPr>
          <p:spPr>
            <a:xfrm>
              <a:off x="5289850" y="2869000"/>
              <a:ext cx="349975" cy="388375"/>
            </a:xfrm>
            <a:custGeom>
              <a:avLst/>
              <a:gdLst/>
              <a:ahLst/>
              <a:cxnLst/>
              <a:rect l="l" t="t" r="r" b="b"/>
              <a:pathLst>
                <a:path w="13999" h="15535" extrusionOk="0">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8" name="Google Shape;3178;p114"/>
            <p:cNvSpPr/>
            <p:nvPr/>
          </p:nvSpPr>
          <p:spPr>
            <a:xfrm>
              <a:off x="5206475" y="2843775"/>
              <a:ext cx="405925" cy="426750"/>
            </a:xfrm>
            <a:custGeom>
              <a:avLst/>
              <a:gdLst/>
              <a:ahLst/>
              <a:cxnLst/>
              <a:rect l="l" t="t" r="r" b="b"/>
              <a:pathLst>
                <a:path w="16237" h="17070" extrusionOk="0">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9" name="Google Shape;3179;p114"/>
            <p:cNvSpPr/>
            <p:nvPr/>
          </p:nvSpPr>
          <p:spPr>
            <a:xfrm>
              <a:off x="5101175" y="2819650"/>
              <a:ext cx="483800" cy="494775"/>
            </a:xfrm>
            <a:custGeom>
              <a:avLst/>
              <a:gdLst/>
              <a:ahLst/>
              <a:cxnLst/>
              <a:rect l="l" t="t" r="r" b="b"/>
              <a:pathLst>
                <a:path w="19352" h="19791" extrusionOk="0">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0" name="Google Shape;3180;p114"/>
            <p:cNvSpPr/>
            <p:nvPr/>
          </p:nvSpPr>
          <p:spPr>
            <a:xfrm>
              <a:off x="3975625" y="3259550"/>
              <a:ext cx="584750" cy="1657600"/>
            </a:xfrm>
            <a:custGeom>
              <a:avLst/>
              <a:gdLst/>
              <a:ahLst/>
              <a:cxnLst/>
              <a:rect l="l" t="t" r="r" b="b"/>
              <a:pathLst>
                <a:path w="23390" h="66304" extrusionOk="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1" name="Google Shape;3181;p114"/>
            <p:cNvSpPr/>
            <p:nvPr/>
          </p:nvSpPr>
          <p:spPr>
            <a:xfrm>
              <a:off x="3940525" y="2730775"/>
              <a:ext cx="589125" cy="2188575"/>
            </a:xfrm>
            <a:custGeom>
              <a:avLst/>
              <a:gdLst/>
              <a:ahLst/>
              <a:cxnLst/>
              <a:rect l="l" t="t" r="r" b="b"/>
              <a:pathLst>
                <a:path w="23565" h="87543" extrusionOk="0">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2" name="Google Shape;3182;p114"/>
            <p:cNvSpPr/>
            <p:nvPr/>
          </p:nvSpPr>
          <p:spPr>
            <a:xfrm>
              <a:off x="4021700" y="2610100"/>
              <a:ext cx="687875" cy="2200625"/>
            </a:xfrm>
            <a:custGeom>
              <a:avLst/>
              <a:gdLst/>
              <a:ahLst/>
              <a:cxnLst/>
              <a:rect l="l" t="t" r="r" b="b"/>
              <a:pathLst>
                <a:path w="27515" h="88025" extrusionOk="0">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3" name="Google Shape;3183;p114"/>
            <p:cNvSpPr/>
            <p:nvPr/>
          </p:nvSpPr>
          <p:spPr>
            <a:xfrm>
              <a:off x="3872525" y="2722000"/>
              <a:ext cx="510125" cy="2108475"/>
            </a:xfrm>
            <a:custGeom>
              <a:avLst/>
              <a:gdLst/>
              <a:ahLst/>
              <a:cxnLst/>
              <a:rect l="l" t="t" r="r" b="b"/>
              <a:pathLst>
                <a:path w="20405" h="84339" extrusionOk="0">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4" name="Google Shape;3184;p114"/>
            <p:cNvSpPr/>
            <p:nvPr/>
          </p:nvSpPr>
          <p:spPr>
            <a:xfrm>
              <a:off x="5263525" y="3312200"/>
              <a:ext cx="868875" cy="1159550"/>
            </a:xfrm>
            <a:custGeom>
              <a:avLst/>
              <a:gdLst/>
              <a:ahLst/>
              <a:cxnLst/>
              <a:rect l="l" t="t" r="r" b="b"/>
              <a:pathLst>
                <a:path w="34755" h="46382" extrusionOk="0">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5" name="Google Shape;3185;p114"/>
            <p:cNvSpPr/>
            <p:nvPr/>
          </p:nvSpPr>
          <p:spPr>
            <a:xfrm>
              <a:off x="5251475" y="3288075"/>
              <a:ext cx="853500" cy="1173800"/>
            </a:xfrm>
            <a:custGeom>
              <a:avLst/>
              <a:gdLst/>
              <a:ahLst/>
              <a:cxnLst/>
              <a:rect l="l" t="t" r="r" b="b"/>
              <a:pathLst>
                <a:path w="34140" h="46952" extrusionOk="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6" name="Google Shape;3186;p114"/>
            <p:cNvSpPr/>
            <p:nvPr/>
          </p:nvSpPr>
          <p:spPr>
            <a:xfrm>
              <a:off x="5242675" y="3261725"/>
              <a:ext cx="833775" cy="1184800"/>
            </a:xfrm>
            <a:custGeom>
              <a:avLst/>
              <a:gdLst/>
              <a:ahLst/>
              <a:cxnLst/>
              <a:rect l="l" t="t" r="r" b="b"/>
              <a:pathLst>
                <a:path w="33351" h="47392" extrusionOk="0">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7" name="Google Shape;3187;p114"/>
            <p:cNvSpPr/>
            <p:nvPr/>
          </p:nvSpPr>
          <p:spPr>
            <a:xfrm>
              <a:off x="5230625" y="3236500"/>
              <a:ext cx="817300" cy="1199050"/>
            </a:xfrm>
            <a:custGeom>
              <a:avLst/>
              <a:gdLst/>
              <a:ahLst/>
              <a:cxnLst/>
              <a:rect l="l" t="t" r="r" b="b"/>
              <a:pathLst>
                <a:path w="32692" h="47962" extrusionOk="0">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8" name="Google Shape;3188;p114"/>
            <p:cNvSpPr/>
            <p:nvPr/>
          </p:nvSpPr>
          <p:spPr>
            <a:xfrm>
              <a:off x="5136275" y="3184950"/>
              <a:ext cx="854600" cy="1805700"/>
            </a:xfrm>
            <a:custGeom>
              <a:avLst/>
              <a:gdLst/>
              <a:ahLst/>
              <a:cxnLst/>
              <a:rect l="l" t="t" r="r" b="b"/>
              <a:pathLst>
                <a:path w="34184" h="72228" extrusionOk="0">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9" name="Google Shape;3189;p114"/>
            <p:cNvSpPr/>
            <p:nvPr/>
          </p:nvSpPr>
          <p:spPr>
            <a:xfrm>
              <a:off x="5101175" y="3159725"/>
              <a:ext cx="862275" cy="1886875"/>
            </a:xfrm>
            <a:custGeom>
              <a:avLst/>
              <a:gdLst/>
              <a:ahLst/>
              <a:cxnLst/>
              <a:rect l="l" t="t" r="r" b="b"/>
              <a:pathLst>
                <a:path w="34491" h="75475" extrusionOk="0">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0" name="Google Shape;3190;p114"/>
            <p:cNvSpPr/>
            <p:nvPr/>
          </p:nvSpPr>
          <p:spPr>
            <a:xfrm>
              <a:off x="5644200" y="4235875"/>
              <a:ext cx="110825" cy="70225"/>
            </a:xfrm>
            <a:custGeom>
              <a:avLst/>
              <a:gdLst/>
              <a:ahLst/>
              <a:cxnLst/>
              <a:rect l="l" t="t" r="r" b="b"/>
              <a:pathLst>
                <a:path w="4433" h="2809" extrusionOk="0">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1" name="Google Shape;3191;p114"/>
            <p:cNvSpPr/>
            <p:nvPr/>
          </p:nvSpPr>
          <p:spPr>
            <a:xfrm>
              <a:off x="5600325" y="4217225"/>
              <a:ext cx="172250" cy="154700"/>
            </a:xfrm>
            <a:custGeom>
              <a:avLst/>
              <a:gdLst/>
              <a:ahLst/>
              <a:cxnLst/>
              <a:rect l="l" t="t" r="r" b="b"/>
              <a:pathLst>
                <a:path w="6890" h="6188" extrusionOk="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2" name="Google Shape;3192;p114"/>
            <p:cNvSpPr/>
            <p:nvPr/>
          </p:nvSpPr>
          <p:spPr>
            <a:xfrm>
              <a:off x="5555325" y="4199675"/>
              <a:ext cx="240275" cy="216125"/>
            </a:xfrm>
            <a:custGeom>
              <a:avLst/>
              <a:gdLst/>
              <a:ahLst/>
              <a:cxnLst/>
              <a:rect l="l" t="t" r="r" b="b"/>
              <a:pathLst>
                <a:path w="9611" h="8645" extrusionOk="0">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3" name="Google Shape;3193;p114"/>
            <p:cNvSpPr/>
            <p:nvPr/>
          </p:nvSpPr>
          <p:spPr>
            <a:xfrm>
              <a:off x="5499400" y="4181025"/>
              <a:ext cx="342275" cy="296225"/>
            </a:xfrm>
            <a:custGeom>
              <a:avLst/>
              <a:gdLst/>
              <a:ahLst/>
              <a:cxnLst/>
              <a:rect l="l" t="t" r="r" b="b"/>
              <a:pathLst>
                <a:path w="13691" h="11849" extrusionOk="0">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4" name="Google Shape;3194;p114"/>
            <p:cNvSpPr/>
            <p:nvPr/>
          </p:nvSpPr>
          <p:spPr>
            <a:xfrm>
              <a:off x="5288750" y="4500250"/>
              <a:ext cx="79025" cy="51600"/>
            </a:xfrm>
            <a:custGeom>
              <a:avLst/>
              <a:gdLst/>
              <a:ahLst/>
              <a:cxnLst/>
              <a:rect l="l" t="t" r="r" b="b"/>
              <a:pathLst>
                <a:path w="3161" h="2064" extrusionOk="0">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5" name="Google Shape;3195;p114"/>
            <p:cNvSpPr/>
            <p:nvPr/>
          </p:nvSpPr>
          <p:spPr>
            <a:xfrm>
              <a:off x="5982075" y="1811500"/>
              <a:ext cx="928100" cy="1382250"/>
            </a:xfrm>
            <a:custGeom>
              <a:avLst/>
              <a:gdLst/>
              <a:ahLst/>
              <a:cxnLst/>
              <a:rect l="l" t="t" r="r" b="b"/>
              <a:pathLst>
                <a:path w="37124" h="55290" extrusionOk="0">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6" name="Google Shape;3196;p114"/>
            <p:cNvSpPr/>
            <p:nvPr/>
          </p:nvSpPr>
          <p:spPr>
            <a:xfrm>
              <a:off x="5954650" y="1809300"/>
              <a:ext cx="928100" cy="1359225"/>
            </a:xfrm>
            <a:custGeom>
              <a:avLst/>
              <a:gdLst/>
              <a:ahLst/>
              <a:cxnLst/>
              <a:rect l="l" t="t" r="r" b="b"/>
              <a:pathLst>
                <a:path w="37124" h="54369" extrusionOk="0">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7" name="Google Shape;3197;p114"/>
            <p:cNvSpPr/>
            <p:nvPr/>
          </p:nvSpPr>
          <p:spPr>
            <a:xfrm>
              <a:off x="5925025" y="1820275"/>
              <a:ext cx="932500" cy="1321900"/>
            </a:xfrm>
            <a:custGeom>
              <a:avLst/>
              <a:gdLst/>
              <a:ahLst/>
              <a:cxnLst/>
              <a:rect l="l" t="t" r="r" b="b"/>
              <a:pathLst>
                <a:path w="37300" h="52876" extrusionOk="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8" name="Google Shape;3198;p114"/>
            <p:cNvSpPr/>
            <p:nvPr/>
          </p:nvSpPr>
          <p:spPr>
            <a:xfrm>
              <a:off x="5894325" y="1812575"/>
              <a:ext cx="942350" cy="1302175"/>
            </a:xfrm>
            <a:custGeom>
              <a:avLst/>
              <a:gdLst/>
              <a:ahLst/>
              <a:cxnLst/>
              <a:rect l="l" t="t" r="r" b="b"/>
              <a:pathLst>
                <a:path w="37694" h="52087" extrusionOk="0">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9" name="Google Shape;3199;p114"/>
            <p:cNvSpPr/>
            <p:nvPr/>
          </p:nvSpPr>
          <p:spPr>
            <a:xfrm>
              <a:off x="5836175" y="1785150"/>
              <a:ext cx="956625" cy="1276950"/>
            </a:xfrm>
            <a:custGeom>
              <a:avLst/>
              <a:gdLst/>
              <a:ahLst/>
              <a:cxnLst/>
              <a:rect l="l" t="t" r="r" b="b"/>
              <a:pathLst>
                <a:path w="38265" h="51078" extrusionOk="0">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0" name="Google Shape;3200;p114"/>
            <p:cNvSpPr/>
            <p:nvPr/>
          </p:nvSpPr>
          <p:spPr>
            <a:xfrm>
              <a:off x="5806550" y="1750050"/>
              <a:ext cx="970875" cy="1285725"/>
            </a:xfrm>
            <a:custGeom>
              <a:avLst/>
              <a:gdLst/>
              <a:ahLst/>
              <a:cxnLst/>
              <a:rect l="l" t="t" r="r" b="b"/>
              <a:pathLst>
                <a:path w="38835" h="51429" extrusionOk="0">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1" name="Google Shape;3201;p114"/>
            <p:cNvSpPr/>
            <p:nvPr/>
          </p:nvSpPr>
          <p:spPr>
            <a:xfrm>
              <a:off x="5750600" y="1745675"/>
              <a:ext cx="1006000" cy="1239650"/>
            </a:xfrm>
            <a:custGeom>
              <a:avLst/>
              <a:gdLst/>
              <a:ahLst/>
              <a:cxnLst/>
              <a:rect l="l" t="t" r="r" b="b"/>
              <a:pathLst>
                <a:path w="40240" h="49586" extrusionOk="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2" name="Google Shape;3202;p114"/>
            <p:cNvSpPr/>
            <p:nvPr/>
          </p:nvSpPr>
          <p:spPr>
            <a:xfrm>
              <a:off x="5686975" y="1781875"/>
              <a:ext cx="1024625" cy="1146400"/>
            </a:xfrm>
            <a:custGeom>
              <a:avLst/>
              <a:gdLst/>
              <a:ahLst/>
              <a:cxnLst/>
              <a:rect l="l" t="t" r="r" b="b"/>
              <a:pathLst>
                <a:path w="40985" h="45856" extrusionOk="0">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3" name="Google Shape;3203;p114"/>
            <p:cNvSpPr/>
            <p:nvPr/>
          </p:nvSpPr>
          <p:spPr>
            <a:xfrm>
              <a:off x="5631025" y="1795025"/>
              <a:ext cx="1012575" cy="1082775"/>
            </a:xfrm>
            <a:custGeom>
              <a:avLst/>
              <a:gdLst/>
              <a:ahLst/>
              <a:cxnLst/>
              <a:rect l="l" t="t" r="r" b="b"/>
              <a:pathLst>
                <a:path w="40503" h="43311" extrusionOk="0">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4" name="Google Shape;3204;p114"/>
            <p:cNvSpPr/>
            <p:nvPr/>
          </p:nvSpPr>
          <p:spPr>
            <a:xfrm>
              <a:off x="5603600" y="1804900"/>
              <a:ext cx="1003800" cy="1047675"/>
            </a:xfrm>
            <a:custGeom>
              <a:avLst/>
              <a:gdLst/>
              <a:ahLst/>
              <a:cxnLst/>
              <a:rect l="l" t="t" r="r" b="b"/>
              <a:pathLst>
                <a:path w="40152" h="41907" extrusionOk="0">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5" name="Google Shape;3205;p114"/>
            <p:cNvSpPr/>
            <p:nvPr/>
          </p:nvSpPr>
          <p:spPr>
            <a:xfrm>
              <a:off x="5576175" y="1804900"/>
              <a:ext cx="998300" cy="1023550"/>
            </a:xfrm>
            <a:custGeom>
              <a:avLst/>
              <a:gdLst/>
              <a:ahLst/>
              <a:cxnLst/>
              <a:rect l="l" t="t" r="r" b="b"/>
              <a:pathLst>
                <a:path w="39932" h="40942" extrusionOk="0">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6" name="Google Shape;3206;p114"/>
            <p:cNvSpPr/>
            <p:nvPr/>
          </p:nvSpPr>
          <p:spPr>
            <a:xfrm>
              <a:off x="5548750" y="1803800"/>
              <a:ext cx="995025" cy="1000500"/>
            </a:xfrm>
            <a:custGeom>
              <a:avLst/>
              <a:gdLst/>
              <a:ahLst/>
              <a:cxnLst/>
              <a:rect l="l" t="t" r="r" b="b"/>
              <a:pathLst>
                <a:path w="39801" h="40020" extrusionOk="0">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7" name="Google Shape;3207;p114"/>
            <p:cNvSpPr/>
            <p:nvPr/>
          </p:nvSpPr>
          <p:spPr>
            <a:xfrm>
              <a:off x="5493900" y="1863050"/>
              <a:ext cx="967600" cy="891900"/>
            </a:xfrm>
            <a:custGeom>
              <a:avLst/>
              <a:gdLst/>
              <a:ahLst/>
              <a:cxnLst/>
              <a:rect l="l" t="t" r="r" b="b"/>
              <a:pathLst>
                <a:path w="38704" h="35676" extrusionOk="0">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8" name="Google Shape;3208;p114"/>
            <p:cNvSpPr/>
            <p:nvPr/>
          </p:nvSpPr>
          <p:spPr>
            <a:xfrm>
              <a:off x="5469775" y="1897050"/>
              <a:ext cx="943450" cy="837050"/>
            </a:xfrm>
            <a:custGeom>
              <a:avLst/>
              <a:gdLst/>
              <a:ahLst/>
              <a:cxnLst/>
              <a:rect l="l" t="t" r="r" b="b"/>
              <a:pathLst>
                <a:path w="37738" h="33482" extrusionOk="0">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9" name="Google Shape;3209;p114"/>
            <p:cNvSpPr/>
            <p:nvPr/>
          </p:nvSpPr>
          <p:spPr>
            <a:xfrm>
              <a:off x="5446725" y="1902550"/>
              <a:ext cx="929200" cy="809600"/>
            </a:xfrm>
            <a:custGeom>
              <a:avLst/>
              <a:gdLst/>
              <a:ahLst/>
              <a:cxnLst/>
              <a:rect l="l" t="t" r="r" b="b"/>
              <a:pathLst>
                <a:path w="37168" h="32384" extrusionOk="0">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0" name="Google Shape;3210;p114"/>
            <p:cNvSpPr/>
            <p:nvPr/>
          </p:nvSpPr>
          <p:spPr>
            <a:xfrm>
              <a:off x="5422600" y="1929975"/>
              <a:ext cx="900675" cy="760250"/>
            </a:xfrm>
            <a:custGeom>
              <a:avLst/>
              <a:gdLst/>
              <a:ahLst/>
              <a:cxnLst/>
              <a:rect l="l" t="t" r="r" b="b"/>
              <a:pathLst>
                <a:path w="36027" h="30410" extrusionOk="0">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1" name="Google Shape;3211;p114"/>
            <p:cNvSpPr/>
            <p:nvPr/>
          </p:nvSpPr>
          <p:spPr>
            <a:xfrm>
              <a:off x="5375425" y="2000175"/>
              <a:ext cx="840325" cy="647250"/>
            </a:xfrm>
            <a:custGeom>
              <a:avLst/>
              <a:gdLst/>
              <a:ahLst/>
              <a:cxnLst/>
              <a:rect l="l" t="t" r="r" b="b"/>
              <a:pathLst>
                <a:path w="33613" h="25890" extrusionOk="0">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2" name="Google Shape;3212;p114"/>
            <p:cNvSpPr/>
            <p:nvPr/>
          </p:nvSpPr>
          <p:spPr>
            <a:xfrm>
              <a:off x="5351300" y="2536625"/>
              <a:ext cx="160175" cy="88875"/>
            </a:xfrm>
            <a:custGeom>
              <a:avLst/>
              <a:gdLst/>
              <a:ahLst/>
              <a:cxnLst/>
              <a:rect l="l" t="t" r="r" b="b"/>
              <a:pathLst>
                <a:path w="6407" h="3555" extrusionOk="0">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3" name="Google Shape;3213;p114"/>
            <p:cNvSpPr/>
            <p:nvPr/>
          </p:nvSpPr>
          <p:spPr>
            <a:xfrm>
              <a:off x="5904175" y="2181175"/>
              <a:ext cx="137150" cy="118500"/>
            </a:xfrm>
            <a:custGeom>
              <a:avLst/>
              <a:gdLst/>
              <a:ahLst/>
              <a:cxnLst/>
              <a:rect l="l" t="t" r="r" b="b"/>
              <a:pathLst>
                <a:path w="5486" h="4740" extrusionOk="0">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4" name="Google Shape;3214;p114"/>
            <p:cNvSpPr/>
            <p:nvPr/>
          </p:nvSpPr>
          <p:spPr>
            <a:xfrm>
              <a:off x="5889925" y="2072575"/>
              <a:ext cx="210650" cy="199675"/>
            </a:xfrm>
            <a:custGeom>
              <a:avLst/>
              <a:gdLst/>
              <a:ahLst/>
              <a:cxnLst/>
              <a:rect l="l" t="t" r="r" b="b"/>
              <a:pathLst>
                <a:path w="8426" h="7987" extrusionOk="0">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5" name="Google Shape;3215;p114"/>
            <p:cNvSpPr/>
            <p:nvPr/>
          </p:nvSpPr>
          <p:spPr>
            <a:xfrm>
              <a:off x="5303025" y="2516875"/>
              <a:ext cx="109725" cy="65825"/>
            </a:xfrm>
            <a:custGeom>
              <a:avLst/>
              <a:gdLst/>
              <a:ahLst/>
              <a:cxnLst/>
              <a:rect l="l" t="t" r="r" b="b"/>
              <a:pathLst>
                <a:path w="4389" h="2633" extrusionOk="0">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6" name="Google Shape;3216;p114"/>
            <p:cNvSpPr/>
            <p:nvPr/>
          </p:nvSpPr>
          <p:spPr>
            <a:xfrm>
              <a:off x="6039125" y="1741275"/>
              <a:ext cx="930275" cy="1504025"/>
            </a:xfrm>
            <a:custGeom>
              <a:avLst/>
              <a:gdLst/>
              <a:ahLst/>
              <a:cxnLst/>
              <a:rect l="l" t="t" r="r" b="b"/>
              <a:pathLst>
                <a:path w="37211" h="60161" extrusionOk="0">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7" name="Google Shape;3217;p114"/>
            <p:cNvSpPr/>
            <p:nvPr/>
          </p:nvSpPr>
          <p:spPr>
            <a:xfrm>
              <a:off x="6067650" y="1763225"/>
              <a:ext cx="930275" cy="1507300"/>
            </a:xfrm>
            <a:custGeom>
              <a:avLst/>
              <a:gdLst/>
              <a:ahLst/>
              <a:cxnLst/>
              <a:rect l="l" t="t" r="r" b="b"/>
              <a:pathLst>
                <a:path w="37211" h="60292" extrusionOk="0">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8" name="Google Shape;3218;p114"/>
            <p:cNvSpPr/>
            <p:nvPr/>
          </p:nvSpPr>
          <p:spPr>
            <a:xfrm>
              <a:off x="7317150" y="4387275"/>
              <a:ext cx="64725" cy="41700"/>
            </a:xfrm>
            <a:custGeom>
              <a:avLst/>
              <a:gdLst/>
              <a:ahLst/>
              <a:cxnLst/>
              <a:rect l="l" t="t" r="r" b="b"/>
              <a:pathLst>
                <a:path w="2589" h="1668" extrusionOk="0">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9" name="Google Shape;3219;p114"/>
            <p:cNvSpPr/>
            <p:nvPr/>
          </p:nvSpPr>
          <p:spPr>
            <a:xfrm>
              <a:off x="7284225" y="4357650"/>
              <a:ext cx="41725" cy="38425"/>
            </a:xfrm>
            <a:custGeom>
              <a:avLst/>
              <a:gdLst/>
              <a:ahLst/>
              <a:cxnLst/>
              <a:rect l="l" t="t" r="r" b="b"/>
              <a:pathLst>
                <a:path w="1669" h="1537" extrusionOk="0">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0" name="Google Shape;3220;p114"/>
            <p:cNvSpPr/>
            <p:nvPr/>
          </p:nvSpPr>
          <p:spPr>
            <a:xfrm>
              <a:off x="7108700" y="4199675"/>
              <a:ext cx="231500" cy="292925"/>
            </a:xfrm>
            <a:custGeom>
              <a:avLst/>
              <a:gdLst/>
              <a:ahLst/>
              <a:cxnLst/>
              <a:rect l="l" t="t" r="r" b="b"/>
              <a:pathLst>
                <a:path w="9260" h="11717" extrusionOk="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1" name="Google Shape;3221;p114"/>
            <p:cNvSpPr/>
            <p:nvPr/>
          </p:nvSpPr>
          <p:spPr>
            <a:xfrm>
              <a:off x="6978150" y="4100950"/>
              <a:ext cx="378500" cy="413600"/>
            </a:xfrm>
            <a:custGeom>
              <a:avLst/>
              <a:gdLst/>
              <a:ahLst/>
              <a:cxnLst/>
              <a:rect l="l" t="t" r="r" b="b"/>
              <a:pathLst>
                <a:path w="15140" h="16544" extrusionOk="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2" name="Google Shape;3222;p114"/>
            <p:cNvSpPr/>
            <p:nvPr/>
          </p:nvSpPr>
          <p:spPr>
            <a:xfrm>
              <a:off x="6866275" y="4041700"/>
              <a:ext cx="453075" cy="489300"/>
            </a:xfrm>
            <a:custGeom>
              <a:avLst/>
              <a:gdLst/>
              <a:ahLst/>
              <a:cxnLst/>
              <a:rect l="l" t="t" r="r" b="b"/>
              <a:pathLst>
                <a:path w="18123" h="19572" extrusionOk="0">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3" name="Google Shape;3223;p114"/>
            <p:cNvSpPr/>
            <p:nvPr/>
          </p:nvSpPr>
          <p:spPr>
            <a:xfrm>
              <a:off x="6816900" y="4007700"/>
              <a:ext cx="515625" cy="541950"/>
            </a:xfrm>
            <a:custGeom>
              <a:avLst/>
              <a:gdLst/>
              <a:ahLst/>
              <a:cxnLst/>
              <a:rect l="l" t="t" r="r" b="b"/>
              <a:pathLst>
                <a:path w="20625" h="21678" extrusionOk="0">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4" name="Google Shape;3224;p114"/>
            <p:cNvSpPr/>
            <p:nvPr/>
          </p:nvSpPr>
          <p:spPr>
            <a:xfrm>
              <a:off x="7193175" y="3904575"/>
              <a:ext cx="99850" cy="461875"/>
            </a:xfrm>
            <a:custGeom>
              <a:avLst/>
              <a:gdLst/>
              <a:ahLst/>
              <a:cxnLst/>
              <a:rect l="l" t="t" r="r" b="b"/>
              <a:pathLst>
                <a:path w="3994" h="18475" extrusionOk="0">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5" name="Google Shape;3225;p114"/>
            <p:cNvSpPr/>
            <p:nvPr/>
          </p:nvSpPr>
          <p:spPr>
            <a:xfrm>
              <a:off x="7090050" y="3878250"/>
              <a:ext cx="102050" cy="330225"/>
            </a:xfrm>
            <a:custGeom>
              <a:avLst/>
              <a:gdLst/>
              <a:ahLst/>
              <a:cxnLst/>
              <a:rect l="l" t="t" r="r" b="b"/>
              <a:pathLst>
                <a:path w="4082" h="13209" extrusionOk="0">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6" name="Google Shape;3226;p114"/>
            <p:cNvSpPr/>
            <p:nvPr/>
          </p:nvSpPr>
          <p:spPr>
            <a:xfrm>
              <a:off x="6999000" y="3853025"/>
              <a:ext cx="183225" cy="256725"/>
            </a:xfrm>
            <a:custGeom>
              <a:avLst/>
              <a:gdLst/>
              <a:ahLst/>
              <a:cxnLst/>
              <a:rect l="l" t="t" r="r" b="b"/>
              <a:pathLst>
                <a:path w="7329" h="10269" extrusionOk="0">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7" name="Google Shape;3227;p114"/>
            <p:cNvSpPr/>
            <p:nvPr/>
          </p:nvSpPr>
          <p:spPr>
            <a:xfrm>
              <a:off x="6933175" y="3802550"/>
              <a:ext cx="228200" cy="247950"/>
            </a:xfrm>
            <a:custGeom>
              <a:avLst/>
              <a:gdLst/>
              <a:ahLst/>
              <a:cxnLst/>
              <a:rect l="l" t="t" r="r" b="b"/>
              <a:pathLst>
                <a:path w="9128" h="9918" extrusionOk="0">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8" name="Google Shape;3228;p114"/>
            <p:cNvSpPr/>
            <p:nvPr/>
          </p:nvSpPr>
          <p:spPr>
            <a:xfrm>
              <a:off x="4482450" y="2681425"/>
              <a:ext cx="948950" cy="1026825"/>
            </a:xfrm>
            <a:custGeom>
              <a:avLst/>
              <a:gdLst/>
              <a:ahLst/>
              <a:cxnLst/>
              <a:rect l="l" t="t" r="r" b="b"/>
              <a:pathLst>
                <a:path w="37958" h="41073" extrusionOk="0">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9" name="Google Shape;3229;p114"/>
            <p:cNvSpPr/>
            <p:nvPr/>
          </p:nvSpPr>
          <p:spPr>
            <a:xfrm>
              <a:off x="4547175" y="2703350"/>
              <a:ext cx="908350" cy="911650"/>
            </a:xfrm>
            <a:custGeom>
              <a:avLst/>
              <a:gdLst/>
              <a:ahLst/>
              <a:cxnLst/>
              <a:rect l="l" t="t" r="r" b="b"/>
              <a:pathLst>
                <a:path w="36334" h="36466" extrusionOk="0">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0" name="Google Shape;3230;p114"/>
            <p:cNvSpPr/>
            <p:nvPr/>
          </p:nvSpPr>
          <p:spPr>
            <a:xfrm>
              <a:off x="4648100" y="2725300"/>
              <a:ext cx="830475" cy="834850"/>
            </a:xfrm>
            <a:custGeom>
              <a:avLst/>
              <a:gdLst/>
              <a:ahLst/>
              <a:cxnLst/>
              <a:rect l="l" t="t" r="r" b="b"/>
              <a:pathLst>
                <a:path w="33219" h="33394" extrusionOk="0">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1" name="Google Shape;3231;p114"/>
            <p:cNvSpPr/>
            <p:nvPr/>
          </p:nvSpPr>
          <p:spPr>
            <a:xfrm>
              <a:off x="4789625" y="2746150"/>
              <a:ext cx="713075" cy="742700"/>
            </a:xfrm>
            <a:custGeom>
              <a:avLst/>
              <a:gdLst/>
              <a:ahLst/>
              <a:cxnLst/>
              <a:rect l="l" t="t" r="r" b="b"/>
              <a:pathLst>
                <a:path w="28523" h="29708" extrusionOk="0">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2" name="Google Shape;3232;p114"/>
            <p:cNvSpPr/>
            <p:nvPr/>
          </p:nvSpPr>
          <p:spPr>
            <a:xfrm>
              <a:off x="5014500" y="3023675"/>
              <a:ext cx="151425" cy="318175"/>
            </a:xfrm>
            <a:custGeom>
              <a:avLst/>
              <a:gdLst/>
              <a:ahLst/>
              <a:cxnLst/>
              <a:rect l="l" t="t" r="r" b="b"/>
              <a:pathLst>
                <a:path w="6057" h="12727" extrusionOk="0">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3" name="Google Shape;3233;p114"/>
            <p:cNvSpPr/>
            <p:nvPr/>
          </p:nvSpPr>
          <p:spPr>
            <a:xfrm>
              <a:off x="4389200" y="3352775"/>
              <a:ext cx="295125" cy="759175"/>
            </a:xfrm>
            <a:custGeom>
              <a:avLst/>
              <a:gdLst/>
              <a:ahLst/>
              <a:cxnLst/>
              <a:rect l="l" t="t" r="r" b="b"/>
              <a:pathLst>
                <a:path w="11805" h="30367" extrusionOk="0">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4" name="Google Shape;3234;p114"/>
            <p:cNvSpPr/>
            <p:nvPr/>
          </p:nvSpPr>
          <p:spPr>
            <a:xfrm>
              <a:off x="4328875" y="3108150"/>
              <a:ext cx="357650" cy="1116775"/>
            </a:xfrm>
            <a:custGeom>
              <a:avLst/>
              <a:gdLst/>
              <a:ahLst/>
              <a:cxnLst/>
              <a:rect l="l" t="t" r="r" b="b"/>
              <a:pathLst>
                <a:path w="14306" h="44671" extrusionOk="0">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5" name="Google Shape;3235;p114"/>
            <p:cNvSpPr/>
            <p:nvPr/>
          </p:nvSpPr>
          <p:spPr>
            <a:xfrm>
              <a:off x="4276225" y="3001750"/>
              <a:ext cx="400425" cy="1289000"/>
            </a:xfrm>
            <a:custGeom>
              <a:avLst/>
              <a:gdLst/>
              <a:ahLst/>
              <a:cxnLst/>
              <a:rect l="l" t="t" r="r" b="b"/>
              <a:pathLst>
                <a:path w="16017" h="51560" extrusionOk="0">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6" name="Google Shape;3236;p114"/>
            <p:cNvSpPr/>
            <p:nvPr/>
          </p:nvSpPr>
          <p:spPr>
            <a:xfrm>
              <a:off x="4227950" y="2940300"/>
              <a:ext cx="432250" cy="1407500"/>
            </a:xfrm>
            <a:custGeom>
              <a:avLst/>
              <a:gdLst/>
              <a:ahLst/>
              <a:cxnLst/>
              <a:rect l="l" t="t" r="r" b="b"/>
              <a:pathLst>
                <a:path w="17290" h="56300" extrusionOk="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7" name="Google Shape;3237;p114"/>
            <p:cNvSpPr/>
            <p:nvPr/>
          </p:nvSpPr>
          <p:spPr>
            <a:xfrm>
              <a:off x="4167625" y="2749425"/>
              <a:ext cx="593500" cy="1676250"/>
            </a:xfrm>
            <a:custGeom>
              <a:avLst/>
              <a:gdLst/>
              <a:ahLst/>
              <a:cxnLst/>
              <a:rect l="l" t="t" r="r" b="b"/>
              <a:pathLst>
                <a:path w="23740" h="67050" extrusionOk="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8" name="Google Shape;3238;p114"/>
            <p:cNvSpPr/>
            <p:nvPr/>
          </p:nvSpPr>
          <p:spPr>
            <a:xfrm>
              <a:off x="4152250" y="2727500"/>
              <a:ext cx="578150" cy="1726700"/>
            </a:xfrm>
            <a:custGeom>
              <a:avLst/>
              <a:gdLst/>
              <a:ahLst/>
              <a:cxnLst/>
              <a:rect l="l" t="t" r="r" b="b"/>
              <a:pathLst>
                <a:path w="23126" h="69068" extrusionOk="0">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9" name="Google Shape;3239;p114"/>
            <p:cNvSpPr/>
            <p:nvPr/>
          </p:nvSpPr>
          <p:spPr>
            <a:xfrm>
              <a:off x="4125925" y="2666050"/>
              <a:ext cx="649450" cy="1851775"/>
            </a:xfrm>
            <a:custGeom>
              <a:avLst/>
              <a:gdLst/>
              <a:ahLst/>
              <a:cxnLst/>
              <a:rect l="l" t="t" r="r" b="b"/>
              <a:pathLst>
                <a:path w="25978" h="74071" extrusionOk="0">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0" name="Google Shape;3240;p114"/>
            <p:cNvSpPr/>
            <p:nvPr/>
          </p:nvSpPr>
          <p:spPr>
            <a:xfrm>
              <a:off x="4096300" y="2788925"/>
              <a:ext cx="434450" cy="1781575"/>
            </a:xfrm>
            <a:custGeom>
              <a:avLst/>
              <a:gdLst/>
              <a:ahLst/>
              <a:cxnLst/>
              <a:rect l="l" t="t" r="r" b="b"/>
              <a:pathLst>
                <a:path w="17378" h="71263" extrusionOk="0">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1" name="Google Shape;3241;p114"/>
            <p:cNvSpPr/>
            <p:nvPr/>
          </p:nvSpPr>
          <p:spPr>
            <a:xfrm>
              <a:off x="5157125" y="2795500"/>
              <a:ext cx="400425" cy="235900"/>
            </a:xfrm>
            <a:custGeom>
              <a:avLst/>
              <a:gdLst/>
              <a:ahLst/>
              <a:cxnLst/>
              <a:rect l="l" t="t" r="r" b="b"/>
              <a:pathLst>
                <a:path w="16017" h="9436" extrusionOk="0">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2" name="Google Shape;3242;p114"/>
            <p:cNvSpPr/>
            <p:nvPr/>
          </p:nvSpPr>
          <p:spPr>
            <a:xfrm>
              <a:off x="4878475" y="2770275"/>
              <a:ext cx="651650" cy="660425"/>
            </a:xfrm>
            <a:custGeom>
              <a:avLst/>
              <a:gdLst/>
              <a:ahLst/>
              <a:cxnLst/>
              <a:rect l="l" t="t" r="r" b="b"/>
              <a:pathLst>
                <a:path w="26066" h="26417" extrusionOk="0">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3" name="Google Shape;3243;p114"/>
            <p:cNvSpPr/>
            <p:nvPr/>
          </p:nvSpPr>
          <p:spPr>
            <a:xfrm>
              <a:off x="4429800" y="2660575"/>
              <a:ext cx="977475" cy="1079475"/>
            </a:xfrm>
            <a:custGeom>
              <a:avLst/>
              <a:gdLst/>
              <a:ahLst/>
              <a:cxnLst/>
              <a:rect l="l" t="t" r="r" b="b"/>
              <a:pathLst>
                <a:path w="39099" h="43179" extrusionOk="0">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4" name="Google Shape;3244;p114"/>
            <p:cNvSpPr/>
            <p:nvPr/>
          </p:nvSpPr>
          <p:spPr>
            <a:xfrm>
              <a:off x="4382625" y="2638625"/>
              <a:ext cx="1001600" cy="722950"/>
            </a:xfrm>
            <a:custGeom>
              <a:avLst/>
              <a:gdLst/>
              <a:ahLst/>
              <a:cxnLst/>
              <a:rect l="l" t="t" r="r" b="b"/>
              <a:pathLst>
                <a:path w="40064" h="28918" extrusionOk="0">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5" name="Google Shape;3245;p114"/>
            <p:cNvSpPr/>
            <p:nvPr/>
          </p:nvSpPr>
          <p:spPr>
            <a:xfrm>
              <a:off x="4390300" y="2616700"/>
              <a:ext cx="969800" cy="500250"/>
            </a:xfrm>
            <a:custGeom>
              <a:avLst/>
              <a:gdLst/>
              <a:ahLst/>
              <a:cxnLst/>
              <a:rect l="l" t="t" r="r" b="b"/>
              <a:pathLst>
                <a:path w="38792" h="20010" extrusionOk="0">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6" name="Google Shape;3246;p114"/>
            <p:cNvSpPr/>
            <p:nvPr/>
          </p:nvSpPr>
          <p:spPr>
            <a:xfrm>
              <a:off x="4570225" y="2562950"/>
              <a:ext cx="823875" cy="447600"/>
            </a:xfrm>
            <a:custGeom>
              <a:avLst/>
              <a:gdLst/>
              <a:ahLst/>
              <a:cxnLst/>
              <a:rect l="l" t="t" r="r" b="b"/>
              <a:pathLst>
                <a:path w="32955" h="17904" extrusionOk="0">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7" name="Google Shape;3247;p114"/>
            <p:cNvSpPr/>
            <p:nvPr/>
          </p:nvSpPr>
          <p:spPr>
            <a:xfrm>
              <a:off x="4593250" y="2573900"/>
              <a:ext cx="718575" cy="375225"/>
            </a:xfrm>
            <a:custGeom>
              <a:avLst/>
              <a:gdLst/>
              <a:ahLst/>
              <a:cxnLst/>
              <a:rect l="l" t="t" r="r" b="b"/>
              <a:pathLst>
                <a:path w="28743" h="15009" extrusionOk="0">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8" name="Google Shape;3248;p114"/>
            <p:cNvSpPr/>
            <p:nvPr/>
          </p:nvSpPr>
          <p:spPr>
            <a:xfrm>
              <a:off x="4627275" y="2549775"/>
              <a:ext cx="657125" cy="330225"/>
            </a:xfrm>
            <a:custGeom>
              <a:avLst/>
              <a:gdLst/>
              <a:ahLst/>
              <a:cxnLst/>
              <a:rect l="l" t="t" r="r" b="b"/>
              <a:pathLst>
                <a:path w="26285" h="13209" extrusionOk="0">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9" name="Google Shape;3249;p114"/>
            <p:cNvSpPr/>
            <p:nvPr/>
          </p:nvSpPr>
          <p:spPr>
            <a:xfrm>
              <a:off x="4752325" y="2525650"/>
              <a:ext cx="504650" cy="232575"/>
            </a:xfrm>
            <a:custGeom>
              <a:avLst/>
              <a:gdLst/>
              <a:ahLst/>
              <a:cxnLst/>
              <a:rect l="l" t="t" r="r" b="b"/>
              <a:pathLst>
                <a:path w="20186" h="9303" extrusionOk="0">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0" name="Google Shape;3250;p114"/>
            <p:cNvSpPr/>
            <p:nvPr/>
          </p:nvSpPr>
          <p:spPr>
            <a:xfrm>
              <a:off x="4721600" y="2500400"/>
              <a:ext cx="509050" cy="235900"/>
            </a:xfrm>
            <a:custGeom>
              <a:avLst/>
              <a:gdLst/>
              <a:ahLst/>
              <a:cxnLst/>
              <a:rect l="l" t="t" r="r" b="b"/>
              <a:pathLst>
                <a:path w="20362" h="9436" extrusionOk="0">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1" name="Google Shape;3251;p114"/>
            <p:cNvSpPr/>
            <p:nvPr/>
          </p:nvSpPr>
          <p:spPr>
            <a:xfrm>
              <a:off x="4766575" y="2636450"/>
              <a:ext cx="66950" cy="38400"/>
            </a:xfrm>
            <a:custGeom>
              <a:avLst/>
              <a:gdLst/>
              <a:ahLst/>
              <a:cxnLst/>
              <a:rect l="l" t="t" r="r" b="b"/>
              <a:pathLst>
                <a:path w="2678" h="1536" extrusionOk="0">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2" name="Google Shape;3252;p114"/>
            <p:cNvSpPr/>
            <p:nvPr/>
          </p:nvSpPr>
          <p:spPr>
            <a:xfrm>
              <a:off x="4492325" y="2749425"/>
              <a:ext cx="69150" cy="48300"/>
            </a:xfrm>
            <a:custGeom>
              <a:avLst/>
              <a:gdLst/>
              <a:ahLst/>
              <a:cxnLst/>
              <a:rect l="l" t="t" r="r" b="b"/>
              <a:pathLst>
                <a:path w="2766" h="1932" extrusionOk="0">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3" name="Google Shape;3253;p114"/>
            <p:cNvSpPr/>
            <p:nvPr/>
          </p:nvSpPr>
          <p:spPr>
            <a:xfrm>
              <a:off x="4584475" y="2661675"/>
              <a:ext cx="72425" cy="46100"/>
            </a:xfrm>
            <a:custGeom>
              <a:avLst/>
              <a:gdLst/>
              <a:ahLst/>
              <a:cxnLst/>
              <a:rect l="l" t="t" r="r" b="b"/>
              <a:pathLst>
                <a:path w="2897" h="1844" extrusionOk="0">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4" name="Google Shape;3254;p114"/>
            <p:cNvSpPr/>
            <p:nvPr/>
          </p:nvSpPr>
          <p:spPr>
            <a:xfrm>
              <a:off x="5248175" y="2451050"/>
              <a:ext cx="158000" cy="83400"/>
            </a:xfrm>
            <a:custGeom>
              <a:avLst/>
              <a:gdLst/>
              <a:ahLst/>
              <a:cxnLst/>
              <a:rect l="l" t="t" r="r" b="b"/>
              <a:pathLst>
                <a:path w="6320" h="3336" extrusionOk="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5" name="Google Shape;3255;p114"/>
            <p:cNvSpPr/>
            <p:nvPr/>
          </p:nvSpPr>
          <p:spPr>
            <a:xfrm>
              <a:off x="5221850" y="2453250"/>
              <a:ext cx="110825" cy="55950"/>
            </a:xfrm>
            <a:custGeom>
              <a:avLst/>
              <a:gdLst/>
              <a:ahLst/>
              <a:cxnLst/>
              <a:rect l="l" t="t" r="r" b="b"/>
              <a:pathLst>
                <a:path w="4433" h="2238" extrusionOk="0">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6" name="Google Shape;3256;p114"/>
            <p:cNvSpPr/>
            <p:nvPr/>
          </p:nvSpPr>
          <p:spPr>
            <a:xfrm>
              <a:off x="2583525" y="3619350"/>
              <a:ext cx="11000" cy="43925"/>
            </a:xfrm>
            <a:custGeom>
              <a:avLst/>
              <a:gdLst/>
              <a:ahLst/>
              <a:cxnLst/>
              <a:rect l="l" t="t" r="r" b="b"/>
              <a:pathLst>
                <a:path w="440" h="1757" extrusionOk="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7" name="Google Shape;3257;p114"/>
            <p:cNvSpPr/>
            <p:nvPr/>
          </p:nvSpPr>
          <p:spPr>
            <a:xfrm>
              <a:off x="2531975" y="3816825"/>
              <a:ext cx="28550" cy="37325"/>
            </a:xfrm>
            <a:custGeom>
              <a:avLst/>
              <a:gdLst/>
              <a:ahLst/>
              <a:cxnLst/>
              <a:rect l="l" t="t" r="r" b="b"/>
              <a:pathLst>
                <a:path w="1142" h="1493" extrusionOk="0">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8" name="Google Shape;3258;p114"/>
            <p:cNvSpPr/>
            <p:nvPr/>
          </p:nvSpPr>
          <p:spPr>
            <a:xfrm>
              <a:off x="2790850" y="3734550"/>
              <a:ext cx="36250" cy="30725"/>
            </a:xfrm>
            <a:custGeom>
              <a:avLst/>
              <a:gdLst/>
              <a:ahLst/>
              <a:cxnLst/>
              <a:rect l="l" t="t" r="r" b="b"/>
              <a:pathLst>
                <a:path w="1450" h="1229" extrusionOk="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9" name="Google Shape;3259;p114"/>
            <p:cNvSpPr/>
            <p:nvPr/>
          </p:nvSpPr>
          <p:spPr>
            <a:xfrm>
              <a:off x="2285150" y="4725150"/>
              <a:ext cx="47175" cy="14275"/>
            </a:xfrm>
            <a:custGeom>
              <a:avLst/>
              <a:gdLst/>
              <a:ahLst/>
              <a:cxnLst/>
              <a:rect l="l" t="t" r="r" b="b"/>
              <a:pathLst>
                <a:path w="1887" h="571" extrusionOk="0">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0" name="Google Shape;3260;p114"/>
            <p:cNvSpPr/>
            <p:nvPr/>
          </p:nvSpPr>
          <p:spPr>
            <a:xfrm>
              <a:off x="2232475" y="4129475"/>
              <a:ext cx="879825" cy="325825"/>
            </a:xfrm>
            <a:custGeom>
              <a:avLst/>
              <a:gdLst/>
              <a:ahLst/>
              <a:cxnLst/>
              <a:rect l="l" t="t" r="r" b="b"/>
              <a:pathLst>
                <a:path w="35193" h="13033" extrusionOk="0">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1" name="Google Shape;3261;p114"/>
            <p:cNvSpPr/>
            <p:nvPr/>
          </p:nvSpPr>
          <p:spPr>
            <a:xfrm>
              <a:off x="2228100" y="4100950"/>
              <a:ext cx="934675" cy="336800"/>
            </a:xfrm>
            <a:custGeom>
              <a:avLst/>
              <a:gdLst/>
              <a:ahLst/>
              <a:cxnLst/>
              <a:rect l="l" t="t" r="r" b="b"/>
              <a:pathLst>
                <a:path w="37387" h="13472" extrusionOk="0">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2" name="Google Shape;3262;p114"/>
            <p:cNvSpPr/>
            <p:nvPr/>
          </p:nvSpPr>
          <p:spPr>
            <a:xfrm>
              <a:off x="2245650" y="4054875"/>
              <a:ext cx="1314250" cy="359850"/>
            </a:xfrm>
            <a:custGeom>
              <a:avLst/>
              <a:gdLst/>
              <a:ahLst/>
              <a:cxnLst/>
              <a:rect l="l" t="t" r="r" b="b"/>
              <a:pathLst>
                <a:path w="52570" h="14394" extrusionOk="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3" name="Google Shape;3263;p114"/>
            <p:cNvSpPr/>
            <p:nvPr/>
          </p:nvSpPr>
          <p:spPr>
            <a:xfrm>
              <a:off x="2252225" y="4008800"/>
              <a:ext cx="1328500" cy="378500"/>
            </a:xfrm>
            <a:custGeom>
              <a:avLst/>
              <a:gdLst/>
              <a:ahLst/>
              <a:cxnLst/>
              <a:rect l="l" t="t" r="r" b="b"/>
              <a:pathLst>
                <a:path w="53140" h="15140" extrusionOk="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4" name="Google Shape;3264;p114"/>
            <p:cNvSpPr/>
            <p:nvPr/>
          </p:nvSpPr>
          <p:spPr>
            <a:xfrm>
              <a:off x="2104125" y="4481600"/>
              <a:ext cx="42825" cy="15400"/>
            </a:xfrm>
            <a:custGeom>
              <a:avLst/>
              <a:gdLst/>
              <a:ahLst/>
              <a:cxnLst/>
              <a:rect l="l" t="t" r="r" b="b"/>
              <a:pathLst>
                <a:path w="1713" h="616" extrusionOk="0">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5" name="Google Shape;3265;p114"/>
            <p:cNvSpPr/>
            <p:nvPr/>
          </p:nvSpPr>
          <p:spPr>
            <a:xfrm>
              <a:off x="2084375" y="4455275"/>
              <a:ext cx="138250" cy="42825"/>
            </a:xfrm>
            <a:custGeom>
              <a:avLst/>
              <a:gdLst/>
              <a:ahLst/>
              <a:cxnLst/>
              <a:rect l="l" t="t" r="r" b="b"/>
              <a:pathLst>
                <a:path w="5530" h="1713" extrusionOk="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6" name="Google Shape;3266;p114"/>
            <p:cNvSpPr/>
            <p:nvPr/>
          </p:nvSpPr>
          <p:spPr>
            <a:xfrm>
              <a:off x="2080000" y="4434425"/>
              <a:ext cx="208450" cy="60375"/>
            </a:xfrm>
            <a:custGeom>
              <a:avLst/>
              <a:gdLst/>
              <a:ahLst/>
              <a:cxnLst/>
              <a:rect l="l" t="t" r="r" b="b"/>
              <a:pathLst>
                <a:path w="8338" h="2415" extrusionOk="0">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7" name="Google Shape;3267;p114"/>
            <p:cNvSpPr/>
            <p:nvPr/>
          </p:nvSpPr>
          <p:spPr>
            <a:xfrm>
              <a:off x="2060250" y="4419075"/>
              <a:ext cx="269900" cy="66950"/>
            </a:xfrm>
            <a:custGeom>
              <a:avLst/>
              <a:gdLst/>
              <a:ahLst/>
              <a:cxnLst/>
              <a:rect l="l" t="t" r="r" b="b"/>
              <a:pathLst>
                <a:path w="10796" h="2678" extrusionOk="0">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8" name="Google Shape;3268;p114"/>
            <p:cNvSpPr/>
            <p:nvPr/>
          </p:nvSpPr>
          <p:spPr>
            <a:xfrm>
              <a:off x="1951650" y="4680175"/>
              <a:ext cx="528775" cy="40600"/>
            </a:xfrm>
            <a:custGeom>
              <a:avLst/>
              <a:gdLst/>
              <a:ahLst/>
              <a:cxnLst/>
              <a:rect l="l" t="t" r="r" b="b"/>
              <a:pathLst>
                <a:path w="21151" h="1624" extrusionOk="0">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9" name="Google Shape;3269;p114"/>
            <p:cNvSpPr/>
            <p:nvPr/>
          </p:nvSpPr>
          <p:spPr>
            <a:xfrm>
              <a:off x="2370700" y="4660425"/>
              <a:ext cx="121800" cy="17575"/>
            </a:xfrm>
            <a:custGeom>
              <a:avLst/>
              <a:gdLst/>
              <a:ahLst/>
              <a:cxnLst/>
              <a:rect l="l" t="t" r="r" b="b"/>
              <a:pathLst>
                <a:path w="4872" h="703" extrusionOk="0">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0" name="Google Shape;3270;p114"/>
            <p:cNvSpPr/>
            <p:nvPr/>
          </p:nvSpPr>
          <p:spPr>
            <a:xfrm>
              <a:off x="2386075" y="4638475"/>
              <a:ext cx="120675" cy="19775"/>
            </a:xfrm>
            <a:custGeom>
              <a:avLst/>
              <a:gdLst/>
              <a:ahLst/>
              <a:cxnLst/>
              <a:rect l="l" t="t" r="r" b="b"/>
              <a:pathLst>
                <a:path w="4827" h="791" extrusionOk="0">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1" name="Google Shape;3271;p114"/>
            <p:cNvSpPr/>
            <p:nvPr/>
          </p:nvSpPr>
          <p:spPr>
            <a:xfrm>
              <a:off x="2401425" y="4618725"/>
              <a:ext cx="117400" cy="17575"/>
            </a:xfrm>
            <a:custGeom>
              <a:avLst/>
              <a:gdLst/>
              <a:ahLst/>
              <a:cxnLst/>
              <a:rect l="l" t="t" r="r" b="b"/>
              <a:pathLst>
                <a:path w="4696" h="703" extrusionOk="0">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2" name="Google Shape;3272;p114"/>
            <p:cNvSpPr/>
            <p:nvPr/>
          </p:nvSpPr>
          <p:spPr>
            <a:xfrm>
              <a:off x="2443100" y="4581425"/>
              <a:ext cx="16500" cy="11000"/>
            </a:xfrm>
            <a:custGeom>
              <a:avLst/>
              <a:gdLst/>
              <a:ahLst/>
              <a:cxnLst/>
              <a:rect l="l" t="t" r="r" b="b"/>
              <a:pathLst>
                <a:path w="660" h="440" extrusionOk="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3" name="Google Shape;3273;p114"/>
            <p:cNvSpPr/>
            <p:nvPr/>
          </p:nvSpPr>
          <p:spPr>
            <a:xfrm>
              <a:off x="2448600" y="4561700"/>
              <a:ext cx="25250" cy="13175"/>
            </a:xfrm>
            <a:custGeom>
              <a:avLst/>
              <a:gdLst/>
              <a:ahLst/>
              <a:cxnLst/>
              <a:rect l="l" t="t" r="r" b="b"/>
              <a:pathLst>
                <a:path w="1010" h="527" extrusionOk="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4" name="Google Shape;3274;p114"/>
            <p:cNvSpPr/>
            <p:nvPr/>
          </p:nvSpPr>
          <p:spPr>
            <a:xfrm>
              <a:off x="2465050" y="4534275"/>
              <a:ext cx="165675" cy="19750"/>
            </a:xfrm>
            <a:custGeom>
              <a:avLst/>
              <a:gdLst/>
              <a:ahLst/>
              <a:cxnLst/>
              <a:rect l="l" t="t" r="r" b="b"/>
              <a:pathLst>
                <a:path w="6627" h="790" extrusionOk="0">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5" name="Google Shape;3275;p114"/>
            <p:cNvSpPr/>
            <p:nvPr/>
          </p:nvSpPr>
          <p:spPr>
            <a:xfrm>
              <a:off x="2470525" y="4513425"/>
              <a:ext cx="164575" cy="23050"/>
            </a:xfrm>
            <a:custGeom>
              <a:avLst/>
              <a:gdLst/>
              <a:ahLst/>
              <a:cxnLst/>
              <a:rect l="l" t="t" r="r" b="b"/>
              <a:pathLst>
                <a:path w="6583" h="922" extrusionOk="0">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6" name="Google Shape;3276;p114"/>
            <p:cNvSpPr/>
            <p:nvPr/>
          </p:nvSpPr>
          <p:spPr>
            <a:xfrm>
              <a:off x="2521000" y="4471725"/>
              <a:ext cx="125075" cy="18675"/>
            </a:xfrm>
            <a:custGeom>
              <a:avLst/>
              <a:gdLst/>
              <a:ahLst/>
              <a:cxnLst/>
              <a:rect l="l" t="t" r="r" b="b"/>
              <a:pathLst>
                <a:path w="5003" h="747" extrusionOk="0">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7" name="Google Shape;3277;p114"/>
            <p:cNvSpPr/>
            <p:nvPr/>
          </p:nvSpPr>
          <p:spPr>
            <a:xfrm>
              <a:off x="2530875" y="4452000"/>
              <a:ext cx="120700" cy="19750"/>
            </a:xfrm>
            <a:custGeom>
              <a:avLst/>
              <a:gdLst/>
              <a:ahLst/>
              <a:cxnLst/>
              <a:rect l="l" t="t" r="r" b="b"/>
              <a:pathLst>
                <a:path w="4828" h="790" extrusionOk="0">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8" name="Google Shape;3278;p114"/>
            <p:cNvSpPr/>
            <p:nvPr/>
          </p:nvSpPr>
          <p:spPr>
            <a:xfrm>
              <a:off x="2524300" y="4427850"/>
              <a:ext cx="161275" cy="30750"/>
            </a:xfrm>
            <a:custGeom>
              <a:avLst/>
              <a:gdLst/>
              <a:ahLst/>
              <a:cxnLst/>
              <a:rect l="l" t="t" r="r" b="b"/>
              <a:pathLst>
                <a:path w="6451" h="1230" extrusionOk="0">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9" name="Google Shape;3279;p114"/>
            <p:cNvSpPr/>
            <p:nvPr/>
          </p:nvSpPr>
          <p:spPr>
            <a:xfrm>
              <a:off x="2522100" y="4401525"/>
              <a:ext cx="190900" cy="28550"/>
            </a:xfrm>
            <a:custGeom>
              <a:avLst/>
              <a:gdLst/>
              <a:ahLst/>
              <a:cxnLst/>
              <a:rect l="l" t="t" r="r" b="b"/>
              <a:pathLst>
                <a:path w="7636" h="1142" extrusionOk="0">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0" name="Google Shape;3280;p114"/>
            <p:cNvSpPr/>
            <p:nvPr/>
          </p:nvSpPr>
          <p:spPr>
            <a:xfrm>
              <a:off x="2533075" y="4308275"/>
              <a:ext cx="523300" cy="91075"/>
            </a:xfrm>
            <a:custGeom>
              <a:avLst/>
              <a:gdLst/>
              <a:ahLst/>
              <a:cxnLst/>
              <a:rect l="l" t="t" r="r" b="b"/>
              <a:pathLst>
                <a:path w="20932" h="3643" extrusionOk="0">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1" name="Google Shape;3281;p114"/>
            <p:cNvSpPr/>
            <p:nvPr/>
          </p:nvSpPr>
          <p:spPr>
            <a:xfrm>
              <a:off x="2508925" y="4276475"/>
              <a:ext cx="537575" cy="125075"/>
            </a:xfrm>
            <a:custGeom>
              <a:avLst/>
              <a:gdLst/>
              <a:ahLst/>
              <a:cxnLst/>
              <a:rect l="l" t="t" r="r" b="b"/>
              <a:pathLst>
                <a:path w="21503" h="5003" extrusionOk="0">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2" name="Google Shape;3282;p114"/>
            <p:cNvSpPr/>
            <p:nvPr/>
          </p:nvSpPr>
          <p:spPr>
            <a:xfrm>
              <a:off x="2481500" y="4238075"/>
              <a:ext cx="585825" cy="166775"/>
            </a:xfrm>
            <a:custGeom>
              <a:avLst/>
              <a:gdLst/>
              <a:ahLst/>
              <a:cxnLst/>
              <a:rect l="l" t="t" r="r" b="b"/>
              <a:pathLst>
                <a:path w="23433" h="6671" extrusionOk="0">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3" name="Google Shape;3283;p114"/>
            <p:cNvSpPr/>
            <p:nvPr/>
          </p:nvSpPr>
          <p:spPr>
            <a:xfrm>
              <a:off x="2461750" y="4201875"/>
              <a:ext cx="634100" cy="202975"/>
            </a:xfrm>
            <a:custGeom>
              <a:avLst/>
              <a:gdLst/>
              <a:ahLst/>
              <a:cxnLst/>
              <a:rect l="l" t="t" r="r" b="b"/>
              <a:pathLst>
                <a:path w="25364" h="8119" extrusionOk="0">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4" name="Google Shape;3284;p114"/>
            <p:cNvSpPr/>
            <p:nvPr/>
          </p:nvSpPr>
          <p:spPr>
            <a:xfrm>
              <a:off x="1832075" y="4324725"/>
              <a:ext cx="1298875" cy="348875"/>
            </a:xfrm>
            <a:custGeom>
              <a:avLst/>
              <a:gdLst/>
              <a:ahLst/>
              <a:cxnLst/>
              <a:rect l="l" t="t" r="r" b="b"/>
              <a:pathLst>
                <a:path w="51955" h="13955" extrusionOk="0">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5" name="Google Shape;3285;p114"/>
            <p:cNvSpPr/>
            <p:nvPr/>
          </p:nvSpPr>
          <p:spPr>
            <a:xfrm>
              <a:off x="1442625" y="2706650"/>
              <a:ext cx="854600" cy="1976825"/>
            </a:xfrm>
            <a:custGeom>
              <a:avLst/>
              <a:gdLst/>
              <a:ahLst/>
              <a:cxnLst/>
              <a:rect l="l" t="t" r="r" b="b"/>
              <a:pathLst>
                <a:path w="34184" h="79073" extrusionOk="0">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6" name="Google Shape;3286;p114"/>
            <p:cNvSpPr/>
            <p:nvPr/>
          </p:nvSpPr>
          <p:spPr>
            <a:xfrm>
              <a:off x="1908875" y="4495875"/>
              <a:ext cx="646150" cy="156900"/>
            </a:xfrm>
            <a:custGeom>
              <a:avLst/>
              <a:gdLst/>
              <a:ahLst/>
              <a:cxnLst/>
              <a:rect l="l" t="t" r="r" b="b"/>
              <a:pathLst>
                <a:path w="25846" h="6276" extrusionOk="0">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7" name="Google Shape;3287;p114"/>
            <p:cNvSpPr/>
            <p:nvPr/>
          </p:nvSpPr>
          <p:spPr>
            <a:xfrm>
              <a:off x="1292350" y="2521250"/>
              <a:ext cx="799750" cy="2106275"/>
            </a:xfrm>
            <a:custGeom>
              <a:avLst/>
              <a:gdLst/>
              <a:ahLst/>
              <a:cxnLst/>
              <a:rect l="l" t="t" r="r" b="b"/>
              <a:pathLst>
                <a:path w="31990" h="84251" extrusionOk="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8" name="Google Shape;3288;p114"/>
            <p:cNvSpPr/>
            <p:nvPr/>
          </p:nvSpPr>
          <p:spPr>
            <a:xfrm>
              <a:off x="1915450" y="4597900"/>
              <a:ext cx="615450" cy="109725"/>
            </a:xfrm>
            <a:custGeom>
              <a:avLst/>
              <a:gdLst/>
              <a:ahLst/>
              <a:cxnLst/>
              <a:rect l="l" t="t" r="r" b="b"/>
              <a:pathLst>
                <a:path w="24618" h="4389" extrusionOk="0">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9" name="Google Shape;3289;p114"/>
            <p:cNvSpPr/>
            <p:nvPr/>
          </p:nvSpPr>
          <p:spPr>
            <a:xfrm>
              <a:off x="1158500" y="3048925"/>
              <a:ext cx="152525" cy="1579700"/>
            </a:xfrm>
            <a:custGeom>
              <a:avLst/>
              <a:gdLst/>
              <a:ahLst/>
              <a:cxnLst/>
              <a:rect l="l" t="t" r="r" b="b"/>
              <a:pathLst>
                <a:path w="6101" h="63188" extrusionOk="0">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0" name="Google Shape;3290;p114"/>
            <p:cNvSpPr/>
            <p:nvPr/>
          </p:nvSpPr>
          <p:spPr>
            <a:xfrm>
              <a:off x="2096450" y="4705400"/>
              <a:ext cx="263300" cy="30750"/>
            </a:xfrm>
            <a:custGeom>
              <a:avLst/>
              <a:gdLst/>
              <a:ahLst/>
              <a:cxnLst/>
              <a:rect l="l" t="t" r="r" b="b"/>
              <a:pathLst>
                <a:path w="10532" h="1230" extrusionOk="0">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1" name="Google Shape;3291;p114"/>
            <p:cNvSpPr/>
            <p:nvPr/>
          </p:nvSpPr>
          <p:spPr>
            <a:xfrm>
              <a:off x="1024675" y="3357175"/>
              <a:ext cx="119600" cy="1265975"/>
            </a:xfrm>
            <a:custGeom>
              <a:avLst/>
              <a:gdLst/>
              <a:ahLst/>
              <a:cxnLst/>
              <a:rect l="l" t="t" r="r" b="b"/>
              <a:pathLst>
                <a:path w="4784" h="50639" extrusionOk="0">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2" name="Google Shape;3292;p114"/>
            <p:cNvSpPr/>
            <p:nvPr/>
          </p:nvSpPr>
          <p:spPr>
            <a:xfrm>
              <a:off x="605600" y="2498225"/>
              <a:ext cx="454200" cy="2111750"/>
            </a:xfrm>
            <a:custGeom>
              <a:avLst/>
              <a:gdLst/>
              <a:ahLst/>
              <a:cxnLst/>
              <a:rect l="l" t="t" r="r" b="b"/>
              <a:pathLst>
                <a:path w="18168" h="84470" extrusionOk="0">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3" name="Google Shape;3293;p114"/>
            <p:cNvSpPr/>
            <p:nvPr/>
          </p:nvSpPr>
          <p:spPr>
            <a:xfrm>
              <a:off x="489325" y="2325975"/>
              <a:ext cx="527700" cy="2220375"/>
            </a:xfrm>
            <a:custGeom>
              <a:avLst/>
              <a:gdLst/>
              <a:ahLst/>
              <a:cxnLst/>
              <a:rect l="l" t="t" r="r" b="b"/>
              <a:pathLst>
                <a:path w="21108" h="88815" extrusionOk="0">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4" name="Google Shape;3294;p114"/>
            <p:cNvSpPr/>
            <p:nvPr/>
          </p:nvSpPr>
          <p:spPr>
            <a:xfrm>
              <a:off x="261150" y="2997350"/>
              <a:ext cx="377400" cy="1344975"/>
            </a:xfrm>
            <a:custGeom>
              <a:avLst/>
              <a:gdLst/>
              <a:ahLst/>
              <a:cxnLst/>
              <a:rect l="l" t="t" r="r" b="b"/>
              <a:pathLst>
                <a:path w="15096" h="53799" extrusionOk="0">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5" name="Google Shape;3295;p114"/>
            <p:cNvSpPr/>
            <p:nvPr/>
          </p:nvSpPr>
          <p:spPr>
            <a:xfrm>
              <a:off x="238125" y="3076350"/>
              <a:ext cx="340075" cy="1220975"/>
            </a:xfrm>
            <a:custGeom>
              <a:avLst/>
              <a:gdLst/>
              <a:ahLst/>
              <a:cxnLst/>
              <a:rect l="l" t="t" r="r" b="b"/>
              <a:pathLst>
                <a:path w="13603" h="48839" extrusionOk="0">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6" name="Google Shape;3296;p114"/>
            <p:cNvSpPr/>
            <p:nvPr/>
          </p:nvSpPr>
          <p:spPr>
            <a:xfrm>
              <a:off x="343425" y="3363750"/>
              <a:ext cx="188700" cy="900675"/>
            </a:xfrm>
            <a:custGeom>
              <a:avLst/>
              <a:gdLst/>
              <a:ahLst/>
              <a:cxnLst/>
              <a:rect l="l" t="t" r="r" b="b"/>
              <a:pathLst>
                <a:path w="7548" h="36027" extrusionOk="0">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7" name="Google Shape;3297;p114"/>
            <p:cNvSpPr/>
            <p:nvPr/>
          </p:nvSpPr>
          <p:spPr>
            <a:xfrm>
              <a:off x="2699800" y="3180550"/>
              <a:ext cx="204075" cy="111925"/>
            </a:xfrm>
            <a:custGeom>
              <a:avLst/>
              <a:gdLst/>
              <a:ahLst/>
              <a:cxnLst/>
              <a:rect l="l" t="t" r="r" b="b"/>
              <a:pathLst>
                <a:path w="8163" h="4477" extrusionOk="0">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8" name="Google Shape;3298;p114"/>
            <p:cNvSpPr/>
            <p:nvPr/>
          </p:nvSpPr>
          <p:spPr>
            <a:xfrm>
              <a:off x="3153975" y="3567800"/>
              <a:ext cx="561700" cy="625325"/>
            </a:xfrm>
            <a:custGeom>
              <a:avLst/>
              <a:gdLst/>
              <a:ahLst/>
              <a:cxnLst/>
              <a:rect l="l" t="t" r="r" b="b"/>
              <a:pathLst>
                <a:path w="22468" h="25013" extrusionOk="0">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9" name="Google Shape;3299;p114"/>
            <p:cNvSpPr/>
            <p:nvPr/>
          </p:nvSpPr>
          <p:spPr>
            <a:xfrm>
              <a:off x="2632900" y="3118025"/>
              <a:ext cx="307175" cy="222725"/>
            </a:xfrm>
            <a:custGeom>
              <a:avLst/>
              <a:gdLst/>
              <a:ahLst/>
              <a:cxnLst/>
              <a:rect l="l" t="t" r="r" b="b"/>
              <a:pathLst>
                <a:path w="12287" h="8909" extrusionOk="0">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0" name="Google Shape;3300;p114"/>
            <p:cNvSpPr/>
            <p:nvPr/>
          </p:nvSpPr>
          <p:spPr>
            <a:xfrm>
              <a:off x="3084850" y="3493200"/>
              <a:ext cx="603400" cy="716375"/>
            </a:xfrm>
            <a:custGeom>
              <a:avLst/>
              <a:gdLst/>
              <a:ahLst/>
              <a:cxnLst/>
              <a:rect l="l" t="t" r="r" b="b"/>
              <a:pathLst>
                <a:path w="24136" h="28655" extrusionOk="0">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1" name="Google Shape;3301;p114"/>
            <p:cNvSpPr/>
            <p:nvPr/>
          </p:nvSpPr>
          <p:spPr>
            <a:xfrm>
              <a:off x="2512225" y="3058800"/>
              <a:ext cx="1147500" cy="1171625"/>
            </a:xfrm>
            <a:custGeom>
              <a:avLst/>
              <a:gdLst/>
              <a:ahLst/>
              <a:cxnLst/>
              <a:rect l="l" t="t" r="r" b="b"/>
              <a:pathLst>
                <a:path w="45900" h="46865" extrusionOk="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2" name="Google Shape;3302;p114"/>
            <p:cNvSpPr/>
            <p:nvPr/>
          </p:nvSpPr>
          <p:spPr>
            <a:xfrm>
              <a:off x="1670800" y="3011625"/>
              <a:ext cx="1963700" cy="1351525"/>
            </a:xfrm>
            <a:custGeom>
              <a:avLst/>
              <a:gdLst/>
              <a:ahLst/>
              <a:cxnLst/>
              <a:rect l="l" t="t" r="r" b="b"/>
              <a:pathLst>
                <a:path w="78548" h="54061" extrusionOk="0">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3" name="Google Shape;3303;p114"/>
            <p:cNvSpPr/>
            <p:nvPr/>
          </p:nvSpPr>
          <p:spPr>
            <a:xfrm>
              <a:off x="1656550" y="2963350"/>
              <a:ext cx="2084350" cy="1429425"/>
            </a:xfrm>
            <a:custGeom>
              <a:avLst/>
              <a:gdLst/>
              <a:ahLst/>
              <a:cxnLst/>
              <a:rect l="l" t="t" r="r" b="b"/>
              <a:pathLst>
                <a:path w="83374" h="57177" extrusionOk="0">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4" name="Google Shape;3304;p114"/>
            <p:cNvSpPr/>
            <p:nvPr/>
          </p:nvSpPr>
          <p:spPr>
            <a:xfrm>
              <a:off x="1579750" y="2837200"/>
              <a:ext cx="2045975" cy="1732200"/>
            </a:xfrm>
            <a:custGeom>
              <a:avLst/>
              <a:gdLst/>
              <a:ahLst/>
              <a:cxnLst/>
              <a:rect l="l" t="t" r="r" b="b"/>
              <a:pathLst>
                <a:path w="81839" h="69288" extrusionOk="0">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5" name="Google Shape;3305;p114"/>
            <p:cNvSpPr/>
            <p:nvPr/>
          </p:nvSpPr>
          <p:spPr>
            <a:xfrm>
              <a:off x="1896800" y="3719200"/>
              <a:ext cx="560600" cy="444300"/>
            </a:xfrm>
            <a:custGeom>
              <a:avLst/>
              <a:gdLst/>
              <a:ahLst/>
              <a:cxnLst/>
              <a:rect l="l" t="t" r="r" b="b"/>
              <a:pathLst>
                <a:path w="22424" h="17772" extrusionOk="0">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6" name="Google Shape;3306;p114"/>
            <p:cNvSpPr/>
            <p:nvPr/>
          </p:nvSpPr>
          <p:spPr>
            <a:xfrm>
              <a:off x="1870475" y="3665425"/>
              <a:ext cx="650550" cy="557325"/>
            </a:xfrm>
            <a:custGeom>
              <a:avLst/>
              <a:gdLst/>
              <a:ahLst/>
              <a:cxnLst/>
              <a:rect l="l" t="t" r="r" b="b"/>
              <a:pathLst>
                <a:path w="26022" h="22293" extrusionOk="0">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7" name="Google Shape;3307;p114"/>
            <p:cNvSpPr/>
            <p:nvPr/>
          </p:nvSpPr>
          <p:spPr>
            <a:xfrm>
              <a:off x="1686175" y="3501975"/>
              <a:ext cx="889700" cy="781100"/>
            </a:xfrm>
            <a:custGeom>
              <a:avLst/>
              <a:gdLst/>
              <a:ahLst/>
              <a:cxnLst/>
              <a:rect l="l" t="t" r="r" b="b"/>
              <a:pathLst>
                <a:path w="35588" h="31244" extrusionOk="0">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8" name="Google Shape;3308;p114"/>
            <p:cNvSpPr/>
            <p:nvPr/>
          </p:nvSpPr>
          <p:spPr>
            <a:xfrm>
              <a:off x="2461750" y="3614975"/>
              <a:ext cx="388375" cy="286350"/>
            </a:xfrm>
            <a:custGeom>
              <a:avLst/>
              <a:gdLst/>
              <a:ahLst/>
              <a:cxnLst/>
              <a:rect l="l" t="t" r="r" b="b"/>
              <a:pathLst>
                <a:path w="15535" h="11454" extrusionOk="0">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9" name="Google Shape;3309;p114"/>
            <p:cNvSpPr/>
            <p:nvPr/>
          </p:nvSpPr>
          <p:spPr>
            <a:xfrm>
              <a:off x="2519900" y="1399025"/>
              <a:ext cx="942350" cy="1523750"/>
            </a:xfrm>
            <a:custGeom>
              <a:avLst/>
              <a:gdLst/>
              <a:ahLst/>
              <a:cxnLst/>
              <a:rect l="l" t="t" r="r" b="b"/>
              <a:pathLst>
                <a:path w="37694" h="60950" extrusionOk="0">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0" name="Google Shape;3310;p114"/>
            <p:cNvSpPr/>
            <p:nvPr/>
          </p:nvSpPr>
          <p:spPr>
            <a:xfrm>
              <a:off x="2547325" y="1444000"/>
              <a:ext cx="957725" cy="1504025"/>
            </a:xfrm>
            <a:custGeom>
              <a:avLst/>
              <a:gdLst/>
              <a:ahLst/>
              <a:cxnLst/>
              <a:rect l="l" t="t" r="r" b="b"/>
              <a:pathLst>
                <a:path w="38309" h="60161" extrusionOk="0">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1" name="Google Shape;3311;p114"/>
            <p:cNvSpPr/>
            <p:nvPr/>
          </p:nvSpPr>
          <p:spPr>
            <a:xfrm>
              <a:off x="2816100" y="3080725"/>
              <a:ext cx="767925" cy="218325"/>
            </a:xfrm>
            <a:custGeom>
              <a:avLst/>
              <a:gdLst/>
              <a:ahLst/>
              <a:cxnLst/>
              <a:rect l="l" t="t" r="r" b="b"/>
              <a:pathLst>
                <a:path w="30717" h="8733" extrusionOk="0">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2" name="Google Shape;3312;p114"/>
            <p:cNvSpPr/>
            <p:nvPr/>
          </p:nvSpPr>
          <p:spPr>
            <a:xfrm>
              <a:off x="2745875" y="2864625"/>
              <a:ext cx="868875" cy="266600"/>
            </a:xfrm>
            <a:custGeom>
              <a:avLst/>
              <a:gdLst/>
              <a:ahLst/>
              <a:cxnLst/>
              <a:rect l="l" t="t" r="r" b="b"/>
              <a:pathLst>
                <a:path w="34755" h="10664" extrusionOk="0">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3" name="Google Shape;3313;p114"/>
            <p:cNvSpPr/>
            <p:nvPr/>
          </p:nvSpPr>
          <p:spPr>
            <a:xfrm>
              <a:off x="2680075" y="2663875"/>
              <a:ext cx="923700" cy="403725"/>
            </a:xfrm>
            <a:custGeom>
              <a:avLst/>
              <a:gdLst/>
              <a:ahLst/>
              <a:cxnLst/>
              <a:rect l="l" t="t" r="r" b="b"/>
              <a:pathLst>
                <a:path w="36948" h="16149" extrusionOk="0">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4" name="Google Shape;3314;p114"/>
            <p:cNvSpPr/>
            <p:nvPr/>
          </p:nvSpPr>
          <p:spPr>
            <a:xfrm>
              <a:off x="2627400" y="2363275"/>
              <a:ext cx="931400" cy="657150"/>
            </a:xfrm>
            <a:custGeom>
              <a:avLst/>
              <a:gdLst/>
              <a:ahLst/>
              <a:cxnLst/>
              <a:rect l="l" t="t" r="r" b="b"/>
              <a:pathLst>
                <a:path w="37256" h="26286" extrusionOk="0">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5" name="Google Shape;3315;p114"/>
            <p:cNvSpPr/>
            <p:nvPr/>
          </p:nvSpPr>
          <p:spPr>
            <a:xfrm>
              <a:off x="3319625" y="1408900"/>
              <a:ext cx="345575" cy="2234625"/>
            </a:xfrm>
            <a:custGeom>
              <a:avLst/>
              <a:gdLst/>
              <a:ahLst/>
              <a:cxnLst/>
              <a:rect l="l" t="t" r="r" b="b"/>
              <a:pathLst>
                <a:path w="13823" h="89385" extrusionOk="0">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6" name="Google Shape;3316;p114"/>
            <p:cNvSpPr/>
            <p:nvPr/>
          </p:nvSpPr>
          <p:spPr>
            <a:xfrm>
              <a:off x="2895075" y="3238700"/>
              <a:ext cx="385075" cy="337900"/>
            </a:xfrm>
            <a:custGeom>
              <a:avLst/>
              <a:gdLst/>
              <a:ahLst/>
              <a:cxnLst/>
              <a:rect l="l" t="t" r="r" b="b"/>
              <a:pathLst>
                <a:path w="15403" h="13516" extrusionOk="0">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7" name="Google Shape;3317;p114"/>
            <p:cNvSpPr/>
            <p:nvPr/>
          </p:nvSpPr>
          <p:spPr>
            <a:xfrm>
              <a:off x="2931275" y="3283675"/>
              <a:ext cx="242475" cy="218325"/>
            </a:xfrm>
            <a:custGeom>
              <a:avLst/>
              <a:gdLst/>
              <a:ahLst/>
              <a:cxnLst/>
              <a:rect l="l" t="t" r="r" b="b"/>
              <a:pathLst>
                <a:path w="9699" h="8733" extrusionOk="0">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8" name="Google Shape;3318;p114"/>
            <p:cNvSpPr/>
            <p:nvPr/>
          </p:nvSpPr>
          <p:spPr>
            <a:xfrm>
              <a:off x="2574750" y="1389150"/>
              <a:ext cx="1018050" cy="1583000"/>
            </a:xfrm>
            <a:custGeom>
              <a:avLst/>
              <a:gdLst/>
              <a:ahLst/>
              <a:cxnLst/>
              <a:rect l="l" t="t" r="r" b="b"/>
              <a:pathLst>
                <a:path w="40722" h="63320" extrusionOk="0">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9" name="Google Shape;3319;p114"/>
            <p:cNvSpPr/>
            <p:nvPr/>
          </p:nvSpPr>
          <p:spPr>
            <a:xfrm>
              <a:off x="2434325" y="1378175"/>
              <a:ext cx="930300" cy="1467825"/>
            </a:xfrm>
            <a:custGeom>
              <a:avLst/>
              <a:gdLst/>
              <a:ahLst/>
              <a:cxnLst/>
              <a:rect l="l" t="t" r="r" b="b"/>
              <a:pathLst>
                <a:path w="37212" h="58713" extrusionOk="0">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0" name="Google Shape;3320;p114"/>
            <p:cNvSpPr/>
            <p:nvPr/>
          </p:nvSpPr>
          <p:spPr>
            <a:xfrm>
              <a:off x="2288425" y="1370500"/>
              <a:ext cx="948950" cy="1344950"/>
            </a:xfrm>
            <a:custGeom>
              <a:avLst/>
              <a:gdLst/>
              <a:ahLst/>
              <a:cxnLst/>
              <a:rect l="l" t="t" r="r" b="b"/>
              <a:pathLst>
                <a:path w="37958" h="53798" extrusionOk="0">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1" name="Google Shape;3321;p114"/>
            <p:cNvSpPr/>
            <p:nvPr/>
          </p:nvSpPr>
          <p:spPr>
            <a:xfrm>
              <a:off x="2083300" y="1434125"/>
              <a:ext cx="1010375" cy="1095925"/>
            </a:xfrm>
            <a:custGeom>
              <a:avLst/>
              <a:gdLst/>
              <a:ahLst/>
              <a:cxnLst/>
              <a:rect l="l" t="t" r="r" b="b"/>
              <a:pathLst>
                <a:path w="40415" h="43837" extrusionOk="0">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2" name="Google Shape;3322;p114"/>
            <p:cNvSpPr/>
            <p:nvPr/>
          </p:nvSpPr>
          <p:spPr>
            <a:xfrm>
              <a:off x="1945075" y="1451675"/>
              <a:ext cx="982950" cy="954425"/>
            </a:xfrm>
            <a:custGeom>
              <a:avLst/>
              <a:gdLst/>
              <a:ahLst/>
              <a:cxnLst/>
              <a:rect l="l" t="t" r="r" b="b"/>
              <a:pathLst>
                <a:path w="39318" h="38177" extrusionOk="0">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3" name="Google Shape;3323;p114"/>
            <p:cNvSpPr/>
            <p:nvPr/>
          </p:nvSpPr>
          <p:spPr>
            <a:xfrm>
              <a:off x="1822200" y="1600875"/>
              <a:ext cx="866675" cy="694425"/>
            </a:xfrm>
            <a:custGeom>
              <a:avLst/>
              <a:gdLst/>
              <a:ahLst/>
              <a:cxnLst/>
              <a:rect l="l" t="t" r="r" b="b"/>
              <a:pathLst>
                <a:path w="34667" h="27777" extrusionOk="0">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4" name="Google Shape;3324;p114"/>
            <p:cNvSpPr/>
            <p:nvPr/>
          </p:nvSpPr>
          <p:spPr>
            <a:xfrm>
              <a:off x="1699325" y="2110975"/>
              <a:ext cx="133875" cy="74625"/>
            </a:xfrm>
            <a:custGeom>
              <a:avLst/>
              <a:gdLst/>
              <a:ahLst/>
              <a:cxnLst/>
              <a:rect l="l" t="t" r="r" b="b"/>
              <a:pathLst>
                <a:path w="5355" h="2985" extrusionOk="0">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5" name="Google Shape;3325;p114"/>
            <p:cNvSpPr/>
            <p:nvPr/>
          </p:nvSpPr>
          <p:spPr>
            <a:xfrm>
              <a:off x="2929075" y="3201400"/>
              <a:ext cx="121800" cy="42800"/>
            </a:xfrm>
            <a:custGeom>
              <a:avLst/>
              <a:gdLst/>
              <a:ahLst/>
              <a:cxnLst/>
              <a:rect l="l" t="t" r="r" b="b"/>
              <a:pathLst>
                <a:path w="4872" h="1712" extrusionOk="0">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6" name="Google Shape;3326;p114"/>
            <p:cNvSpPr/>
            <p:nvPr/>
          </p:nvSpPr>
          <p:spPr>
            <a:xfrm>
              <a:off x="463000" y="1796125"/>
              <a:ext cx="3006950" cy="2565925"/>
            </a:xfrm>
            <a:custGeom>
              <a:avLst/>
              <a:gdLst/>
              <a:ahLst/>
              <a:cxnLst/>
              <a:rect l="l" t="t" r="r" b="b"/>
              <a:pathLst>
                <a:path w="120278" h="102637" extrusionOk="0">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7" name="Google Shape;3327;p114"/>
            <p:cNvSpPr/>
            <p:nvPr/>
          </p:nvSpPr>
          <p:spPr>
            <a:xfrm>
              <a:off x="1260525" y="3161900"/>
              <a:ext cx="125100" cy="1464550"/>
            </a:xfrm>
            <a:custGeom>
              <a:avLst/>
              <a:gdLst/>
              <a:ahLst/>
              <a:cxnLst/>
              <a:rect l="l" t="t" r="r" b="b"/>
              <a:pathLst>
                <a:path w="5004" h="58582" extrusionOk="0">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8" name="Google Shape;3328;p114"/>
            <p:cNvSpPr/>
            <p:nvPr/>
          </p:nvSpPr>
          <p:spPr>
            <a:xfrm>
              <a:off x="1226525" y="3169575"/>
              <a:ext cx="129475" cy="1510625"/>
            </a:xfrm>
            <a:custGeom>
              <a:avLst/>
              <a:gdLst/>
              <a:ahLst/>
              <a:cxnLst/>
              <a:rect l="l" t="t" r="r" b="b"/>
              <a:pathLst>
                <a:path w="5179" h="60425" extrusionOk="0">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9" name="Google Shape;3329;p114"/>
            <p:cNvSpPr/>
            <p:nvPr/>
          </p:nvSpPr>
          <p:spPr>
            <a:xfrm>
              <a:off x="1190325" y="3178350"/>
              <a:ext cx="129475" cy="1474425"/>
            </a:xfrm>
            <a:custGeom>
              <a:avLst/>
              <a:gdLst/>
              <a:ahLst/>
              <a:cxnLst/>
              <a:rect l="l" t="t" r="r" b="b"/>
              <a:pathLst>
                <a:path w="5179" h="58977" extrusionOk="0">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0" name="Google Shape;3330;p114"/>
            <p:cNvSpPr/>
            <p:nvPr/>
          </p:nvSpPr>
          <p:spPr>
            <a:xfrm>
              <a:off x="1174950" y="3213475"/>
              <a:ext cx="113025" cy="1464525"/>
            </a:xfrm>
            <a:custGeom>
              <a:avLst/>
              <a:gdLst/>
              <a:ahLst/>
              <a:cxnLst/>
              <a:rect l="l" t="t" r="r" b="b"/>
              <a:pathLst>
                <a:path w="4521" h="58581" extrusionOk="0">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1" name="Google Shape;3331;p114"/>
            <p:cNvSpPr/>
            <p:nvPr/>
          </p:nvSpPr>
          <p:spPr>
            <a:xfrm>
              <a:off x="1139850" y="4002225"/>
              <a:ext cx="64750" cy="674675"/>
            </a:xfrm>
            <a:custGeom>
              <a:avLst/>
              <a:gdLst/>
              <a:ahLst/>
              <a:cxnLst/>
              <a:rect l="l" t="t" r="r" b="b"/>
              <a:pathLst>
                <a:path w="2590" h="26987" extrusionOk="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2" name="Google Shape;3332;p114"/>
            <p:cNvSpPr/>
            <p:nvPr/>
          </p:nvSpPr>
          <p:spPr>
            <a:xfrm>
              <a:off x="1106950" y="3840950"/>
              <a:ext cx="64750" cy="782200"/>
            </a:xfrm>
            <a:custGeom>
              <a:avLst/>
              <a:gdLst/>
              <a:ahLst/>
              <a:cxnLst/>
              <a:rect l="l" t="t" r="r" b="b"/>
              <a:pathLst>
                <a:path w="2590" h="31288" extrusionOk="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3" name="Google Shape;3333;p114"/>
            <p:cNvSpPr/>
            <p:nvPr/>
          </p:nvSpPr>
          <p:spPr>
            <a:xfrm>
              <a:off x="1074025" y="3794875"/>
              <a:ext cx="75725" cy="787675"/>
            </a:xfrm>
            <a:custGeom>
              <a:avLst/>
              <a:gdLst/>
              <a:ahLst/>
              <a:cxnLst/>
              <a:rect l="l" t="t" r="r" b="b"/>
              <a:pathLst>
                <a:path w="3029" h="31507" extrusionOk="0">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4" name="Google Shape;3334;p114"/>
            <p:cNvSpPr/>
            <p:nvPr/>
          </p:nvSpPr>
          <p:spPr>
            <a:xfrm>
              <a:off x="1043325" y="4272075"/>
              <a:ext cx="50475" cy="285250"/>
            </a:xfrm>
            <a:custGeom>
              <a:avLst/>
              <a:gdLst/>
              <a:ahLst/>
              <a:cxnLst/>
              <a:rect l="l" t="t" r="r" b="b"/>
              <a:pathLst>
                <a:path w="2019" h="11410" extrusionOk="0">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5" name="Google Shape;3335;p114"/>
            <p:cNvSpPr/>
            <p:nvPr/>
          </p:nvSpPr>
          <p:spPr>
            <a:xfrm>
              <a:off x="1022475" y="4402625"/>
              <a:ext cx="26350" cy="111925"/>
            </a:xfrm>
            <a:custGeom>
              <a:avLst/>
              <a:gdLst/>
              <a:ahLst/>
              <a:cxnLst/>
              <a:rect l="l" t="t" r="r" b="b"/>
              <a:pathLst>
                <a:path w="1054" h="4477" extrusionOk="0">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6" name="Google Shape;3336;p114"/>
            <p:cNvSpPr/>
            <p:nvPr/>
          </p:nvSpPr>
          <p:spPr>
            <a:xfrm>
              <a:off x="1765150" y="4491475"/>
              <a:ext cx="95475" cy="49400"/>
            </a:xfrm>
            <a:custGeom>
              <a:avLst/>
              <a:gdLst/>
              <a:ahLst/>
              <a:cxnLst/>
              <a:rect l="l" t="t" r="r" b="b"/>
              <a:pathLst>
                <a:path w="3819" h="1976" extrusionOk="0">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7" name="Google Shape;3337;p114"/>
            <p:cNvSpPr/>
            <p:nvPr/>
          </p:nvSpPr>
          <p:spPr>
            <a:xfrm>
              <a:off x="1765150" y="4467350"/>
              <a:ext cx="97675" cy="45000"/>
            </a:xfrm>
            <a:custGeom>
              <a:avLst/>
              <a:gdLst/>
              <a:ahLst/>
              <a:cxnLst/>
              <a:rect l="l" t="t" r="r" b="b"/>
              <a:pathLst>
                <a:path w="3907" h="1800" extrusionOk="0">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8" name="Google Shape;3338;p114"/>
            <p:cNvSpPr/>
            <p:nvPr/>
          </p:nvSpPr>
          <p:spPr>
            <a:xfrm>
              <a:off x="1765150" y="4441025"/>
              <a:ext cx="127275" cy="43900"/>
            </a:xfrm>
            <a:custGeom>
              <a:avLst/>
              <a:gdLst/>
              <a:ahLst/>
              <a:cxnLst/>
              <a:rect l="l" t="t" r="r" b="b"/>
              <a:pathLst>
                <a:path w="5091" h="1756" extrusionOk="0">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9" name="Google Shape;3339;p114"/>
            <p:cNvSpPr/>
            <p:nvPr/>
          </p:nvSpPr>
          <p:spPr>
            <a:xfrm>
              <a:off x="1728950" y="4366425"/>
              <a:ext cx="241375" cy="79000"/>
            </a:xfrm>
            <a:custGeom>
              <a:avLst/>
              <a:gdLst/>
              <a:ahLst/>
              <a:cxnLst/>
              <a:rect l="l" t="t" r="r" b="b"/>
              <a:pathLst>
                <a:path w="9655" h="3160" extrusionOk="0">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0" name="Google Shape;3340;p114"/>
            <p:cNvSpPr/>
            <p:nvPr/>
          </p:nvSpPr>
          <p:spPr>
            <a:xfrm>
              <a:off x="1807950" y="4679075"/>
              <a:ext cx="25" cy="25"/>
            </a:xfrm>
            <a:custGeom>
              <a:avLst/>
              <a:gdLst/>
              <a:ahLst/>
              <a:cxnLst/>
              <a:rect l="l" t="t" r="r" b="b"/>
              <a:pathLst>
                <a:path w="1" h="1" extrusionOk="0">
                  <a:moveTo>
                    <a:pt x="0" y="0"/>
                  </a:moveTo>
                  <a:lnTo>
                    <a:pt x="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1" name="Google Shape;3341;p114"/>
            <p:cNvSpPr/>
            <p:nvPr/>
          </p:nvSpPr>
          <p:spPr>
            <a:xfrm>
              <a:off x="1807950" y="4679075"/>
              <a:ext cx="25" cy="25"/>
            </a:xfrm>
            <a:custGeom>
              <a:avLst/>
              <a:gdLst/>
              <a:ahLst/>
              <a:cxnLst/>
              <a:rect l="l" t="t" r="r" b="b"/>
              <a:pathLst>
                <a:path w="1" h="1" fill="none" extrusionOk="0">
                  <a:moveTo>
                    <a:pt x="0" y="0"/>
                  </a:moveTo>
                  <a:lnTo>
                    <a:pt x="0" y="0"/>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2" name="Google Shape;3342;p114"/>
            <p:cNvSpPr/>
            <p:nvPr/>
          </p:nvSpPr>
          <p:spPr>
            <a:xfrm>
              <a:off x="1490900" y="2760400"/>
              <a:ext cx="866675" cy="1925275"/>
            </a:xfrm>
            <a:custGeom>
              <a:avLst/>
              <a:gdLst/>
              <a:ahLst/>
              <a:cxnLst/>
              <a:rect l="l" t="t" r="r" b="b"/>
              <a:pathLst>
                <a:path w="34667" h="77011" extrusionOk="0">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3" name="Google Shape;3343;p114"/>
            <p:cNvSpPr/>
            <p:nvPr/>
          </p:nvSpPr>
          <p:spPr>
            <a:xfrm>
              <a:off x="1465675" y="2732975"/>
              <a:ext cx="861175" cy="1931850"/>
            </a:xfrm>
            <a:custGeom>
              <a:avLst/>
              <a:gdLst/>
              <a:ahLst/>
              <a:cxnLst/>
              <a:rect l="l" t="t" r="r" b="b"/>
              <a:pathLst>
                <a:path w="34447" h="77274" extrusionOk="0">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4" name="Google Shape;3344;p114"/>
            <p:cNvSpPr/>
            <p:nvPr/>
          </p:nvSpPr>
          <p:spPr>
            <a:xfrm>
              <a:off x="1417400" y="2679225"/>
              <a:ext cx="851300" cy="1981225"/>
            </a:xfrm>
            <a:custGeom>
              <a:avLst/>
              <a:gdLst/>
              <a:ahLst/>
              <a:cxnLst/>
              <a:rect l="l" t="t" r="r" b="b"/>
              <a:pathLst>
                <a:path w="34052" h="79249" extrusionOk="0">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5" name="Google Shape;3345;p114"/>
            <p:cNvSpPr/>
            <p:nvPr/>
          </p:nvSpPr>
          <p:spPr>
            <a:xfrm>
              <a:off x="1386675" y="2654000"/>
              <a:ext cx="852425" cy="2016325"/>
            </a:xfrm>
            <a:custGeom>
              <a:avLst/>
              <a:gdLst/>
              <a:ahLst/>
              <a:cxnLst/>
              <a:rect l="l" t="t" r="r" b="b"/>
              <a:pathLst>
                <a:path w="34097" h="80653" extrusionOk="0">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6" name="Google Shape;3346;p114"/>
            <p:cNvSpPr/>
            <p:nvPr/>
          </p:nvSpPr>
          <p:spPr>
            <a:xfrm>
              <a:off x="1355975" y="2603525"/>
              <a:ext cx="827175" cy="2027300"/>
            </a:xfrm>
            <a:custGeom>
              <a:avLst/>
              <a:gdLst/>
              <a:ahLst/>
              <a:cxnLst/>
              <a:rect l="l" t="t" r="r" b="b"/>
              <a:pathLst>
                <a:path w="33087" h="81092" extrusionOk="0">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7" name="Google Shape;3347;p114"/>
            <p:cNvSpPr/>
            <p:nvPr/>
          </p:nvSpPr>
          <p:spPr>
            <a:xfrm>
              <a:off x="1323050" y="2546475"/>
              <a:ext cx="796475" cy="2115075"/>
            </a:xfrm>
            <a:custGeom>
              <a:avLst/>
              <a:gdLst/>
              <a:ahLst/>
              <a:cxnLst/>
              <a:rect l="l" t="t" r="r" b="b"/>
              <a:pathLst>
                <a:path w="31859" h="84603" extrusionOk="0">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8" name="Google Shape;3348;p114"/>
            <p:cNvSpPr/>
            <p:nvPr/>
          </p:nvSpPr>
          <p:spPr>
            <a:xfrm>
              <a:off x="1713600" y="2496025"/>
              <a:ext cx="349975" cy="388375"/>
            </a:xfrm>
            <a:custGeom>
              <a:avLst/>
              <a:gdLst/>
              <a:ahLst/>
              <a:cxnLst/>
              <a:rect l="l" t="t" r="r" b="b"/>
              <a:pathLst>
                <a:path w="13999" h="15535" extrusionOk="0">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9" name="Google Shape;3349;p114"/>
            <p:cNvSpPr/>
            <p:nvPr/>
          </p:nvSpPr>
          <p:spPr>
            <a:xfrm>
              <a:off x="1630225" y="2470800"/>
              <a:ext cx="405925" cy="425650"/>
            </a:xfrm>
            <a:custGeom>
              <a:avLst/>
              <a:gdLst/>
              <a:ahLst/>
              <a:cxnLst/>
              <a:rect l="l" t="t" r="r" b="b"/>
              <a:pathLst>
                <a:path w="16237" h="17026" extrusionOk="0">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0" name="Google Shape;3350;p114"/>
            <p:cNvSpPr/>
            <p:nvPr/>
          </p:nvSpPr>
          <p:spPr>
            <a:xfrm>
              <a:off x="1524900" y="2445550"/>
              <a:ext cx="483825" cy="495875"/>
            </a:xfrm>
            <a:custGeom>
              <a:avLst/>
              <a:gdLst/>
              <a:ahLst/>
              <a:cxnLst/>
              <a:rect l="l" t="t" r="r" b="b"/>
              <a:pathLst>
                <a:path w="19353" h="19835" extrusionOk="0">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1" name="Google Shape;3351;p114"/>
            <p:cNvSpPr/>
            <p:nvPr/>
          </p:nvSpPr>
          <p:spPr>
            <a:xfrm>
              <a:off x="399375" y="2885450"/>
              <a:ext cx="584725" cy="1657625"/>
            </a:xfrm>
            <a:custGeom>
              <a:avLst/>
              <a:gdLst/>
              <a:ahLst/>
              <a:cxnLst/>
              <a:rect l="l" t="t" r="r" b="b"/>
              <a:pathLst>
                <a:path w="23389" h="66305" extrusionOk="0">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2" name="Google Shape;3352;p114"/>
            <p:cNvSpPr/>
            <p:nvPr/>
          </p:nvSpPr>
          <p:spPr>
            <a:xfrm>
              <a:off x="363175" y="2357800"/>
              <a:ext cx="590225" cy="2187450"/>
            </a:xfrm>
            <a:custGeom>
              <a:avLst/>
              <a:gdLst/>
              <a:ahLst/>
              <a:cxnLst/>
              <a:rect l="l" t="t" r="r" b="b"/>
              <a:pathLst>
                <a:path w="23609" h="87498" extrusionOk="0">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3" name="Google Shape;3353;p114"/>
            <p:cNvSpPr/>
            <p:nvPr/>
          </p:nvSpPr>
          <p:spPr>
            <a:xfrm>
              <a:off x="445450" y="2236025"/>
              <a:ext cx="687850" cy="2201725"/>
            </a:xfrm>
            <a:custGeom>
              <a:avLst/>
              <a:gdLst/>
              <a:ahLst/>
              <a:cxnLst/>
              <a:rect l="l" t="t" r="r" b="b"/>
              <a:pathLst>
                <a:path w="27514" h="88069" extrusionOk="0">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4" name="Google Shape;3354;p114"/>
            <p:cNvSpPr/>
            <p:nvPr/>
          </p:nvSpPr>
          <p:spPr>
            <a:xfrm>
              <a:off x="296250" y="2349025"/>
              <a:ext cx="510150" cy="2108475"/>
            </a:xfrm>
            <a:custGeom>
              <a:avLst/>
              <a:gdLst/>
              <a:ahLst/>
              <a:cxnLst/>
              <a:rect l="l" t="t" r="r" b="b"/>
              <a:pathLst>
                <a:path w="20406" h="84339" extrusionOk="0">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5" name="Google Shape;3355;p114"/>
            <p:cNvSpPr/>
            <p:nvPr/>
          </p:nvSpPr>
          <p:spPr>
            <a:xfrm>
              <a:off x="1687275" y="2939225"/>
              <a:ext cx="868850" cy="1159550"/>
            </a:xfrm>
            <a:custGeom>
              <a:avLst/>
              <a:gdLst/>
              <a:ahLst/>
              <a:cxnLst/>
              <a:rect l="l" t="t" r="r" b="b"/>
              <a:pathLst>
                <a:path w="34754" h="46382" extrusionOk="0">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6" name="Google Shape;3356;p114"/>
            <p:cNvSpPr/>
            <p:nvPr/>
          </p:nvSpPr>
          <p:spPr>
            <a:xfrm>
              <a:off x="1675200" y="2913975"/>
              <a:ext cx="853500" cy="1173825"/>
            </a:xfrm>
            <a:custGeom>
              <a:avLst/>
              <a:gdLst/>
              <a:ahLst/>
              <a:cxnLst/>
              <a:rect l="l" t="t" r="r" b="b"/>
              <a:pathLst>
                <a:path w="34140" h="46953" extrusionOk="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7" name="Google Shape;3357;p114"/>
            <p:cNvSpPr/>
            <p:nvPr/>
          </p:nvSpPr>
          <p:spPr>
            <a:xfrm>
              <a:off x="1666425" y="2888750"/>
              <a:ext cx="833750" cy="1184800"/>
            </a:xfrm>
            <a:custGeom>
              <a:avLst/>
              <a:gdLst/>
              <a:ahLst/>
              <a:cxnLst/>
              <a:rect l="l" t="t" r="r" b="b"/>
              <a:pathLst>
                <a:path w="33350" h="47392" extrusionOk="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8" name="Google Shape;3358;p114"/>
            <p:cNvSpPr/>
            <p:nvPr/>
          </p:nvSpPr>
          <p:spPr>
            <a:xfrm>
              <a:off x="1654350" y="2862425"/>
              <a:ext cx="817300" cy="1200150"/>
            </a:xfrm>
            <a:custGeom>
              <a:avLst/>
              <a:gdLst/>
              <a:ahLst/>
              <a:cxnLst/>
              <a:rect l="l" t="t" r="r" b="b"/>
              <a:pathLst>
                <a:path w="32692" h="48006" extrusionOk="0">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9" name="Google Shape;3359;p114"/>
            <p:cNvSpPr/>
            <p:nvPr/>
          </p:nvSpPr>
          <p:spPr>
            <a:xfrm>
              <a:off x="1560025" y="2811950"/>
              <a:ext cx="854575" cy="1804625"/>
            </a:xfrm>
            <a:custGeom>
              <a:avLst/>
              <a:gdLst/>
              <a:ahLst/>
              <a:cxnLst/>
              <a:rect l="l" t="t" r="r" b="b"/>
              <a:pathLst>
                <a:path w="34183" h="72185" extrusionOk="0">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0" name="Google Shape;3360;p114"/>
            <p:cNvSpPr/>
            <p:nvPr/>
          </p:nvSpPr>
          <p:spPr>
            <a:xfrm>
              <a:off x="1524900" y="2786725"/>
              <a:ext cx="862275" cy="1885775"/>
            </a:xfrm>
            <a:custGeom>
              <a:avLst/>
              <a:gdLst/>
              <a:ahLst/>
              <a:cxnLst/>
              <a:rect l="l" t="t" r="r" b="b"/>
              <a:pathLst>
                <a:path w="34491" h="75431" extrusionOk="0">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1" name="Google Shape;3361;p114"/>
            <p:cNvSpPr/>
            <p:nvPr/>
          </p:nvSpPr>
          <p:spPr>
            <a:xfrm>
              <a:off x="2067925" y="3861800"/>
              <a:ext cx="110825" cy="71325"/>
            </a:xfrm>
            <a:custGeom>
              <a:avLst/>
              <a:gdLst/>
              <a:ahLst/>
              <a:cxnLst/>
              <a:rect l="l" t="t" r="r" b="b"/>
              <a:pathLst>
                <a:path w="4433" h="2853" extrusionOk="0">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2" name="Google Shape;3362;p114"/>
            <p:cNvSpPr/>
            <p:nvPr/>
          </p:nvSpPr>
          <p:spPr>
            <a:xfrm>
              <a:off x="2024050" y="3843150"/>
              <a:ext cx="172250" cy="154700"/>
            </a:xfrm>
            <a:custGeom>
              <a:avLst/>
              <a:gdLst/>
              <a:ahLst/>
              <a:cxnLst/>
              <a:rect l="l" t="t" r="r" b="b"/>
              <a:pathLst>
                <a:path w="6890" h="6188" extrusionOk="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3" name="Google Shape;3363;p114"/>
            <p:cNvSpPr/>
            <p:nvPr/>
          </p:nvSpPr>
          <p:spPr>
            <a:xfrm>
              <a:off x="1979075" y="3826700"/>
              <a:ext cx="240275" cy="215025"/>
            </a:xfrm>
            <a:custGeom>
              <a:avLst/>
              <a:gdLst/>
              <a:ahLst/>
              <a:cxnLst/>
              <a:rect l="l" t="t" r="r" b="b"/>
              <a:pathLst>
                <a:path w="9611" h="8601" extrusionOk="0">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4" name="Google Shape;3364;p114"/>
            <p:cNvSpPr/>
            <p:nvPr/>
          </p:nvSpPr>
          <p:spPr>
            <a:xfrm>
              <a:off x="1923125" y="3808050"/>
              <a:ext cx="342300" cy="295125"/>
            </a:xfrm>
            <a:custGeom>
              <a:avLst/>
              <a:gdLst/>
              <a:ahLst/>
              <a:cxnLst/>
              <a:rect l="l" t="t" r="r" b="b"/>
              <a:pathLst>
                <a:path w="13692" h="11805" extrusionOk="0">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5" name="Google Shape;3365;p114"/>
            <p:cNvSpPr/>
            <p:nvPr/>
          </p:nvSpPr>
          <p:spPr>
            <a:xfrm>
              <a:off x="1712500" y="4127275"/>
              <a:ext cx="79000" cy="51575"/>
            </a:xfrm>
            <a:custGeom>
              <a:avLst/>
              <a:gdLst/>
              <a:ahLst/>
              <a:cxnLst/>
              <a:rect l="l" t="t" r="r" b="b"/>
              <a:pathLst>
                <a:path w="3160" h="2063" extrusionOk="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6" name="Google Shape;3366;p114"/>
            <p:cNvSpPr/>
            <p:nvPr/>
          </p:nvSpPr>
          <p:spPr>
            <a:xfrm>
              <a:off x="2405800" y="1437400"/>
              <a:ext cx="928100" cy="1383375"/>
            </a:xfrm>
            <a:custGeom>
              <a:avLst/>
              <a:gdLst/>
              <a:ahLst/>
              <a:cxnLst/>
              <a:rect l="l" t="t" r="r" b="b"/>
              <a:pathLst>
                <a:path w="37124" h="55335" extrusionOk="0">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7" name="Google Shape;3367;p114"/>
            <p:cNvSpPr/>
            <p:nvPr/>
          </p:nvSpPr>
          <p:spPr>
            <a:xfrm>
              <a:off x="2378375" y="1436325"/>
              <a:ext cx="928100" cy="1359200"/>
            </a:xfrm>
            <a:custGeom>
              <a:avLst/>
              <a:gdLst/>
              <a:ahLst/>
              <a:cxnLst/>
              <a:rect l="l" t="t" r="r" b="b"/>
              <a:pathLst>
                <a:path w="37124" h="54368" extrusionOk="0">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8" name="Google Shape;3368;p114"/>
            <p:cNvSpPr/>
            <p:nvPr/>
          </p:nvSpPr>
          <p:spPr>
            <a:xfrm>
              <a:off x="2348775" y="1447275"/>
              <a:ext cx="932475" cy="1321925"/>
            </a:xfrm>
            <a:custGeom>
              <a:avLst/>
              <a:gdLst/>
              <a:ahLst/>
              <a:cxnLst/>
              <a:rect l="l" t="t" r="r" b="b"/>
              <a:pathLst>
                <a:path w="37299" h="52877" extrusionOk="0">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9" name="Google Shape;3369;p114"/>
            <p:cNvSpPr/>
            <p:nvPr/>
          </p:nvSpPr>
          <p:spPr>
            <a:xfrm>
              <a:off x="2318050" y="1439600"/>
              <a:ext cx="942350" cy="1302175"/>
            </a:xfrm>
            <a:custGeom>
              <a:avLst/>
              <a:gdLst/>
              <a:ahLst/>
              <a:cxnLst/>
              <a:rect l="l" t="t" r="r" b="b"/>
              <a:pathLst>
                <a:path w="37694" h="52087" extrusionOk="0">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0" name="Google Shape;3370;p114"/>
            <p:cNvSpPr/>
            <p:nvPr/>
          </p:nvSpPr>
          <p:spPr>
            <a:xfrm>
              <a:off x="2259900" y="1412175"/>
              <a:ext cx="956625" cy="1275850"/>
            </a:xfrm>
            <a:custGeom>
              <a:avLst/>
              <a:gdLst/>
              <a:ahLst/>
              <a:cxnLst/>
              <a:rect l="l" t="t" r="r" b="b"/>
              <a:pathLst>
                <a:path w="38265" h="51034" extrusionOk="0">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1" name="Google Shape;3371;p114"/>
            <p:cNvSpPr/>
            <p:nvPr/>
          </p:nvSpPr>
          <p:spPr>
            <a:xfrm>
              <a:off x="2230300" y="1375975"/>
              <a:ext cx="970875" cy="1286825"/>
            </a:xfrm>
            <a:custGeom>
              <a:avLst/>
              <a:gdLst/>
              <a:ahLst/>
              <a:cxnLst/>
              <a:rect l="l" t="t" r="r" b="b"/>
              <a:pathLst>
                <a:path w="38835" h="51473" extrusionOk="0">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2" name="Google Shape;3372;p114"/>
            <p:cNvSpPr/>
            <p:nvPr/>
          </p:nvSpPr>
          <p:spPr>
            <a:xfrm>
              <a:off x="2174350" y="1371600"/>
              <a:ext cx="1005975" cy="1239625"/>
            </a:xfrm>
            <a:custGeom>
              <a:avLst/>
              <a:gdLst/>
              <a:ahLst/>
              <a:cxnLst/>
              <a:rect l="l" t="t" r="r" b="b"/>
              <a:pathLst>
                <a:path w="40239" h="49585" extrusionOk="0">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3" name="Google Shape;3373;p114"/>
            <p:cNvSpPr/>
            <p:nvPr/>
          </p:nvSpPr>
          <p:spPr>
            <a:xfrm>
              <a:off x="2110725" y="1407800"/>
              <a:ext cx="1024625" cy="1147475"/>
            </a:xfrm>
            <a:custGeom>
              <a:avLst/>
              <a:gdLst/>
              <a:ahLst/>
              <a:cxnLst/>
              <a:rect l="l" t="t" r="r" b="b"/>
              <a:pathLst>
                <a:path w="40985" h="45899" extrusionOk="0">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4" name="Google Shape;3374;p114"/>
            <p:cNvSpPr/>
            <p:nvPr/>
          </p:nvSpPr>
          <p:spPr>
            <a:xfrm>
              <a:off x="2054775" y="1420950"/>
              <a:ext cx="1012550" cy="1083875"/>
            </a:xfrm>
            <a:custGeom>
              <a:avLst/>
              <a:gdLst/>
              <a:ahLst/>
              <a:cxnLst/>
              <a:rect l="l" t="t" r="r" b="b"/>
              <a:pathLst>
                <a:path w="40502" h="43355" extrusionOk="0">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5" name="Google Shape;3375;p114"/>
            <p:cNvSpPr/>
            <p:nvPr/>
          </p:nvSpPr>
          <p:spPr>
            <a:xfrm>
              <a:off x="2027350" y="1430825"/>
              <a:ext cx="1003775" cy="1048775"/>
            </a:xfrm>
            <a:custGeom>
              <a:avLst/>
              <a:gdLst/>
              <a:ahLst/>
              <a:cxnLst/>
              <a:rect l="l" t="t" r="r" b="b"/>
              <a:pathLst>
                <a:path w="40151" h="41951" extrusionOk="0">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6" name="Google Shape;3376;p114"/>
            <p:cNvSpPr/>
            <p:nvPr/>
          </p:nvSpPr>
          <p:spPr>
            <a:xfrm>
              <a:off x="1999925" y="1430825"/>
              <a:ext cx="998300" cy="1023525"/>
            </a:xfrm>
            <a:custGeom>
              <a:avLst/>
              <a:gdLst/>
              <a:ahLst/>
              <a:cxnLst/>
              <a:rect l="l" t="t" r="r" b="b"/>
              <a:pathLst>
                <a:path w="39932" h="40941" extrusionOk="0">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7" name="Google Shape;3377;p114"/>
            <p:cNvSpPr/>
            <p:nvPr/>
          </p:nvSpPr>
          <p:spPr>
            <a:xfrm>
              <a:off x="1972500" y="1430825"/>
              <a:ext cx="995000" cy="999400"/>
            </a:xfrm>
            <a:custGeom>
              <a:avLst/>
              <a:gdLst/>
              <a:ahLst/>
              <a:cxnLst/>
              <a:rect l="l" t="t" r="r" b="b"/>
              <a:pathLst>
                <a:path w="39800" h="39976" extrusionOk="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8" name="Google Shape;3378;p114"/>
            <p:cNvSpPr/>
            <p:nvPr/>
          </p:nvSpPr>
          <p:spPr>
            <a:xfrm>
              <a:off x="1917650" y="1488975"/>
              <a:ext cx="967575" cy="891875"/>
            </a:xfrm>
            <a:custGeom>
              <a:avLst/>
              <a:gdLst/>
              <a:ahLst/>
              <a:cxnLst/>
              <a:rect l="l" t="t" r="r" b="b"/>
              <a:pathLst>
                <a:path w="38703" h="35675" extrusionOk="0">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9" name="Google Shape;3379;p114"/>
            <p:cNvSpPr/>
            <p:nvPr/>
          </p:nvSpPr>
          <p:spPr>
            <a:xfrm>
              <a:off x="1893500" y="1524075"/>
              <a:ext cx="943450" cy="835950"/>
            </a:xfrm>
            <a:custGeom>
              <a:avLst/>
              <a:gdLst/>
              <a:ahLst/>
              <a:cxnLst/>
              <a:rect l="l" t="t" r="r" b="b"/>
              <a:pathLst>
                <a:path w="37738" h="33438" extrusionOk="0">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0" name="Google Shape;3380;p114"/>
            <p:cNvSpPr/>
            <p:nvPr/>
          </p:nvSpPr>
          <p:spPr>
            <a:xfrm>
              <a:off x="1870475" y="1528450"/>
              <a:ext cx="929200" cy="809625"/>
            </a:xfrm>
            <a:custGeom>
              <a:avLst/>
              <a:gdLst/>
              <a:ahLst/>
              <a:cxnLst/>
              <a:rect l="l" t="t" r="r" b="b"/>
              <a:pathLst>
                <a:path w="37168" h="32385" extrusionOk="0">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1" name="Google Shape;3381;p114"/>
            <p:cNvSpPr/>
            <p:nvPr/>
          </p:nvSpPr>
          <p:spPr>
            <a:xfrm>
              <a:off x="1846325" y="1555900"/>
              <a:ext cx="900675" cy="760250"/>
            </a:xfrm>
            <a:custGeom>
              <a:avLst/>
              <a:gdLst/>
              <a:ahLst/>
              <a:cxnLst/>
              <a:rect l="l" t="t" r="r" b="b"/>
              <a:pathLst>
                <a:path w="36027" h="30410" extrusionOk="0">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2" name="Google Shape;3382;p114"/>
            <p:cNvSpPr/>
            <p:nvPr/>
          </p:nvSpPr>
          <p:spPr>
            <a:xfrm>
              <a:off x="1799150" y="1626100"/>
              <a:ext cx="840350" cy="647250"/>
            </a:xfrm>
            <a:custGeom>
              <a:avLst/>
              <a:gdLst/>
              <a:ahLst/>
              <a:cxnLst/>
              <a:rect l="l" t="t" r="r" b="b"/>
              <a:pathLst>
                <a:path w="33614" h="25890" extrusionOk="0">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3" name="Google Shape;3383;p114"/>
            <p:cNvSpPr/>
            <p:nvPr/>
          </p:nvSpPr>
          <p:spPr>
            <a:xfrm>
              <a:off x="1775025" y="2163625"/>
              <a:ext cx="160200" cy="88875"/>
            </a:xfrm>
            <a:custGeom>
              <a:avLst/>
              <a:gdLst/>
              <a:ahLst/>
              <a:cxnLst/>
              <a:rect l="l" t="t" r="r" b="b"/>
              <a:pathLst>
                <a:path w="6408" h="3555" extrusionOk="0">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4" name="Google Shape;3384;p114"/>
            <p:cNvSpPr/>
            <p:nvPr/>
          </p:nvSpPr>
          <p:spPr>
            <a:xfrm>
              <a:off x="2327925" y="1808200"/>
              <a:ext cx="137150" cy="118500"/>
            </a:xfrm>
            <a:custGeom>
              <a:avLst/>
              <a:gdLst/>
              <a:ahLst/>
              <a:cxnLst/>
              <a:rect l="l" t="t" r="r" b="b"/>
              <a:pathLst>
                <a:path w="5486" h="4740" extrusionOk="0">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5" name="Google Shape;3385;p114"/>
            <p:cNvSpPr/>
            <p:nvPr/>
          </p:nvSpPr>
          <p:spPr>
            <a:xfrm>
              <a:off x="2313650" y="1698500"/>
              <a:ext cx="210675" cy="199675"/>
            </a:xfrm>
            <a:custGeom>
              <a:avLst/>
              <a:gdLst/>
              <a:ahLst/>
              <a:cxnLst/>
              <a:rect l="l" t="t" r="r" b="b"/>
              <a:pathLst>
                <a:path w="8427" h="7987" extrusionOk="0">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6" name="Google Shape;3386;p114"/>
            <p:cNvSpPr/>
            <p:nvPr/>
          </p:nvSpPr>
          <p:spPr>
            <a:xfrm>
              <a:off x="1726750" y="2143875"/>
              <a:ext cx="109725" cy="64750"/>
            </a:xfrm>
            <a:custGeom>
              <a:avLst/>
              <a:gdLst/>
              <a:ahLst/>
              <a:cxnLst/>
              <a:rect l="l" t="t" r="r" b="b"/>
              <a:pathLst>
                <a:path w="4389" h="2590" extrusionOk="0">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7" name="Google Shape;3387;p114"/>
            <p:cNvSpPr/>
            <p:nvPr/>
          </p:nvSpPr>
          <p:spPr>
            <a:xfrm>
              <a:off x="2462850" y="1368300"/>
              <a:ext cx="930300" cy="1502925"/>
            </a:xfrm>
            <a:custGeom>
              <a:avLst/>
              <a:gdLst/>
              <a:ahLst/>
              <a:cxnLst/>
              <a:rect l="l" t="t" r="r" b="b"/>
              <a:pathLst>
                <a:path w="37212" h="60117" extrusionOk="0">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8" name="Google Shape;3388;p114"/>
            <p:cNvSpPr/>
            <p:nvPr/>
          </p:nvSpPr>
          <p:spPr>
            <a:xfrm>
              <a:off x="2491375" y="1390250"/>
              <a:ext cx="930300" cy="1507300"/>
            </a:xfrm>
            <a:custGeom>
              <a:avLst/>
              <a:gdLst/>
              <a:ahLst/>
              <a:cxnLst/>
              <a:rect l="l" t="t" r="r" b="b"/>
              <a:pathLst>
                <a:path w="37212" h="60292" extrusionOk="0">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9" name="Google Shape;3389;p114"/>
            <p:cNvSpPr/>
            <p:nvPr/>
          </p:nvSpPr>
          <p:spPr>
            <a:xfrm>
              <a:off x="3740875" y="4014275"/>
              <a:ext cx="64750" cy="40625"/>
            </a:xfrm>
            <a:custGeom>
              <a:avLst/>
              <a:gdLst/>
              <a:ahLst/>
              <a:cxnLst/>
              <a:rect l="l" t="t" r="r" b="b"/>
              <a:pathLst>
                <a:path w="2590" h="1625" extrusionOk="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0" name="Google Shape;3390;p114"/>
            <p:cNvSpPr/>
            <p:nvPr/>
          </p:nvSpPr>
          <p:spPr>
            <a:xfrm>
              <a:off x="3707975" y="3983575"/>
              <a:ext cx="41700" cy="39500"/>
            </a:xfrm>
            <a:custGeom>
              <a:avLst/>
              <a:gdLst/>
              <a:ahLst/>
              <a:cxnLst/>
              <a:rect l="l" t="t" r="r" b="b"/>
              <a:pathLst>
                <a:path w="1668" h="1580" extrusionOk="0">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1" name="Google Shape;3391;p114"/>
            <p:cNvSpPr/>
            <p:nvPr/>
          </p:nvSpPr>
          <p:spPr>
            <a:xfrm>
              <a:off x="3532450" y="3825600"/>
              <a:ext cx="231500" cy="292925"/>
            </a:xfrm>
            <a:custGeom>
              <a:avLst/>
              <a:gdLst/>
              <a:ahLst/>
              <a:cxnLst/>
              <a:rect l="l" t="t" r="r" b="b"/>
              <a:pathLst>
                <a:path w="9260" h="11717" extrusionOk="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2" name="Google Shape;3392;p114"/>
            <p:cNvSpPr/>
            <p:nvPr/>
          </p:nvSpPr>
          <p:spPr>
            <a:xfrm>
              <a:off x="3401900" y="3726875"/>
              <a:ext cx="378500" cy="413600"/>
            </a:xfrm>
            <a:custGeom>
              <a:avLst/>
              <a:gdLst/>
              <a:ahLst/>
              <a:cxnLst/>
              <a:rect l="l" t="t" r="r" b="b"/>
              <a:pathLst>
                <a:path w="15140" h="16544" extrusionOk="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3" name="Google Shape;3393;p114"/>
            <p:cNvSpPr/>
            <p:nvPr/>
          </p:nvSpPr>
          <p:spPr>
            <a:xfrm>
              <a:off x="3290000" y="3667625"/>
              <a:ext cx="453100" cy="490400"/>
            </a:xfrm>
            <a:custGeom>
              <a:avLst/>
              <a:gdLst/>
              <a:ahLst/>
              <a:cxnLst/>
              <a:rect l="l" t="t" r="r" b="b"/>
              <a:pathLst>
                <a:path w="18124" h="19616" extrusionOk="0">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4" name="Google Shape;3394;p114"/>
            <p:cNvSpPr/>
            <p:nvPr/>
          </p:nvSpPr>
          <p:spPr>
            <a:xfrm>
              <a:off x="3240650" y="3634725"/>
              <a:ext cx="515600" cy="540850"/>
            </a:xfrm>
            <a:custGeom>
              <a:avLst/>
              <a:gdLst/>
              <a:ahLst/>
              <a:cxnLst/>
              <a:rect l="l" t="t" r="r" b="b"/>
              <a:pathLst>
                <a:path w="20624" h="21634" extrusionOk="0">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5" name="Google Shape;3395;p114"/>
            <p:cNvSpPr/>
            <p:nvPr/>
          </p:nvSpPr>
          <p:spPr>
            <a:xfrm>
              <a:off x="3616925" y="3530500"/>
              <a:ext cx="99850" cy="461875"/>
            </a:xfrm>
            <a:custGeom>
              <a:avLst/>
              <a:gdLst/>
              <a:ahLst/>
              <a:cxnLst/>
              <a:rect l="l" t="t" r="r" b="b"/>
              <a:pathLst>
                <a:path w="3994" h="18475" extrusionOk="0">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6" name="Google Shape;3396;p114"/>
            <p:cNvSpPr/>
            <p:nvPr/>
          </p:nvSpPr>
          <p:spPr>
            <a:xfrm>
              <a:off x="3513800" y="3504175"/>
              <a:ext cx="102050" cy="330225"/>
            </a:xfrm>
            <a:custGeom>
              <a:avLst/>
              <a:gdLst/>
              <a:ahLst/>
              <a:cxnLst/>
              <a:rect l="l" t="t" r="r" b="b"/>
              <a:pathLst>
                <a:path w="4082" h="13209" extrusionOk="0">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7" name="Google Shape;3397;p114"/>
            <p:cNvSpPr/>
            <p:nvPr/>
          </p:nvSpPr>
          <p:spPr>
            <a:xfrm>
              <a:off x="3422750" y="3478950"/>
              <a:ext cx="183225" cy="256725"/>
            </a:xfrm>
            <a:custGeom>
              <a:avLst/>
              <a:gdLst/>
              <a:ahLst/>
              <a:cxnLst/>
              <a:rect l="l" t="t" r="r" b="b"/>
              <a:pathLst>
                <a:path w="7329" h="10269" extrusionOk="0">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8" name="Google Shape;3398;p114"/>
            <p:cNvSpPr/>
            <p:nvPr/>
          </p:nvSpPr>
          <p:spPr>
            <a:xfrm>
              <a:off x="3356925" y="3428475"/>
              <a:ext cx="228200" cy="247950"/>
            </a:xfrm>
            <a:custGeom>
              <a:avLst/>
              <a:gdLst/>
              <a:ahLst/>
              <a:cxnLst/>
              <a:rect l="l" t="t" r="r" b="b"/>
              <a:pathLst>
                <a:path w="9128" h="9918" extrusionOk="0">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9" name="Google Shape;3399;p114"/>
            <p:cNvSpPr/>
            <p:nvPr/>
          </p:nvSpPr>
          <p:spPr>
            <a:xfrm>
              <a:off x="906200" y="2307350"/>
              <a:ext cx="948925" cy="1026800"/>
            </a:xfrm>
            <a:custGeom>
              <a:avLst/>
              <a:gdLst/>
              <a:ahLst/>
              <a:cxnLst/>
              <a:rect l="l" t="t" r="r" b="b"/>
              <a:pathLst>
                <a:path w="37957" h="41072" extrusionOk="0">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0" name="Google Shape;3400;p114"/>
            <p:cNvSpPr/>
            <p:nvPr/>
          </p:nvSpPr>
          <p:spPr>
            <a:xfrm>
              <a:off x="970925" y="2329275"/>
              <a:ext cx="908350" cy="911650"/>
            </a:xfrm>
            <a:custGeom>
              <a:avLst/>
              <a:gdLst/>
              <a:ahLst/>
              <a:cxnLst/>
              <a:rect l="l" t="t" r="r" b="b"/>
              <a:pathLst>
                <a:path w="36334" h="36466" extrusionOk="0">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1" name="Google Shape;3401;p114"/>
            <p:cNvSpPr/>
            <p:nvPr/>
          </p:nvSpPr>
          <p:spPr>
            <a:xfrm>
              <a:off x="1070750" y="2351225"/>
              <a:ext cx="831550" cy="835950"/>
            </a:xfrm>
            <a:custGeom>
              <a:avLst/>
              <a:gdLst/>
              <a:ahLst/>
              <a:cxnLst/>
              <a:rect l="l" t="t" r="r" b="b"/>
              <a:pathLst>
                <a:path w="33262" h="33438" extrusionOk="0">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2" name="Google Shape;3402;p114"/>
            <p:cNvSpPr/>
            <p:nvPr/>
          </p:nvSpPr>
          <p:spPr>
            <a:xfrm>
              <a:off x="1213350" y="2372050"/>
              <a:ext cx="713100" cy="742700"/>
            </a:xfrm>
            <a:custGeom>
              <a:avLst/>
              <a:gdLst/>
              <a:ahLst/>
              <a:cxnLst/>
              <a:rect l="l" t="t" r="r" b="b"/>
              <a:pathLst>
                <a:path w="28524" h="29708" extrusionOk="0">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3" name="Google Shape;3403;p114"/>
            <p:cNvSpPr/>
            <p:nvPr/>
          </p:nvSpPr>
          <p:spPr>
            <a:xfrm>
              <a:off x="1438250" y="2649600"/>
              <a:ext cx="150300" cy="318150"/>
            </a:xfrm>
            <a:custGeom>
              <a:avLst/>
              <a:gdLst/>
              <a:ahLst/>
              <a:cxnLst/>
              <a:rect l="l" t="t" r="r" b="b"/>
              <a:pathLst>
                <a:path w="6012" h="12726" extrusionOk="0">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4" name="Google Shape;3404;p114"/>
            <p:cNvSpPr/>
            <p:nvPr/>
          </p:nvSpPr>
          <p:spPr>
            <a:xfrm>
              <a:off x="812950" y="2979800"/>
              <a:ext cx="295125" cy="758050"/>
            </a:xfrm>
            <a:custGeom>
              <a:avLst/>
              <a:gdLst/>
              <a:ahLst/>
              <a:cxnLst/>
              <a:rect l="l" t="t" r="r" b="b"/>
              <a:pathLst>
                <a:path w="11805" h="30322" extrusionOk="0">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5" name="Google Shape;3405;p114"/>
            <p:cNvSpPr/>
            <p:nvPr/>
          </p:nvSpPr>
          <p:spPr>
            <a:xfrm>
              <a:off x="752600" y="2734075"/>
              <a:ext cx="357675" cy="1117875"/>
            </a:xfrm>
            <a:custGeom>
              <a:avLst/>
              <a:gdLst/>
              <a:ahLst/>
              <a:cxnLst/>
              <a:rect l="l" t="t" r="r" b="b"/>
              <a:pathLst>
                <a:path w="14307" h="44715" extrusionOk="0">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6" name="Google Shape;3406;p114"/>
            <p:cNvSpPr/>
            <p:nvPr/>
          </p:nvSpPr>
          <p:spPr>
            <a:xfrm>
              <a:off x="699950" y="2628750"/>
              <a:ext cx="400450" cy="1287925"/>
            </a:xfrm>
            <a:custGeom>
              <a:avLst/>
              <a:gdLst/>
              <a:ahLst/>
              <a:cxnLst/>
              <a:rect l="l" t="t" r="r" b="b"/>
              <a:pathLst>
                <a:path w="16018" h="51517" extrusionOk="0">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7" name="Google Shape;3407;p114"/>
            <p:cNvSpPr/>
            <p:nvPr/>
          </p:nvSpPr>
          <p:spPr>
            <a:xfrm>
              <a:off x="651675" y="2566225"/>
              <a:ext cx="432250" cy="1407500"/>
            </a:xfrm>
            <a:custGeom>
              <a:avLst/>
              <a:gdLst/>
              <a:ahLst/>
              <a:cxnLst/>
              <a:rect l="l" t="t" r="r" b="b"/>
              <a:pathLst>
                <a:path w="17290" h="56300" extrusionOk="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8" name="Google Shape;3408;p114"/>
            <p:cNvSpPr/>
            <p:nvPr/>
          </p:nvSpPr>
          <p:spPr>
            <a:xfrm>
              <a:off x="591350" y="2376450"/>
              <a:ext cx="593500" cy="1676250"/>
            </a:xfrm>
            <a:custGeom>
              <a:avLst/>
              <a:gdLst/>
              <a:ahLst/>
              <a:cxnLst/>
              <a:rect l="l" t="t" r="r" b="b"/>
              <a:pathLst>
                <a:path w="23740" h="67050" extrusionOk="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9" name="Google Shape;3409;p114"/>
            <p:cNvSpPr/>
            <p:nvPr/>
          </p:nvSpPr>
          <p:spPr>
            <a:xfrm>
              <a:off x="576000" y="2354500"/>
              <a:ext cx="578150" cy="1726725"/>
            </a:xfrm>
            <a:custGeom>
              <a:avLst/>
              <a:gdLst/>
              <a:ahLst/>
              <a:cxnLst/>
              <a:rect l="l" t="t" r="r" b="b"/>
              <a:pathLst>
                <a:path w="23126" h="69069" extrusionOk="0">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0" name="Google Shape;3410;p114"/>
            <p:cNvSpPr/>
            <p:nvPr/>
          </p:nvSpPr>
          <p:spPr>
            <a:xfrm>
              <a:off x="549675" y="2291975"/>
              <a:ext cx="648350" cy="1851775"/>
            </a:xfrm>
            <a:custGeom>
              <a:avLst/>
              <a:gdLst/>
              <a:ahLst/>
              <a:cxnLst/>
              <a:rect l="l" t="t" r="r" b="b"/>
              <a:pathLst>
                <a:path w="25934" h="74071" extrusionOk="0">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1" name="Google Shape;3411;p114"/>
            <p:cNvSpPr/>
            <p:nvPr/>
          </p:nvSpPr>
          <p:spPr>
            <a:xfrm>
              <a:off x="520050" y="2414850"/>
              <a:ext cx="434425" cy="1781550"/>
            </a:xfrm>
            <a:custGeom>
              <a:avLst/>
              <a:gdLst/>
              <a:ahLst/>
              <a:cxnLst/>
              <a:rect l="l" t="t" r="r" b="b"/>
              <a:pathLst>
                <a:path w="17377" h="71262" extrusionOk="0">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2" name="Google Shape;3412;p114"/>
            <p:cNvSpPr/>
            <p:nvPr/>
          </p:nvSpPr>
          <p:spPr>
            <a:xfrm>
              <a:off x="1580850" y="2421425"/>
              <a:ext cx="400450" cy="236975"/>
            </a:xfrm>
            <a:custGeom>
              <a:avLst/>
              <a:gdLst/>
              <a:ahLst/>
              <a:cxnLst/>
              <a:rect l="l" t="t" r="r" b="b"/>
              <a:pathLst>
                <a:path w="16018" h="9479" extrusionOk="0">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3" name="Google Shape;3413;p114"/>
            <p:cNvSpPr/>
            <p:nvPr/>
          </p:nvSpPr>
          <p:spPr>
            <a:xfrm>
              <a:off x="1302225" y="2397300"/>
              <a:ext cx="651650" cy="660425"/>
            </a:xfrm>
            <a:custGeom>
              <a:avLst/>
              <a:gdLst/>
              <a:ahLst/>
              <a:cxnLst/>
              <a:rect l="l" t="t" r="r" b="b"/>
              <a:pathLst>
                <a:path w="26066" h="26417" extrusionOk="0">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4" name="Google Shape;3414;p114"/>
            <p:cNvSpPr/>
            <p:nvPr/>
          </p:nvSpPr>
          <p:spPr>
            <a:xfrm>
              <a:off x="853525" y="2286500"/>
              <a:ext cx="977475" cy="1079475"/>
            </a:xfrm>
            <a:custGeom>
              <a:avLst/>
              <a:gdLst/>
              <a:ahLst/>
              <a:cxnLst/>
              <a:rect l="l" t="t" r="r" b="b"/>
              <a:pathLst>
                <a:path w="39099" h="43179" extrusionOk="0">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5" name="Google Shape;3415;p114"/>
            <p:cNvSpPr/>
            <p:nvPr/>
          </p:nvSpPr>
          <p:spPr>
            <a:xfrm>
              <a:off x="805275" y="2264550"/>
              <a:ext cx="1002700" cy="724050"/>
            </a:xfrm>
            <a:custGeom>
              <a:avLst/>
              <a:gdLst/>
              <a:ahLst/>
              <a:cxnLst/>
              <a:rect l="l" t="t" r="r" b="b"/>
              <a:pathLst>
                <a:path w="40108" h="28962" extrusionOk="0">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6" name="Google Shape;3416;p114"/>
            <p:cNvSpPr/>
            <p:nvPr/>
          </p:nvSpPr>
          <p:spPr>
            <a:xfrm>
              <a:off x="814050" y="2243700"/>
              <a:ext cx="969775" cy="499175"/>
            </a:xfrm>
            <a:custGeom>
              <a:avLst/>
              <a:gdLst/>
              <a:ahLst/>
              <a:cxnLst/>
              <a:rect l="l" t="t" r="r" b="b"/>
              <a:pathLst>
                <a:path w="38791" h="19967" extrusionOk="0">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7" name="Google Shape;3417;p114"/>
            <p:cNvSpPr/>
            <p:nvPr/>
          </p:nvSpPr>
          <p:spPr>
            <a:xfrm>
              <a:off x="993950" y="2188850"/>
              <a:ext cx="823875" cy="448700"/>
            </a:xfrm>
            <a:custGeom>
              <a:avLst/>
              <a:gdLst/>
              <a:ahLst/>
              <a:cxnLst/>
              <a:rect l="l" t="t" r="r" b="b"/>
              <a:pathLst>
                <a:path w="32955" h="17948" extrusionOk="0">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8" name="Google Shape;3418;p114"/>
            <p:cNvSpPr/>
            <p:nvPr/>
          </p:nvSpPr>
          <p:spPr>
            <a:xfrm>
              <a:off x="1017000" y="2199825"/>
              <a:ext cx="718550" cy="375200"/>
            </a:xfrm>
            <a:custGeom>
              <a:avLst/>
              <a:gdLst/>
              <a:ahLst/>
              <a:cxnLst/>
              <a:rect l="l" t="t" r="r" b="b"/>
              <a:pathLst>
                <a:path w="28742" h="15008" extrusionOk="0">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9" name="Google Shape;3419;p114"/>
            <p:cNvSpPr/>
            <p:nvPr/>
          </p:nvSpPr>
          <p:spPr>
            <a:xfrm>
              <a:off x="1051000" y="2176800"/>
              <a:ext cx="657125" cy="330225"/>
            </a:xfrm>
            <a:custGeom>
              <a:avLst/>
              <a:gdLst/>
              <a:ahLst/>
              <a:cxnLst/>
              <a:rect l="l" t="t" r="r" b="b"/>
              <a:pathLst>
                <a:path w="26285" h="13209" extrusionOk="0">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0" name="Google Shape;3420;p114"/>
            <p:cNvSpPr/>
            <p:nvPr/>
          </p:nvSpPr>
          <p:spPr>
            <a:xfrm>
              <a:off x="1176050" y="2151575"/>
              <a:ext cx="504650" cy="233675"/>
            </a:xfrm>
            <a:custGeom>
              <a:avLst/>
              <a:gdLst/>
              <a:ahLst/>
              <a:cxnLst/>
              <a:rect l="l" t="t" r="r" b="b"/>
              <a:pathLst>
                <a:path w="20186" h="9347" extrusionOk="0">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1" name="Google Shape;3421;p114"/>
            <p:cNvSpPr/>
            <p:nvPr/>
          </p:nvSpPr>
          <p:spPr>
            <a:xfrm>
              <a:off x="1145350" y="2127425"/>
              <a:ext cx="509025" cy="235875"/>
            </a:xfrm>
            <a:custGeom>
              <a:avLst/>
              <a:gdLst/>
              <a:ahLst/>
              <a:cxnLst/>
              <a:rect l="l" t="t" r="r" b="b"/>
              <a:pathLst>
                <a:path w="20361" h="9435" extrusionOk="0">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2" name="Google Shape;3422;p114"/>
            <p:cNvSpPr/>
            <p:nvPr/>
          </p:nvSpPr>
          <p:spPr>
            <a:xfrm>
              <a:off x="1190325" y="2262350"/>
              <a:ext cx="66950" cy="38425"/>
            </a:xfrm>
            <a:custGeom>
              <a:avLst/>
              <a:gdLst/>
              <a:ahLst/>
              <a:cxnLst/>
              <a:rect l="l" t="t" r="r" b="b"/>
              <a:pathLst>
                <a:path w="2678" h="1537" extrusionOk="0">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3" name="Google Shape;3423;p114"/>
            <p:cNvSpPr/>
            <p:nvPr/>
          </p:nvSpPr>
          <p:spPr>
            <a:xfrm>
              <a:off x="916075" y="2376450"/>
              <a:ext cx="69125" cy="47200"/>
            </a:xfrm>
            <a:custGeom>
              <a:avLst/>
              <a:gdLst/>
              <a:ahLst/>
              <a:cxnLst/>
              <a:rect l="l" t="t" r="r" b="b"/>
              <a:pathLst>
                <a:path w="2765" h="1888" extrusionOk="0">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4" name="Google Shape;3424;p114"/>
            <p:cNvSpPr/>
            <p:nvPr/>
          </p:nvSpPr>
          <p:spPr>
            <a:xfrm>
              <a:off x="1008225" y="2288700"/>
              <a:ext cx="72425" cy="46100"/>
            </a:xfrm>
            <a:custGeom>
              <a:avLst/>
              <a:gdLst/>
              <a:ahLst/>
              <a:cxnLst/>
              <a:rect l="l" t="t" r="r" b="b"/>
              <a:pathLst>
                <a:path w="2897" h="1844" extrusionOk="0">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5" name="Google Shape;3425;p114"/>
            <p:cNvSpPr/>
            <p:nvPr/>
          </p:nvSpPr>
          <p:spPr>
            <a:xfrm>
              <a:off x="1671900" y="2078075"/>
              <a:ext cx="158000" cy="82300"/>
            </a:xfrm>
            <a:custGeom>
              <a:avLst/>
              <a:gdLst/>
              <a:ahLst/>
              <a:cxnLst/>
              <a:rect l="l" t="t" r="r" b="b"/>
              <a:pathLst>
                <a:path w="6320" h="3292" extrusionOk="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6" name="Google Shape;3426;p114"/>
            <p:cNvSpPr/>
            <p:nvPr/>
          </p:nvSpPr>
          <p:spPr>
            <a:xfrm>
              <a:off x="1645575" y="2080250"/>
              <a:ext cx="110825" cy="55975"/>
            </a:xfrm>
            <a:custGeom>
              <a:avLst/>
              <a:gdLst/>
              <a:ahLst/>
              <a:cxnLst/>
              <a:rect l="l" t="t" r="r" b="b"/>
              <a:pathLst>
                <a:path w="4433" h="2239" extrusionOk="0">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3427" name="Google Shape;3427;p114"/>
          <p:cNvSpPr/>
          <p:nvPr/>
        </p:nvSpPr>
        <p:spPr>
          <a:xfrm>
            <a:off x="-6817700" y="6858000"/>
            <a:ext cx="132648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8" name="Google Shape;3428;p114"/>
          <p:cNvSpPr/>
          <p:nvPr/>
        </p:nvSpPr>
        <p:spPr>
          <a:xfrm>
            <a:off x="-6817700" y="-841700"/>
            <a:ext cx="6817600" cy="83700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9" name="Google Shape;3429;p114"/>
          <p:cNvSpPr/>
          <p:nvPr/>
        </p:nvSpPr>
        <p:spPr>
          <a:xfrm>
            <a:off x="-727100" y="-4351509"/>
            <a:ext cx="166992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30" name="Google Shape;3430;p114"/>
          <p:cNvSpPr/>
          <p:nvPr/>
        </p:nvSpPr>
        <p:spPr>
          <a:xfrm>
            <a:off x="12192100" y="-1697433"/>
            <a:ext cx="13264800" cy="9565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4780178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23: z-Blank, with ASU Learn to Thrive Morse code pattern edges, white" preserve="1">
  <p:cSld name="23: z-Blank, with ASU Learn to Thrive Morse code pattern edges, white">
    <p:spTree>
      <p:nvGrpSpPr>
        <p:cNvPr id="1" name="Shape 3431"/>
        <p:cNvGrpSpPr/>
        <p:nvPr/>
      </p:nvGrpSpPr>
      <p:grpSpPr>
        <a:xfrm>
          <a:off x="0" y="0"/>
          <a:ext cx="0" cy="0"/>
          <a:chOff x="0" y="0"/>
          <a:chExt cx="0" cy="0"/>
        </a:xfrm>
      </p:grpSpPr>
      <p:grpSp>
        <p:nvGrpSpPr>
          <p:cNvPr id="3432" name="Google Shape;3432;p115"/>
          <p:cNvGrpSpPr/>
          <p:nvPr/>
        </p:nvGrpSpPr>
        <p:grpSpPr>
          <a:xfrm>
            <a:off x="6096002" y="297402"/>
            <a:ext cx="12358729" cy="723572"/>
            <a:chOff x="-62524" y="217501"/>
            <a:chExt cx="9269047" cy="542679"/>
          </a:xfrm>
        </p:grpSpPr>
        <p:sp>
          <p:nvSpPr>
            <p:cNvPr id="3433" name="Google Shape;3433;p115"/>
            <p:cNvSpPr/>
            <p:nvPr/>
          </p:nvSpPr>
          <p:spPr>
            <a:xfrm>
              <a:off x="-62524" y="217501"/>
              <a:ext cx="9267232" cy="540895"/>
            </a:xfrm>
            <a:custGeom>
              <a:avLst/>
              <a:gdLst/>
              <a:ahLst/>
              <a:cxnLst/>
              <a:rect l="l" t="t" r="r" b="b"/>
              <a:pathLst>
                <a:path w="285695" h="16675" extrusionOk="0">
                  <a:moveTo>
                    <a:pt x="669" y="0"/>
                  </a:moveTo>
                  <a:lnTo>
                    <a:pt x="502" y="56"/>
                  </a:lnTo>
                  <a:lnTo>
                    <a:pt x="223" y="223"/>
                  </a:lnTo>
                  <a:lnTo>
                    <a:pt x="56" y="502"/>
                  </a:lnTo>
                  <a:lnTo>
                    <a:pt x="0" y="669"/>
                  </a:lnTo>
                  <a:lnTo>
                    <a:pt x="0" y="837"/>
                  </a:lnTo>
                  <a:lnTo>
                    <a:pt x="0" y="1004"/>
                  </a:lnTo>
                  <a:lnTo>
                    <a:pt x="56" y="1171"/>
                  </a:lnTo>
                  <a:lnTo>
                    <a:pt x="223" y="1394"/>
                  </a:lnTo>
                  <a:lnTo>
                    <a:pt x="502" y="1617"/>
                  </a:lnTo>
                  <a:lnTo>
                    <a:pt x="669" y="1673"/>
                  </a:lnTo>
                  <a:lnTo>
                    <a:pt x="1004" y="1673"/>
                  </a:lnTo>
                  <a:lnTo>
                    <a:pt x="1171" y="1617"/>
                  </a:lnTo>
                  <a:lnTo>
                    <a:pt x="1394" y="1394"/>
                  </a:lnTo>
                  <a:lnTo>
                    <a:pt x="1617" y="1171"/>
                  </a:lnTo>
                  <a:lnTo>
                    <a:pt x="1617" y="1004"/>
                  </a:lnTo>
                  <a:lnTo>
                    <a:pt x="1673" y="837"/>
                  </a:lnTo>
                  <a:lnTo>
                    <a:pt x="1617" y="669"/>
                  </a:lnTo>
                  <a:lnTo>
                    <a:pt x="1617" y="502"/>
                  </a:lnTo>
                  <a:lnTo>
                    <a:pt x="1394" y="223"/>
                  </a:lnTo>
                  <a:lnTo>
                    <a:pt x="1171" y="56"/>
                  </a:lnTo>
                  <a:lnTo>
                    <a:pt x="1004" y="0"/>
                  </a:lnTo>
                  <a:close/>
                  <a:moveTo>
                    <a:pt x="3959" y="0"/>
                  </a:moveTo>
                  <a:lnTo>
                    <a:pt x="3792" y="56"/>
                  </a:lnTo>
                  <a:lnTo>
                    <a:pt x="3569" y="223"/>
                  </a:lnTo>
                  <a:lnTo>
                    <a:pt x="3402" y="502"/>
                  </a:lnTo>
                  <a:lnTo>
                    <a:pt x="3346" y="669"/>
                  </a:lnTo>
                  <a:lnTo>
                    <a:pt x="3290" y="837"/>
                  </a:lnTo>
                  <a:lnTo>
                    <a:pt x="3346" y="1004"/>
                  </a:lnTo>
                  <a:lnTo>
                    <a:pt x="3402" y="1171"/>
                  </a:lnTo>
                  <a:lnTo>
                    <a:pt x="3569" y="1394"/>
                  </a:lnTo>
                  <a:lnTo>
                    <a:pt x="3792" y="1617"/>
                  </a:lnTo>
                  <a:lnTo>
                    <a:pt x="3959" y="1673"/>
                  </a:lnTo>
                  <a:lnTo>
                    <a:pt x="4294" y="1673"/>
                  </a:lnTo>
                  <a:lnTo>
                    <a:pt x="4461" y="1617"/>
                  </a:lnTo>
                  <a:lnTo>
                    <a:pt x="4740" y="1394"/>
                  </a:lnTo>
                  <a:lnTo>
                    <a:pt x="4907" y="1171"/>
                  </a:lnTo>
                  <a:lnTo>
                    <a:pt x="4963" y="1004"/>
                  </a:lnTo>
                  <a:lnTo>
                    <a:pt x="4963" y="837"/>
                  </a:lnTo>
                  <a:lnTo>
                    <a:pt x="4963" y="669"/>
                  </a:lnTo>
                  <a:lnTo>
                    <a:pt x="4907" y="502"/>
                  </a:lnTo>
                  <a:lnTo>
                    <a:pt x="4740" y="223"/>
                  </a:lnTo>
                  <a:lnTo>
                    <a:pt x="4461" y="56"/>
                  </a:lnTo>
                  <a:lnTo>
                    <a:pt x="4294" y="0"/>
                  </a:lnTo>
                  <a:close/>
                  <a:moveTo>
                    <a:pt x="9090" y="0"/>
                  </a:moveTo>
                  <a:lnTo>
                    <a:pt x="8923" y="56"/>
                  </a:lnTo>
                  <a:lnTo>
                    <a:pt x="8644" y="223"/>
                  </a:lnTo>
                  <a:lnTo>
                    <a:pt x="8477" y="502"/>
                  </a:lnTo>
                  <a:lnTo>
                    <a:pt x="8421" y="669"/>
                  </a:lnTo>
                  <a:lnTo>
                    <a:pt x="8421" y="837"/>
                  </a:lnTo>
                  <a:lnTo>
                    <a:pt x="8421" y="1004"/>
                  </a:lnTo>
                  <a:lnTo>
                    <a:pt x="8477" y="1171"/>
                  </a:lnTo>
                  <a:lnTo>
                    <a:pt x="8644" y="1394"/>
                  </a:lnTo>
                  <a:lnTo>
                    <a:pt x="8923" y="1617"/>
                  </a:lnTo>
                  <a:lnTo>
                    <a:pt x="9090" y="1673"/>
                  </a:lnTo>
                  <a:lnTo>
                    <a:pt x="9425" y="1673"/>
                  </a:lnTo>
                  <a:lnTo>
                    <a:pt x="9536" y="1617"/>
                  </a:lnTo>
                  <a:lnTo>
                    <a:pt x="9815" y="1394"/>
                  </a:lnTo>
                  <a:lnTo>
                    <a:pt x="9982" y="1171"/>
                  </a:lnTo>
                  <a:lnTo>
                    <a:pt x="10038" y="1004"/>
                  </a:lnTo>
                  <a:lnTo>
                    <a:pt x="10038" y="837"/>
                  </a:lnTo>
                  <a:lnTo>
                    <a:pt x="10038" y="669"/>
                  </a:lnTo>
                  <a:lnTo>
                    <a:pt x="9982" y="502"/>
                  </a:lnTo>
                  <a:lnTo>
                    <a:pt x="9815" y="223"/>
                  </a:lnTo>
                  <a:lnTo>
                    <a:pt x="9536" y="56"/>
                  </a:lnTo>
                  <a:lnTo>
                    <a:pt x="9425" y="0"/>
                  </a:lnTo>
                  <a:close/>
                  <a:moveTo>
                    <a:pt x="14165" y="0"/>
                  </a:moveTo>
                  <a:lnTo>
                    <a:pt x="13998" y="56"/>
                  </a:lnTo>
                  <a:lnTo>
                    <a:pt x="13719" y="223"/>
                  </a:lnTo>
                  <a:lnTo>
                    <a:pt x="13551" y="502"/>
                  </a:lnTo>
                  <a:lnTo>
                    <a:pt x="13496" y="669"/>
                  </a:lnTo>
                  <a:lnTo>
                    <a:pt x="13496" y="837"/>
                  </a:lnTo>
                  <a:lnTo>
                    <a:pt x="13496" y="1004"/>
                  </a:lnTo>
                  <a:lnTo>
                    <a:pt x="13551" y="1171"/>
                  </a:lnTo>
                  <a:lnTo>
                    <a:pt x="13719" y="1394"/>
                  </a:lnTo>
                  <a:lnTo>
                    <a:pt x="13998" y="1617"/>
                  </a:lnTo>
                  <a:lnTo>
                    <a:pt x="14165" y="1673"/>
                  </a:lnTo>
                  <a:lnTo>
                    <a:pt x="14499" y="1673"/>
                  </a:lnTo>
                  <a:lnTo>
                    <a:pt x="14611" y="1617"/>
                  </a:lnTo>
                  <a:lnTo>
                    <a:pt x="14890" y="1394"/>
                  </a:lnTo>
                  <a:lnTo>
                    <a:pt x="15057" y="1171"/>
                  </a:lnTo>
                  <a:lnTo>
                    <a:pt x="15113" y="1004"/>
                  </a:lnTo>
                  <a:lnTo>
                    <a:pt x="15113" y="837"/>
                  </a:lnTo>
                  <a:lnTo>
                    <a:pt x="15113" y="669"/>
                  </a:lnTo>
                  <a:lnTo>
                    <a:pt x="15057" y="502"/>
                  </a:lnTo>
                  <a:lnTo>
                    <a:pt x="14890" y="223"/>
                  </a:lnTo>
                  <a:lnTo>
                    <a:pt x="14611" y="56"/>
                  </a:lnTo>
                  <a:lnTo>
                    <a:pt x="14499" y="0"/>
                  </a:lnTo>
                  <a:close/>
                  <a:moveTo>
                    <a:pt x="24203" y="0"/>
                  </a:moveTo>
                  <a:lnTo>
                    <a:pt x="24036" y="56"/>
                  </a:lnTo>
                  <a:lnTo>
                    <a:pt x="23757" y="223"/>
                  </a:lnTo>
                  <a:lnTo>
                    <a:pt x="23589" y="502"/>
                  </a:lnTo>
                  <a:lnTo>
                    <a:pt x="23534" y="669"/>
                  </a:lnTo>
                  <a:lnTo>
                    <a:pt x="23534" y="837"/>
                  </a:lnTo>
                  <a:lnTo>
                    <a:pt x="23534" y="1004"/>
                  </a:lnTo>
                  <a:lnTo>
                    <a:pt x="23589" y="1171"/>
                  </a:lnTo>
                  <a:lnTo>
                    <a:pt x="23757" y="1394"/>
                  </a:lnTo>
                  <a:lnTo>
                    <a:pt x="24036" y="1617"/>
                  </a:lnTo>
                  <a:lnTo>
                    <a:pt x="24203" y="1673"/>
                  </a:lnTo>
                  <a:lnTo>
                    <a:pt x="24537" y="1673"/>
                  </a:lnTo>
                  <a:lnTo>
                    <a:pt x="24649" y="1617"/>
                  </a:lnTo>
                  <a:lnTo>
                    <a:pt x="24928" y="1394"/>
                  </a:lnTo>
                  <a:lnTo>
                    <a:pt x="25095" y="1171"/>
                  </a:lnTo>
                  <a:lnTo>
                    <a:pt x="25151" y="1004"/>
                  </a:lnTo>
                  <a:lnTo>
                    <a:pt x="25207" y="837"/>
                  </a:lnTo>
                  <a:lnTo>
                    <a:pt x="25151" y="669"/>
                  </a:lnTo>
                  <a:lnTo>
                    <a:pt x="25095" y="502"/>
                  </a:lnTo>
                  <a:lnTo>
                    <a:pt x="24928" y="223"/>
                  </a:lnTo>
                  <a:lnTo>
                    <a:pt x="24649" y="56"/>
                  </a:lnTo>
                  <a:lnTo>
                    <a:pt x="24537" y="0"/>
                  </a:lnTo>
                  <a:close/>
                  <a:moveTo>
                    <a:pt x="32624" y="0"/>
                  </a:moveTo>
                  <a:lnTo>
                    <a:pt x="32456" y="56"/>
                  </a:lnTo>
                  <a:lnTo>
                    <a:pt x="32178" y="223"/>
                  </a:lnTo>
                  <a:lnTo>
                    <a:pt x="32010" y="502"/>
                  </a:lnTo>
                  <a:lnTo>
                    <a:pt x="31954" y="669"/>
                  </a:lnTo>
                  <a:lnTo>
                    <a:pt x="31954" y="837"/>
                  </a:lnTo>
                  <a:lnTo>
                    <a:pt x="31954" y="1004"/>
                  </a:lnTo>
                  <a:lnTo>
                    <a:pt x="32010" y="1171"/>
                  </a:lnTo>
                  <a:lnTo>
                    <a:pt x="32178" y="1394"/>
                  </a:lnTo>
                  <a:lnTo>
                    <a:pt x="32456" y="1617"/>
                  </a:lnTo>
                  <a:lnTo>
                    <a:pt x="32624" y="1673"/>
                  </a:lnTo>
                  <a:lnTo>
                    <a:pt x="32958" y="1673"/>
                  </a:lnTo>
                  <a:lnTo>
                    <a:pt x="33126" y="1617"/>
                  </a:lnTo>
                  <a:lnTo>
                    <a:pt x="33349" y="1394"/>
                  </a:lnTo>
                  <a:lnTo>
                    <a:pt x="33572" y="1171"/>
                  </a:lnTo>
                  <a:lnTo>
                    <a:pt x="33627" y="1004"/>
                  </a:lnTo>
                  <a:lnTo>
                    <a:pt x="33627" y="837"/>
                  </a:lnTo>
                  <a:lnTo>
                    <a:pt x="33627" y="669"/>
                  </a:lnTo>
                  <a:lnTo>
                    <a:pt x="33572" y="502"/>
                  </a:lnTo>
                  <a:lnTo>
                    <a:pt x="33349" y="223"/>
                  </a:lnTo>
                  <a:lnTo>
                    <a:pt x="33126" y="56"/>
                  </a:lnTo>
                  <a:lnTo>
                    <a:pt x="32958" y="0"/>
                  </a:lnTo>
                  <a:close/>
                  <a:moveTo>
                    <a:pt x="42773" y="0"/>
                  </a:moveTo>
                  <a:lnTo>
                    <a:pt x="42606" y="56"/>
                  </a:lnTo>
                  <a:lnTo>
                    <a:pt x="42383" y="223"/>
                  </a:lnTo>
                  <a:lnTo>
                    <a:pt x="42216" y="502"/>
                  </a:lnTo>
                  <a:lnTo>
                    <a:pt x="42160" y="669"/>
                  </a:lnTo>
                  <a:lnTo>
                    <a:pt x="42104" y="837"/>
                  </a:lnTo>
                  <a:lnTo>
                    <a:pt x="42160" y="1004"/>
                  </a:lnTo>
                  <a:lnTo>
                    <a:pt x="42216" y="1171"/>
                  </a:lnTo>
                  <a:lnTo>
                    <a:pt x="42383" y="1394"/>
                  </a:lnTo>
                  <a:lnTo>
                    <a:pt x="42606" y="1617"/>
                  </a:lnTo>
                  <a:lnTo>
                    <a:pt x="42773" y="1673"/>
                  </a:lnTo>
                  <a:lnTo>
                    <a:pt x="43108" y="1673"/>
                  </a:lnTo>
                  <a:lnTo>
                    <a:pt x="43275" y="1617"/>
                  </a:lnTo>
                  <a:lnTo>
                    <a:pt x="43554" y="1394"/>
                  </a:lnTo>
                  <a:lnTo>
                    <a:pt x="43721" y="1171"/>
                  </a:lnTo>
                  <a:lnTo>
                    <a:pt x="43777" y="1004"/>
                  </a:lnTo>
                  <a:lnTo>
                    <a:pt x="43777" y="837"/>
                  </a:lnTo>
                  <a:lnTo>
                    <a:pt x="43777" y="669"/>
                  </a:lnTo>
                  <a:lnTo>
                    <a:pt x="43721" y="502"/>
                  </a:lnTo>
                  <a:lnTo>
                    <a:pt x="43554" y="223"/>
                  </a:lnTo>
                  <a:lnTo>
                    <a:pt x="43275" y="56"/>
                  </a:lnTo>
                  <a:lnTo>
                    <a:pt x="43108" y="0"/>
                  </a:lnTo>
                  <a:close/>
                  <a:moveTo>
                    <a:pt x="51083" y="0"/>
                  </a:moveTo>
                  <a:lnTo>
                    <a:pt x="50915" y="56"/>
                  </a:lnTo>
                  <a:lnTo>
                    <a:pt x="50636" y="223"/>
                  </a:lnTo>
                  <a:lnTo>
                    <a:pt x="50469" y="502"/>
                  </a:lnTo>
                  <a:lnTo>
                    <a:pt x="50413" y="669"/>
                  </a:lnTo>
                  <a:lnTo>
                    <a:pt x="50413" y="837"/>
                  </a:lnTo>
                  <a:lnTo>
                    <a:pt x="50413" y="1004"/>
                  </a:lnTo>
                  <a:lnTo>
                    <a:pt x="50469" y="1171"/>
                  </a:lnTo>
                  <a:lnTo>
                    <a:pt x="50636" y="1394"/>
                  </a:lnTo>
                  <a:lnTo>
                    <a:pt x="50915" y="1617"/>
                  </a:lnTo>
                  <a:lnTo>
                    <a:pt x="51083" y="1673"/>
                  </a:lnTo>
                  <a:lnTo>
                    <a:pt x="51417" y="1673"/>
                  </a:lnTo>
                  <a:lnTo>
                    <a:pt x="51529" y="1617"/>
                  </a:lnTo>
                  <a:lnTo>
                    <a:pt x="51808" y="1394"/>
                  </a:lnTo>
                  <a:lnTo>
                    <a:pt x="51975" y="1171"/>
                  </a:lnTo>
                  <a:lnTo>
                    <a:pt x="52031" y="1004"/>
                  </a:lnTo>
                  <a:lnTo>
                    <a:pt x="52031" y="837"/>
                  </a:lnTo>
                  <a:lnTo>
                    <a:pt x="52031" y="669"/>
                  </a:lnTo>
                  <a:lnTo>
                    <a:pt x="51975" y="502"/>
                  </a:lnTo>
                  <a:lnTo>
                    <a:pt x="51808" y="223"/>
                  </a:lnTo>
                  <a:lnTo>
                    <a:pt x="51529" y="56"/>
                  </a:lnTo>
                  <a:lnTo>
                    <a:pt x="51417" y="0"/>
                  </a:lnTo>
                  <a:close/>
                  <a:moveTo>
                    <a:pt x="61176" y="0"/>
                  </a:moveTo>
                  <a:lnTo>
                    <a:pt x="61009" y="56"/>
                  </a:lnTo>
                  <a:lnTo>
                    <a:pt x="60730" y="223"/>
                  </a:lnTo>
                  <a:lnTo>
                    <a:pt x="60563" y="502"/>
                  </a:lnTo>
                  <a:lnTo>
                    <a:pt x="60507" y="669"/>
                  </a:lnTo>
                  <a:lnTo>
                    <a:pt x="60507" y="837"/>
                  </a:lnTo>
                  <a:lnTo>
                    <a:pt x="60507" y="1004"/>
                  </a:lnTo>
                  <a:lnTo>
                    <a:pt x="60563" y="1171"/>
                  </a:lnTo>
                  <a:lnTo>
                    <a:pt x="60730" y="1394"/>
                  </a:lnTo>
                  <a:lnTo>
                    <a:pt x="61009" y="1617"/>
                  </a:lnTo>
                  <a:lnTo>
                    <a:pt x="61176" y="1673"/>
                  </a:lnTo>
                  <a:lnTo>
                    <a:pt x="61511" y="1673"/>
                  </a:lnTo>
                  <a:lnTo>
                    <a:pt x="61623" y="1617"/>
                  </a:lnTo>
                  <a:lnTo>
                    <a:pt x="61901" y="1394"/>
                  </a:lnTo>
                  <a:lnTo>
                    <a:pt x="62069" y="1171"/>
                  </a:lnTo>
                  <a:lnTo>
                    <a:pt x="62124" y="1004"/>
                  </a:lnTo>
                  <a:lnTo>
                    <a:pt x="62124" y="837"/>
                  </a:lnTo>
                  <a:lnTo>
                    <a:pt x="62124" y="669"/>
                  </a:lnTo>
                  <a:lnTo>
                    <a:pt x="62069" y="502"/>
                  </a:lnTo>
                  <a:lnTo>
                    <a:pt x="61901" y="223"/>
                  </a:lnTo>
                  <a:lnTo>
                    <a:pt x="61623" y="56"/>
                  </a:lnTo>
                  <a:lnTo>
                    <a:pt x="61511" y="0"/>
                  </a:lnTo>
                  <a:close/>
                  <a:moveTo>
                    <a:pt x="64522" y="0"/>
                  </a:moveTo>
                  <a:lnTo>
                    <a:pt x="64355" y="56"/>
                  </a:lnTo>
                  <a:lnTo>
                    <a:pt x="64076" y="223"/>
                  </a:lnTo>
                  <a:lnTo>
                    <a:pt x="63909" y="502"/>
                  </a:lnTo>
                  <a:lnTo>
                    <a:pt x="63853" y="669"/>
                  </a:lnTo>
                  <a:lnTo>
                    <a:pt x="63853" y="837"/>
                  </a:lnTo>
                  <a:lnTo>
                    <a:pt x="63853" y="1004"/>
                  </a:lnTo>
                  <a:lnTo>
                    <a:pt x="63909" y="1171"/>
                  </a:lnTo>
                  <a:lnTo>
                    <a:pt x="64076" y="1394"/>
                  </a:lnTo>
                  <a:lnTo>
                    <a:pt x="64355" y="1617"/>
                  </a:lnTo>
                  <a:lnTo>
                    <a:pt x="64522" y="1673"/>
                  </a:lnTo>
                  <a:lnTo>
                    <a:pt x="64857" y="1673"/>
                  </a:lnTo>
                  <a:lnTo>
                    <a:pt x="65024" y="1617"/>
                  </a:lnTo>
                  <a:lnTo>
                    <a:pt x="65247" y="1394"/>
                  </a:lnTo>
                  <a:lnTo>
                    <a:pt x="65470" y="1171"/>
                  </a:lnTo>
                  <a:lnTo>
                    <a:pt x="65470" y="1004"/>
                  </a:lnTo>
                  <a:lnTo>
                    <a:pt x="65526" y="837"/>
                  </a:lnTo>
                  <a:lnTo>
                    <a:pt x="65470" y="669"/>
                  </a:lnTo>
                  <a:lnTo>
                    <a:pt x="65470" y="502"/>
                  </a:lnTo>
                  <a:lnTo>
                    <a:pt x="65247" y="223"/>
                  </a:lnTo>
                  <a:lnTo>
                    <a:pt x="65024" y="56"/>
                  </a:lnTo>
                  <a:lnTo>
                    <a:pt x="64857" y="0"/>
                  </a:lnTo>
                  <a:close/>
                  <a:moveTo>
                    <a:pt x="67868" y="0"/>
                  </a:moveTo>
                  <a:lnTo>
                    <a:pt x="67757" y="56"/>
                  </a:lnTo>
                  <a:lnTo>
                    <a:pt x="67478" y="223"/>
                  </a:lnTo>
                  <a:lnTo>
                    <a:pt x="67311" y="502"/>
                  </a:lnTo>
                  <a:lnTo>
                    <a:pt x="67255" y="669"/>
                  </a:lnTo>
                  <a:lnTo>
                    <a:pt x="67199" y="837"/>
                  </a:lnTo>
                  <a:lnTo>
                    <a:pt x="67255" y="1004"/>
                  </a:lnTo>
                  <a:lnTo>
                    <a:pt x="67311" y="1171"/>
                  </a:lnTo>
                  <a:lnTo>
                    <a:pt x="67478" y="1394"/>
                  </a:lnTo>
                  <a:lnTo>
                    <a:pt x="67757" y="1617"/>
                  </a:lnTo>
                  <a:lnTo>
                    <a:pt x="67868" y="1673"/>
                  </a:lnTo>
                  <a:lnTo>
                    <a:pt x="68203" y="1673"/>
                  </a:lnTo>
                  <a:lnTo>
                    <a:pt x="68370" y="1617"/>
                  </a:lnTo>
                  <a:lnTo>
                    <a:pt x="68649" y="1394"/>
                  </a:lnTo>
                  <a:lnTo>
                    <a:pt x="68816" y="1171"/>
                  </a:lnTo>
                  <a:lnTo>
                    <a:pt x="68872" y="1004"/>
                  </a:lnTo>
                  <a:lnTo>
                    <a:pt x="68872" y="837"/>
                  </a:lnTo>
                  <a:lnTo>
                    <a:pt x="68872" y="669"/>
                  </a:lnTo>
                  <a:lnTo>
                    <a:pt x="68816" y="502"/>
                  </a:lnTo>
                  <a:lnTo>
                    <a:pt x="68649" y="223"/>
                  </a:lnTo>
                  <a:lnTo>
                    <a:pt x="68370" y="56"/>
                  </a:lnTo>
                  <a:lnTo>
                    <a:pt x="68203" y="0"/>
                  </a:lnTo>
                  <a:close/>
                  <a:moveTo>
                    <a:pt x="72943" y="0"/>
                  </a:moveTo>
                  <a:lnTo>
                    <a:pt x="72776" y="56"/>
                  </a:lnTo>
                  <a:lnTo>
                    <a:pt x="72553" y="223"/>
                  </a:lnTo>
                  <a:lnTo>
                    <a:pt x="72386" y="502"/>
                  </a:lnTo>
                  <a:lnTo>
                    <a:pt x="72330" y="669"/>
                  </a:lnTo>
                  <a:lnTo>
                    <a:pt x="72274" y="837"/>
                  </a:lnTo>
                  <a:lnTo>
                    <a:pt x="72330" y="1004"/>
                  </a:lnTo>
                  <a:lnTo>
                    <a:pt x="72386" y="1171"/>
                  </a:lnTo>
                  <a:lnTo>
                    <a:pt x="72553" y="1394"/>
                  </a:lnTo>
                  <a:lnTo>
                    <a:pt x="72776" y="1617"/>
                  </a:lnTo>
                  <a:lnTo>
                    <a:pt x="72943" y="1673"/>
                  </a:lnTo>
                  <a:lnTo>
                    <a:pt x="73278" y="1673"/>
                  </a:lnTo>
                  <a:lnTo>
                    <a:pt x="73445" y="1617"/>
                  </a:lnTo>
                  <a:lnTo>
                    <a:pt x="73724" y="1394"/>
                  </a:lnTo>
                  <a:lnTo>
                    <a:pt x="73891" y="1171"/>
                  </a:lnTo>
                  <a:lnTo>
                    <a:pt x="73947" y="1004"/>
                  </a:lnTo>
                  <a:lnTo>
                    <a:pt x="73947" y="837"/>
                  </a:lnTo>
                  <a:lnTo>
                    <a:pt x="73947" y="669"/>
                  </a:lnTo>
                  <a:lnTo>
                    <a:pt x="73891" y="502"/>
                  </a:lnTo>
                  <a:lnTo>
                    <a:pt x="73724" y="223"/>
                  </a:lnTo>
                  <a:lnTo>
                    <a:pt x="73445" y="56"/>
                  </a:lnTo>
                  <a:lnTo>
                    <a:pt x="73278" y="0"/>
                  </a:lnTo>
                  <a:close/>
                  <a:moveTo>
                    <a:pt x="76289" y="0"/>
                  </a:moveTo>
                  <a:lnTo>
                    <a:pt x="76122" y="56"/>
                  </a:lnTo>
                  <a:lnTo>
                    <a:pt x="75899" y="223"/>
                  </a:lnTo>
                  <a:lnTo>
                    <a:pt x="75676" y="502"/>
                  </a:lnTo>
                  <a:lnTo>
                    <a:pt x="75620" y="669"/>
                  </a:lnTo>
                  <a:lnTo>
                    <a:pt x="75620" y="837"/>
                  </a:lnTo>
                  <a:lnTo>
                    <a:pt x="75620" y="1004"/>
                  </a:lnTo>
                  <a:lnTo>
                    <a:pt x="75676" y="1171"/>
                  </a:lnTo>
                  <a:lnTo>
                    <a:pt x="75899" y="1394"/>
                  </a:lnTo>
                  <a:lnTo>
                    <a:pt x="76122" y="1617"/>
                  </a:lnTo>
                  <a:lnTo>
                    <a:pt x="76289" y="1673"/>
                  </a:lnTo>
                  <a:lnTo>
                    <a:pt x="76624" y="1673"/>
                  </a:lnTo>
                  <a:lnTo>
                    <a:pt x="76791" y="1617"/>
                  </a:lnTo>
                  <a:lnTo>
                    <a:pt x="77070" y="1394"/>
                  </a:lnTo>
                  <a:lnTo>
                    <a:pt x="77237" y="1171"/>
                  </a:lnTo>
                  <a:lnTo>
                    <a:pt x="77293" y="1004"/>
                  </a:lnTo>
                  <a:lnTo>
                    <a:pt x="77293" y="837"/>
                  </a:lnTo>
                  <a:lnTo>
                    <a:pt x="77293" y="669"/>
                  </a:lnTo>
                  <a:lnTo>
                    <a:pt x="77237" y="502"/>
                  </a:lnTo>
                  <a:lnTo>
                    <a:pt x="77070" y="223"/>
                  </a:lnTo>
                  <a:lnTo>
                    <a:pt x="76791" y="56"/>
                  </a:lnTo>
                  <a:lnTo>
                    <a:pt x="76624" y="0"/>
                  </a:lnTo>
                  <a:close/>
                  <a:moveTo>
                    <a:pt x="88056" y="0"/>
                  </a:moveTo>
                  <a:lnTo>
                    <a:pt x="87889" y="56"/>
                  </a:lnTo>
                  <a:lnTo>
                    <a:pt x="87610" y="223"/>
                  </a:lnTo>
                  <a:lnTo>
                    <a:pt x="87443" y="502"/>
                  </a:lnTo>
                  <a:lnTo>
                    <a:pt x="87387" y="669"/>
                  </a:lnTo>
                  <a:lnTo>
                    <a:pt x="87387" y="837"/>
                  </a:lnTo>
                  <a:lnTo>
                    <a:pt x="87387" y="1004"/>
                  </a:lnTo>
                  <a:lnTo>
                    <a:pt x="87443" y="1171"/>
                  </a:lnTo>
                  <a:lnTo>
                    <a:pt x="87610" y="1394"/>
                  </a:lnTo>
                  <a:lnTo>
                    <a:pt x="87889" y="1617"/>
                  </a:lnTo>
                  <a:lnTo>
                    <a:pt x="88056" y="1673"/>
                  </a:lnTo>
                  <a:lnTo>
                    <a:pt x="88391" y="1673"/>
                  </a:lnTo>
                  <a:lnTo>
                    <a:pt x="88558" y="1617"/>
                  </a:lnTo>
                  <a:lnTo>
                    <a:pt x="88781" y="1394"/>
                  </a:lnTo>
                  <a:lnTo>
                    <a:pt x="88948" y="1171"/>
                  </a:lnTo>
                  <a:lnTo>
                    <a:pt x="89004" y="1004"/>
                  </a:lnTo>
                  <a:lnTo>
                    <a:pt x="89060" y="837"/>
                  </a:lnTo>
                  <a:lnTo>
                    <a:pt x="89004" y="669"/>
                  </a:lnTo>
                  <a:lnTo>
                    <a:pt x="88948" y="502"/>
                  </a:lnTo>
                  <a:lnTo>
                    <a:pt x="88781" y="223"/>
                  </a:lnTo>
                  <a:lnTo>
                    <a:pt x="88558" y="56"/>
                  </a:lnTo>
                  <a:lnTo>
                    <a:pt x="88391" y="0"/>
                  </a:lnTo>
                  <a:close/>
                  <a:moveTo>
                    <a:pt x="96477" y="0"/>
                  </a:moveTo>
                  <a:lnTo>
                    <a:pt x="96310" y="56"/>
                  </a:lnTo>
                  <a:lnTo>
                    <a:pt x="96087" y="223"/>
                  </a:lnTo>
                  <a:lnTo>
                    <a:pt x="95863" y="502"/>
                  </a:lnTo>
                  <a:lnTo>
                    <a:pt x="95863" y="669"/>
                  </a:lnTo>
                  <a:lnTo>
                    <a:pt x="95808" y="837"/>
                  </a:lnTo>
                  <a:lnTo>
                    <a:pt x="95863" y="1004"/>
                  </a:lnTo>
                  <a:lnTo>
                    <a:pt x="95863" y="1171"/>
                  </a:lnTo>
                  <a:lnTo>
                    <a:pt x="96087" y="1394"/>
                  </a:lnTo>
                  <a:lnTo>
                    <a:pt x="96310" y="1617"/>
                  </a:lnTo>
                  <a:lnTo>
                    <a:pt x="96477" y="1673"/>
                  </a:lnTo>
                  <a:lnTo>
                    <a:pt x="96811" y="1673"/>
                  </a:lnTo>
                  <a:lnTo>
                    <a:pt x="96979" y="1617"/>
                  </a:lnTo>
                  <a:lnTo>
                    <a:pt x="97258" y="1394"/>
                  </a:lnTo>
                  <a:lnTo>
                    <a:pt x="97425" y="1171"/>
                  </a:lnTo>
                  <a:lnTo>
                    <a:pt x="97481" y="1004"/>
                  </a:lnTo>
                  <a:lnTo>
                    <a:pt x="97481" y="837"/>
                  </a:lnTo>
                  <a:lnTo>
                    <a:pt x="97481" y="669"/>
                  </a:lnTo>
                  <a:lnTo>
                    <a:pt x="97425" y="502"/>
                  </a:lnTo>
                  <a:lnTo>
                    <a:pt x="97258" y="223"/>
                  </a:lnTo>
                  <a:lnTo>
                    <a:pt x="96979" y="56"/>
                  </a:lnTo>
                  <a:lnTo>
                    <a:pt x="96811" y="0"/>
                  </a:lnTo>
                  <a:close/>
                  <a:moveTo>
                    <a:pt x="99767" y="0"/>
                  </a:moveTo>
                  <a:lnTo>
                    <a:pt x="99656" y="56"/>
                  </a:lnTo>
                  <a:lnTo>
                    <a:pt x="99377" y="223"/>
                  </a:lnTo>
                  <a:lnTo>
                    <a:pt x="99209" y="502"/>
                  </a:lnTo>
                  <a:lnTo>
                    <a:pt x="99154" y="669"/>
                  </a:lnTo>
                  <a:lnTo>
                    <a:pt x="99154" y="837"/>
                  </a:lnTo>
                  <a:lnTo>
                    <a:pt x="99154" y="1004"/>
                  </a:lnTo>
                  <a:lnTo>
                    <a:pt x="99209" y="1171"/>
                  </a:lnTo>
                  <a:lnTo>
                    <a:pt x="99377" y="1394"/>
                  </a:lnTo>
                  <a:lnTo>
                    <a:pt x="99656" y="1617"/>
                  </a:lnTo>
                  <a:lnTo>
                    <a:pt x="99767" y="1673"/>
                  </a:lnTo>
                  <a:lnTo>
                    <a:pt x="100102" y="1673"/>
                  </a:lnTo>
                  <a:lnTo>
                    <a:pt x="100269" y="1617"/>
                  </a:lnTo>
                  <a:lnTo>
                    <a:pt x="100548" y="1394"/>
                  </a:lnTo>
                  <a:lnTo>
                    <a:pt x="100715" y="1171"/>
                  </a:lnTo>
                  <a:lnTo>
                    <a:pt x="100771" y="1004"/>
                  </a:lnTo>
                  <a:lnTo>
                    <a:pt x="100771" y="837"/>
                  </a:lnTo>
                  <a:lnTo>
                    <a:pt x="100771" y="669"/>
                  </a:lnTo>
                  <a:lnTo>
                    <a:pt x="100715" y="502"/>
                  </a:lnTo>
                  <a:lnTo>
                    <a:pt x="100548" y="223"/>
                  </a:lnTo>
                  <a:lnTo>
                    <a:pt x="100269" y="56"/>
                  </a:lnTo>
                  <a:lnTo>
                    <a:pt x="100102" y="0"/>
                  </a:lnTo>
                  <a:close/>
                  <a:moveTo>
                    <a:pt x="104898" y="0"/>
                  </a:moveTo>
                  <a:lnTo>
                    <a:pt x="104730" y="56"/>
                  </a:lnTo>
                  <a:lnTo>
                    <a:pt x="104452" y="223"/>
                  </a:lnTo>
                  <a:lnTo>
                    <a:pt x="104284" y="502"/>
                  </a:lnTo>
                  <a:lnTo>
                    <a:pt x="104228" y="669"/>
                  </a:lnTo>
                  <a:lnTo>
                    <a:pt x="104228" y="837"/>
                  </a:lnTo>
                  <a:lnTo>
                    <a:pt x="104228" y="1004"/>
                  </a:lnTo>
                  <a:lnTo>
                    <a:pt x="104284" y="1171"/>
                  </a:lnTo>
                  <a:lnTo>
                    <a:pt x="104452" y="1394"/>
                  </a:lnTo>
                  <a:lnTo>
                    <a:pt x="104730" y="1617"/>
                  </a:lnTo>
                  <a:lnTo>
                    <a:pt x="104898" y="1673"/>
                  </a:lnTo>
                  <a:lnTo>
                    <a:pt x="105232" y="1673"/>
                  </a:lnTo>
                  <a:lnTo>
                    <a:pt x="105344" y="1617"/>
                  </a:lnTo>
                  <a:lnTo>
                    <a:pt x="105623" y="1394"/>
                  </a:lnTo>
                  <a:lnTo>
                    <a:pt x="105790" y="1171"/>
                  </a:lnTo>
                  <a:lnTo>
                    <a:pt x="105846" y="1004"/>
                  </a:lnTo>
                  <a:lnTo>
                    <a:pt x="105901" y="837"/>
                  </a:lnTo>
                  <a:lnTo>
                    <a:pt x="105846" y="669"/>
                  </a:lnTo>
                  <a:lnTo>
                    <a:pt x="105790" y="502"/>
                  </a:lnTo>
                  <a:lnTo>
                    <a:pt x="105623" y="223"/>
                  </a:lnTo>
                  <a:lnTo>
                    <a:pt x="105344" y="56"/>
                  </a:lnTo>
                  <a:lnTo>
                    <a:pt x="105232" y="0"/>
                  </a:lnTo>
                  <a:close/>
                  <a:moveTo>
                    <a:pt x="109972" y="0"/>
                  </a:moveTo>
                  <a:lnTo>
                    <a:pt x="109805" y="56"/>
                  </a:lnTo>
                  <a:lnTo>
                    <a:pt x="109526" y="223"/>
                  </a:lnTo>
                  <a:lnTo>
                    <a:pt x="109359" y="502"/>
                  </a:lnTo>
                  <a:lnTo>
                    <a:pt x="109303" y="669"/>
                  </a:lnTo>
                  <a:lnTo>
                    <a:pt x="109303" y="837"/>
                  </a:lnTo>
                  <a:lnTo>
                    <a:pt x="109303" y="1004"/>
                  </a:lnTo>
                  <a:lnTo>
                    <a:pt x="109359" y="1171"/>
                  </a:lnTo>
                  <a:lnTo>
                    <a:pt x="109526" y="1394"/>
                  </a:lnTo>
                  <a:lnTo>
                    <a:pt x="109805" y="1617"/>
                  </a:lnTo>
                  <a:lnTo>
                    <a:pt x="109972" y="1673"/>
                  </a:lnTo>
                  <a:lnTo>
                    <a:pt x="110307" y="1673"/>
                  </a:lnTo>
                  <a:lnTo>
                    <a:pt x="110474" y="1617"/>
                  </a:lnTo>
                  <a:lnTo>
                    <a:pt x="110697" y="1394"/>
                  </a:lnTo>
                  <a:lnTo>
                    <a:pt x="110921" y="1171"/>
                  </a:lnTo>
                  <a:lnTo>
                    <a:pt x="110921" y="1004"/>
                  </a:lnTo>
                  <a:lnTo>
                    <a:pt x="110976" y="837"/>
                  </a:lnTo>
                  <a:lnTo>
                    <a:pt x="110921" y="669"/>
                  </a:lnTo>
                  <a:lnTo>
                    <a:pt x="110921" y="502"/>
                  </a:lnTo>
                  <a:lnTo>
                    <a:pt x="110697" y="223"/>
                  </a:lnTo>
                  <a:lnTo>
                    <a:pt x="110474" y="56"/>
                  </a:lnTo>
                  <a:lnTo>
                    <a:pt x="110307" y="0"/>
                  </a:lnTo>
                  <a:close/>
                  <a:moveTo>
                    <a:pt x="120011" y="0"/>
                  </a:moveTo>
                  <a:lnTo>
                    <a:pt x="119843" y="56"/>
                  </a:lnTo>
                  <a:lnTo>
                    <a:pt x="119564" y="223"/>
                  </a:lnTo>
                  <a:lnTo>
                    <a:pt x="119397" y="502"/>
                  </a:lnTo>
                  <a:lnTo>
                    <a:pt x="119341" y="669"/>
                  </a:lnTo>
                  <a:lnTo>
                    <a:pt x="119341" y="837"/>
                  </a:lnTo>
                  <a:lnTo>
                    <a:pt x="119341" y="1004"/>
                  </a:lnTo>
                  <a:lnTo>
                    <a:pt x="119397" y="1171"/>
                  </a:lnTo>
                  <a:lnTo>
                    <a:pt x="119564" y="1394"/>
                  </a:lnTo>
                  <a:lnTo>
                    <a:pt x="119843" y="1617"/>
                  </a:lnTo>
                  <a:lnTo>
                    <a:pt x="120011" y="1673"/>
                  </a:lnTo>
                  <a:lnTo>
                    <a:pt x="120345" y="1673"/>
                  </a:lnTo>
                  <a:lnTo>
                    <a:pt x="120512" y="1617"/>
                  </a:lnTo>
                  <a:lnTo>
                    <a:pt x="120736" y="1394"/>
                  </a:lnTo>
                  <a:lnTo>
                    <a:pt x="120959" y="1171"/>
                  </a:lnTo>
                  <a:lnTo>
                    <a:pt x="120959" y="1004"/>
                  </a:lnTo>
                  <a:lnTo>
                    <a:pt x="121014" y="837"/>
                  </a:lnTo>
                  <a:lnTo>
                    <a:pt x="120959" y="669"/>
                  </a:lnTo>
                  <a:lnTo>
                    <a:pt x="120959" y="502"/>
                  </a:lnTo>
                  <a:lnTo>
                    <a:pt x="120736" y="223"/>
                  </a:lnTo>
                  <a:lnTo>
                    <a:pt x="120512" y="56"/>
                  </a:lnTo>
                  <a:lnTo>
                    <a:pt x="120345" y="0"/>
                  </a:lnTo>
                  <a:close/>
                  <a:moveTo>
                    <a:pt x="128431" y="0"/>
                  </a:moveTo>
                  <a:lnTo>
                    <a:pt x="128264" y="56"/>
                  </a:lnTo>
                  <a:lnTo>
                    <a:pt x="128041" y="223"/>
                  </a:lnTo>
                  <a:lnTo>
                    <a:pt x="127818" y="502"/>
                  </a:lnTo>
                  <a:lnTo>
                    <a:pt x="127818" y="669"/>
                  </a:lnTo>
                  <a:lnTo>
                    <a:pt x="127762" y="837"/>
                  </a:lnTo>
                  <a:lnTo>
                    <a:pt x="127818" y="1004"/>
                  </a:lnTo>
                  <a:lnTo>
                    <a:pt x="127818" y="1171"/>
                  </a:lnTo>
                  <a:lnTo>
                    <a:pt x="128041" y="1394"/>
                  </a:lnTo>
                  <a:lnTo>
                    <a:pt x="128264" y="1617"/>
                  </a:lnTo>
                  <a:lnTo>
                    <a:pt x="128431" y="1673"/>
                  </a:lnTo>
                  <a:lnTo>
                    <a:pt x="128766" y="1673"/>
                  </a:lnTo>
                  <a:lnTo>
                    <a:pt x="128933" y="1617"/>
                  </a:lnTo>
                  <a:lnTo>
                    <a:pt x="129212" y="1394"/>
                  </a:lnTo>
                  <a:lnTo>
                    <a:pt x="129379" y="1171"/>
                  </a:lnTo>
                  <a:lnTo>
                    <a:pt x="129435" y="1004"/>
                  </a:lnTo>
                  <a:lnTo>
                    <a:pt x="129435" y="837"/>
                  </a:lnTo>
                  <a:lnTo>
                    <a:pt x="129435" y="669"/>
                  </a:lnTo>
                  <a:lnTo>
                    <a:pt x="129379" y="502"/>
                  </a:lnTo>
                  <a:lnTo>
                    <a:pt x="129212" y="223"/>
                  </a:lnTo>
                  <a:lnTo>
                    <a:pt x="128933" y="56"/>
                  </a:lnTo>
                  <a:lnTo>
                    <a:pt x="128766" y="0"/>
                  </a:lnTo>
                  <a:close/>
                  <a:moveTo>
                    <a:pt x="138581" y="0"/>
                  </a:moveTo>
                  <a:lnTo>
                    <a:pt x="138469" y="56"/>
                  </a:lnTo>
                  <a:lnTo>
                    <a:pt x="138191" y="223"/>
                  </a:lnTo>
                  <a:lnTo>
                    <a:pt x="138023" y="502"/>
                  </a:lnTo>
                  <a:lnTo>
                    <a:pt x="137968" y="669"/>
                  </a:lnTo>
                  <a:lnTo>
                    <a:pt x="137968" y="837"/>
                  </a:lnTo>
                  <a:lnTo>
                    <a:pt x="137968" y="1004"/>
                  </a:lnTo>
                  <a:lnTo>
                    <a:pt x="138023" y="1171"/>
                  </a:lnTo>
                  <a:lnTo>
                    <a:pt x="138191" y="1394"/>
                  </a:lnTo>
                  <a:lnTo>
                    <a:pt x="138469" y="1617"/>
                  </a:lnTo>
                  <a:lnTo>
                    <a:pt x="138581" y="1673"/>
                  </a:lnTo>
                  <a:lnTo>
                    <a:pt x="138916" y="1673"/>
                  </a:lnTo>
                  <a:lnTo>
                    <a:pt x="139083" y="1617"/>
                  </a:lnTo>
                  <a:lnTo>
                    <a:pt x="139362" y="1394"/>
                  </a:lnTo>
                  <a:lnTo>
                    <a:pt x="139529" y="1171"/>
                  </a:lnTo>
                  <a:lnTo>
                    <a:pt x="139585" y="1004"/>
                  </a:lnTo>
                  <a:lnTo>
                    <a:pt x="139585" y="837"/>
                  </a:lnTo>
                  <a:lnTo>
                    <a:pt x="139585" y="669"/>
                  </a:lnTo>
                  <a:lnTo>
                    <a:pt x="139529" y="502"/>
                  </a:lnTo>
                  <a:lnTo>
                    <a:pt x="139362" y="223"/>
                  </a:lnTo>
                  <a:lnTo>
                    <a:pt x="139083" y="56"/>
                  </a:lnTo>
                  <a:lnTo>
                    <a:pt x="138916" y="0"/>
                  </a:lnTo>
                  <a:close/>
                  <a:moveTo>
                    <a:pt x="146834" y="0"/>
                  </a:moveTo>
                  <a:lnTo>
                    <a:pt x="146723" y="56"/>
                  </a:lnTo>
                  <a:lnTo>
                    <a:pt x="146444" y="223"/>
                  </a:lnTo>
                  <a:lnTo>
                    <a:pt x="146277" y="502"/>
                  </a:lnTo>
                  <a:lnTo>
                    <a:pt x="146221" y="669"/>
                  </a:lnTo>
                  <a:lnTo>
                    <a:pt x="146221" y="837"/>
                  </a:lnTo>
                  <a:lnTo>
                    <a:pt x="146221" y="1004"/>
                  </a:lnTo>
                  <a:lnTo>
                    <a:pt x="146277" y="1171"/>
                  </a:lnTo>
                  <a:lnTo>
                    <a:pt x="146444" y="1394"/>
                  </a:lnTo>
                  <a:lnTo>
                    <a:pt x="146723" y="1617"/>
                  </a:lnTo>
                  <a:lnTo>
                    <a:pt x="146834" y="1673"/>
                  </a:lnTo>
                  <a:lnTo>
                    <a:pt x="147169" y="1673"/>
                  </a:lnTo>
                  <a:lnTo>
                    <a:pt x="147336" y="1617"/>
                  </a:lnTo>
                  <a:lnTo>
                    <a:pt x="147615" y="1394"/>
                  </a:lnTo>
                  <a:lnTo>
                    <a:pt x="147783" y="1171"/>
                  </a:lnTo>
                  <a:lnTo>
                    <a:pt x="147838" y="1004"/>
                  </a:lnTo>
                  <a:lnTo>
                    <a:pt x="147838" y="837"/>
                  </a:lnTo>
                  <a:lnTo>
                    <a:pt x="147838" y="669"/>
                  </a:lnTo>
                  <a:lnTo>
                    <a:pt x="147783" y="502"/>
                  </a:lnTo>
                  <a:lnTo>
                    <a:pt x="147615" y="223"/>
                  </a:lnTo>
                  <a:lnTo>
                    <a:pt x="147336" y="56"/>
                  </a:lnTo>
                  <a:lnTo>
                    <a:pt x="147169" y="0"/>
                  </a:lnTo>
                  <a:close/>
                  <a:moveTo>
                    <a:pt x="156928" y="0"/>
                  </a:moveTo>
                  <a:lnTo>
                    <a:pt x="156817" y="56"/>
                  </a:lnTo>
                  <a:lnTo>
                    <a:pt x="156538" y="223"/>
                  </a:lnTo>
                  <a:lnTo>
                    <a:pt x="156371" y="502"/>
                  </a:lnTo>
                  <a:lnTo>
                    <a:pt x="156315" y="669"/>
                  </a:lnTo>
                  <a:lnTo>
                    <a:pt x="156315" y="837"/>
                  </a:lnTo>
                  <a:lnTo>
                    <a:pt x="156315" y="1004"/>
                  </a:lnTo>
                  <a:lnTo>
                    <a:pt x="156371" y="1171"/>
                  </a:lnTo>
                  <a:lnTo>
                    <a:pt x="156538" y="1394"/>
                  </a:lnTo>
                  <a:lnTo>
                    <a:pt x="156817" y="1617"/>
                  </a:lnTo>
                  <a:lnTo>
                    <a:pt x="156928" y="1673"/>
                  </a:lnTo>
                  <a:lnTo>
                    <a:pt x="157263" y="1673"/>
                  </a:lnTo>
                  <a:lnTo>
                    <a:pt x="157430" y="1617"/>
                  </a:lnTo>
                  <a:lnTo>
                    <a:pt x="157709" y="1394"/>
                  </a:lnTo>
                  <a:lnTo>
                    <a:pt x="157876" y="1171"/>
                  </a:lnTo>
                  <a:lnTo>
                    <a:pt x="157932" y="1004"/>
                  </a:lnTo>
                  <a:lnTo>
                    <a:pt x="157932" y="837"/>
                  </a:lnTo>
                  <a:lnTo>
                    <a:pt x="157932" y="669"/>
                  </a:lnTo>
                  <a:lnTo>
                    <a:pt x="157876" y="502"/>
                  </a:lnTo>
                  <a:lnTo>
                    <a:pt x="157709" y="223"/>
                  </a:lnTo>
                  <a:lnTo>
                    <a:pt x="157430" y="56"/>
                  </a:lnTo>
                  <a:lnTo>
                    <a:pt x="157263" y="0"/>
                  </a:lnTo>
                  <a:close/>
                  <a:moveTo>
                    <a:pt x="160330" y="0"/>
                  </a:moveTo>
                  <a:lnTo>
                    <a:pt x="160163" y="56"/>
                  </a:lnTo>
                  <a:lnTo>
                    <a:pt x="159884" y="223"/>
                  </a:lnTo>
                  <a:lnTo>
                    <a:pt x="159717" y="502"/>
                  </a:lnTo>
                  <a:lnTo>
                    <a:pt x="159661" y="669"/>
                  </a:lnTo>
                  <a:lnTo>
                    <a:pt x="159661" y="837"/>
                  </a:lnTo>
                  <a:lnTo>
                    <a:pt x="159661" y="1004"/>
                  </a:lnTo>
                  <a:lnTo>
                    <a:pt x="159717" y="1171"/>
                  </a:lnTo>
                  <a:lnTo>
                    <a:pt x="159884" y="1394"/>
                  </a:lnTo>
                  <a:lnTo>
                    <a:pt x="160163" y="1617"/>
                  </a:lnTo>
                  <a:lnTo>
                    <a:pt x="160330" y="1673"/>
                  </a:lnTo>
                  <a:lnTo>
                    <a:pt x="160665" y="1673"/>
                  </a:lnTo>
                  <a:lnTo>
                    <a:pt x="160832" y="1617"/>
                  </a:lnTo>
                  <a:lnTo>
                    <a:pt x="161055" y="1394"/>
                  </a:lnTo>
                  <a:lnTo>
                    <a:pt x="161222" y="1171"/>
                  </a:lnTo>
                  <a:lnTo>
                    <a:pt x="161278" y="1004"/>
                  </a:lnTo>
                  <a:lnTo>
                    <a:pt x="161334" y="837"/>
                  </a:lnTo>
                  <a:lnTo>
                    <a:pt x="161278" y="669"/>
                  </a:lnTo>
                  <a:lnTo>
                    <a:pt x="161222" y="502"/>
                  </a:lnTo>
                  <a:lnTo>
                    <a:pt x="161055" y="223"/>
                  </a:lnTo>
                  <a:lnTo>
                    <a:pt x="160832" y="56"/>
                  </a:lnTo>
                  <a:lnTo>
                    <a:pt x="160665" y="0"/>
                  </a:lnTo>
                  <a:close/>
                  <a:moveTo>
                    <a:pt x="163676" y="0"/>
                  </a:moveTo>
                  <a:lnTo>
                    <a:pt x="163509" y="56"/>
                  </a:lnTo>
                  <a:lnTo>
                    <a:pt x="163286" y="223"/>
                  </a:lnTo>
                  <a:lnTo>
                    <a:pt x="163063" y="502"/>
                  </a:lnTo>
                  <a:lnTo>
                    <a:pt x="163063" y="669"/>
                  </a:lnTo>
                  <a:lnTo>
                    <a:pt x="163007" y="837"/>
                  </a:lnTo>
                  <a:lnTo>
                    <a:pt x="163063" y="1004"/>
                  </a:lnTo>
                  <a:lnTo>
                    <a:pt x="163063" y="1171"/>
                  </a:lnTo>
                  <a:lnTo>
                    <a:pt x="163286" y="1394"/>
                  </a:lnTo>
                  <a:lnTo>
                    <a:pt x="163509" y="1617"/>
                  </a:lnTo>
                  <a:lnTo>
                    <a:pt x="163676" y="1673"/>
                  </a:lnTo>
                  <a:lnTo>
                    <a:pt x="164011" y="1673"/>
                  </a:lnTo>
                  <a:lnTo>
                    <a:pt x="164178" y="1617"/>
                  </a:lnTo>
                  <a:lnTo>
                    <a:pt x="164457" y="1394"/>
                  </a:lnTo>
                  <a:lnTo>
                    <a:pt x="164624" y="1171"/>
                  </a:lnTo>
                  <a:lnTo>
                    <a:pt x="164680" y="1004"/>
                  </a:lnTo>
                  <a:lnTo>
                    <a:pt x="164680" y="837"/>
                  </a:lnTo>
                  <a:lnTo>
                    <a:pt x="164680" y="669"/>
                  </a:lnTo>
                  <a:lnTo>
                    <a:pt x="164624" y="502"/>
                  </a:lnTo>
                  <a:lnTo>
                    <a:pt x="164457" y="223"/>
                  </a:lnTo>
                  <a:lnTo>
                    <a:pt x="164178" y="56"/>
                  </a:lnTo>
                  <a:lnTo>
                    <a:pt x="164011" y="0"/>
                  </a:lnTo>
                  <a:close/>
                  <a:moveTo>
                    <a:pt x="168751" y="0"/>
                  </a:moveTo>
                  <a:lnTo>
                    <a:pt x="168584" y="56"/>
                  </a:lnTo>
                  <a:lnTo>
                    <a:pt x="168361" y="223"/>
                  </a:lnTo>
                  <a:lnTo>
                    <a:pt x="168137" y="502"/>
                  </a:lnTo>
                  <a:lnTo>
                    <a:pt x="168137" y="669"/>
                  </a:lnTo>
                  <a:lnTo>
                    <a:pt x="168082" y="837"/>
                  </a:lnTo>
                  <a:lnTo>
                    <a:pt x="168137" y="1004"/>
                  </a:lnTo>
                  <a:lnTo>
                    <a:pt x="168137" y="1171"/>
                  </a:lnTo>
                  <a:lnTo>
                    <a:pt x="168361" y="1394"/>
                  </a:lnTo>
                  <a:lnTo>
                    <a:pt x="168584" y="1617"/>
                  </a:lnTo>
                  <a:lnTo>
                    <a:pt x="168751" y="1673"/>
                  </a:lnTo>
                  <a:lnTo>
                    <a:pt x="169085" y="1673"/>
                  </a:lnTo>
                  <a:lnTo>
                    <a:pt x="169253" y="1617"/>
                  </a:lnTo>
                  <a:lnTo>
                    <a:pt x="169532" y="1394"/>
                  </a:lnTo>
                  <a:lnTo>
                    <a:pt x="169699" y="1171"/>
                  </a:lnTo>
                  <a:lnTo>
                    <a:pt x="169755" y="1004"/>
                  </a:lnTo>
                  <a:lnTo>
                    <a:pt x="169755" y="837"/>
                  </a:lnTo>
                  <a:lnTo>
                    <a:pt x="169755" y="669"/>
                  </a:lnTo>
                  <a:lnTo>
                    <a:pt x="169699" y="502"/>
                  </a:lnTo>
                  <a:lnTo>
                    <a:pt x="169532" y="223"/>
                  </a:lnTo>
                  <a:lnTo>
                    <a:pt x="169253" y="56"/>
                  </a:lnTo>
                  <a:lnTo>
                    <a:pt x="169085" y="0"/>
                  </a:lnTo>
                  <a:close/>
                  <a:moveTo>
                    <a:pt x="172097" y="0"/>
                  </a:moveTo>
                  <a:lnTo>
                    <a:pt x="171930" y="56"/>
                  </a:lnTo>
                  <a:lnTo>
                    <a:pt x="171651" y="223"/>
                  </a:lnTo>
                  <a:lnTo>
                    <a:pt x="171483" y="502"/>
                  </a:lnTo>
                  <a:lnTo>
                    <a:pt x="171428" y="669"/>
                  </a:lnTo>
                  <a:lnTo>
                    <a:pt x="171428" y="837"/>
                  </a:lnTo>
                  <a:lnTo>
                    <a:pt x="171428" y="1004"/>
                  </a:lnTo>
                  <a:lnTo>
                    <a:pt x="171483" y="1171"/>
                  </a:lnTo>
                  <a:lnTo>
                    <a:pt x="171651" y="1394"/>
                  </a:lnTo>
                  <a:lnTo>
                    <a:pt x="171930" y="1617"/>
                  </a:lnTo>
                  <a:lnTo>
                    <a:pt x="172097" y="1673"/>
                  </a:lnTo>
                  <a:lnTo>
                    <a:pt x="172432" y="1673"/>
                  </a:lnTo>
                  <a:lnTo>
                    <a:pt x="172599" y="1617"/>
                  </a:lnTo>
                  <a:lnTo>
                    <a:pt x="172822" y="1394"/>
                  </a:lnTo>
                  <a:lnTo>
                    <a:pt x="173045" y="1171"/>
                  </a:lnTo>
                  <a:lnTo>
                    <a:pt x="173045" y="1004"/>
                  </a:lnTo>
                  <a:lnTo>
                    <a:pt x="173101" y="837"/>
                  </a:lnTo>
                  <a:lnTo>
                    <a:pt x="173045" y="669"/>
                  </a:lnTo>
                  <a:lnTo>
                    <a:pt x="173045" y="502"/>
                  </a:lnTo>
                  <a:lnTo>
                    <a:pt x="172822" y="223"/>
                  </a:lnTo>
                  <a:lnTo>
                    <a:pt x="172599" y="56"/>
                  </a:lnTo>
                  <a:lnTo>
                    <a:pt x="172432" y="0"/>
                  </a:lnTo>
                  <a:close/>
                  <a:moveTo>
                    <a:pt x="183864" y="0"/>
                  </a:moveTo>
                  <a:lnTo>
                    <a:pt x="183696" y="56"/>
                  </a:lnTo>
                  <a:lnTo>
                    <a:pt x="183418" y="223"/>
                  </a:lnTo>
                  <a:lnTo>
                    <a:pt x="183250" y="502"/>
                  </a:lnTo>
                  <a:lnTo>
                    <a:pt x="183195" y="669"/>
                  </a:lnTo>
                  <a:lnTo>
                    <a:pt x="183195" y="837"/>
                  </a:lnTo>
                  <a:lnTo>
                    <a:pt x="183195" y="1004"/>
                  </a:lnTo>
                  <a:lnTo>
                    <a:pt x="183250" y="1171"/>
                  </a:lnTo>
                  <a:lnTo>
                    <a:pt x="183418" y="1394"/>
                  </a:lnTo>
                  <a:lnTo>
                    <a:pt x="183696" y="1617"/>
                  </a:lnTo>
                  <a:lnTo>
                    <a:pt x="183864" y="1673"/>
                  </a:lnTo>
                  <a:lnTo>
                    <a:pt x="184198" y="1673"/>
                  </a:lnTo>
                  <a:lnTo>
                    <a:pt x="184310" y="1617"/>
                  </a:lnTo>
                  <a:lnTo>
                    <a:pt x="184589" y="1394"/>
                  </a:lnTo>
                  <a:lnTo>
                    <a:pt x="184756" y="1171"/>
                  </a:lnTo>
                  <a:lnTo>
                    <a:pt x="184812" y="1004"/>
                  </a:lnTo>
                  <a:lnTo>
                    <a:pt x="184812" y="837"/>
                  </a:lnTo>
                  <a:lnTo>
                    <a:pt x="184812" y="669"/>
                  </a:lnTo>
                  <a:lnTo>
                    <a:pt x="184756" y="502"/>
                  </a:lnTo>
                  <a:lnTo>
                    <a:pt x="184589" y="223"/>
                  </a:lnTo>
                  <a:lnTo>
                    <a:pt x="184310" y="56"/>
                  </a:lnTo>
                  <a:lnTo>
                    <a:pt x="184198" y="0"/>
                  </a:lnTo>
                  <a:close/>
                  <a:moveTo>
                    <a:pt x="192285" y="0"/>
                  </a:moveTo>
                  <a:lnTo>
                    <a:pt x="192117" y="56"/>
                  </a:lnTo>
                  <a:lnTo>
                    <a:pt x="191838" y="223"/>
                  </a:lnTo>
                  <a:lnTo>
                    <a:pt x="191671" y="502"/>
                  </a:lnTo>
                  <a:lnTo>
                    <a:pt x="191615" y="669"/>
                  </a:lnTo>
                  <a:lnTo>
                    <a:pt x="191615" y="837"/>
                  </a:lnTo>
                  <a:lnTo>
                    <a:pt x="191615" y="1004"/>
                  </a:lnTo>
                  <a:lnTo>
                    <a:pt x="191671" y="1171"/>
                  </a:lnTo>
                  <a:lnTo>
                    <a:pt x="191838" y="1394"/>
                  </a:lnTo>
                  <a:lnTo>
                    <a:pt x="192117" y="1617"/>
                  </a:lnTo>
                  <a:lnTo>
                    <a:pt x="192285" y="1673"/>
                  </a:lnTo>
                  <a:lnTo>
                    <a:pt x="192619" y="1673"/>
                  </a:lnTo>
                  <a:lnTo>
                    <a:pt x="192786" y="1617"/>
                  </a:lnTo>
                  <a:lnTo>
                    <a:pt x="193010" y="1394"/>
                  </a:lnTo>
                  <a:lnTo>
                    <a:pt x="193233" y="1171"/>
                  </a:lnTo>
                  <a:lnTo>
                    <a:pt x="193233" y="1004"/>
                  </a:lnTo>
                  <a:lnTo>
                    <a:pt x="193288" y="837"/>
                  </a:lnTo>
                  <a:lnTo>
                    <a:pt x="193233" y="669"/>
                  </a:lnTo>
                  <a:lnTo>
                    <a:pt x="193233" y="502"/>
                  </a:lnTo>
                  <a:lnTo>
                    <a:pt x="193010" y="223"/>
                  </a:lnTo>
                  <a:lnTo>
                    <a:pt x="192786" y="56"/>
                  </a:lnTo>
                  <a:lnTo>
                    <a:pt x="192619" y="0"/>
                  </a:lnTo>
                  <a:close/>
                  <a:moveTo>
                    <a:pt x="195575" y="0"/>
                  </a:moveTo>
                  <a:lnTo>
                    <a:pt x="195463" y="56"/>
                  </a:lnTo>
                  <a:lnTo>
                    <a:pt x="195184" y="223"/>
                  </a:lnTo>
                  <a:lnTo>
                    <a:pt x="195017" y="502"/>
                  </a:lnTo>
                  <a:lnTo>
                    <a:pt x="194961" y="669"/>
                  </a:lnTo>
                  <a:lnTo>
                    <a:pt x="194906" y="837"/>
                  </a:lnTo>
                  <a:lnTo>
                    <a:pt x="194961" y="1004"/>
                  </a:lnTo>
                  <a:lnTo>
                    <a:pt x="195017" y="1171"/>
                  </a:lnTo>
                  <a:lnTo>
                    <a:pt x="195184" y="1394"/>
                  </a:lnTo>
                  <a:lnTo>
                    <a:pt x="195463" y="1617"/>
                  </a:lnTo>
                  <a:lnTo>
                    <a:pt x="195575" y="1673"/>
                  </a:lnTo>
                  <a:lnTo>
                    <a:pt x="195909" y="1673"/>
                  </a:lnTo>
                  <a:lnTo>
                    <a:pt x="196077" y="1617"/>
                  </a:lnTo>
                  <a:lnTo>
                    <a:pt x="196356" y="1394"/>
                  </a:lnTo>
                  <a:lnTo>
                    <a:pt x="196523" y="1171"/>
                  </a:lnTo>
                  <a:lnTo>
                    <a:pt x="196579" y="1004"/>
                  </a:lnTo>
                  <a:lnTo>
                    <a:pt x="196579" y="837"/>
                  </a:lnTo>
                  <a:lnTo>
                    <a:pt x="196579" y="669"/>
                  </a:lnTo>
                  <a:lnTo>
                    <a:pt x="196523" y="502"/>
                  </a:lnTo>
                  <a:lnTo>
                    <a:pt x="196356" y="223"/>
                  </a:lnTo>
                  <a:lnTo>
                    <a:pt x="196077" y="56"/>
                  </a:lnTo>
                  <a:lnTo>
                    <a:pt x="195909" y="0"/>
                  </a:lnTo>
                  <a:close/>
                  <a:moveTo>
                    <a:pt x="200705" y="0"/>
                  </a:moveTo>
                  <a:lnTo>
                    <a:pt x="200538" y="56"/>
                  </a:lnTo>
                  <a:lnTo>
                    <a:pt x="200259" y="223"/>
                  </a:lnTo>
                  <a:lnTo>
                    <a:pt x="200092" y="502"/>
                  </a:lnTo>
                  <a:lnTo>
                    <a:pt x="200036" y="669"/>
                  </a:lnTo>
                  <a:lnTo>
                    <a:pt x="200036" y="837"/>
                  </a:lnTo>
                  <a:lnTo>
                    <a:pt x="200036" y="1004"/>
                  </a:lnTo>
                  <a:lnTo>
                    <a:pt x="200092" y="1171"/>
                  </a:lnTo>
                  <a:lnTo>
                    <a:pt x="200259" y="1394"/>
                  </a:lnTo>
                  <a:lnTo>
                    <a:pt x="200538" y="1617"/>
                  </a:lnTo>
                  <a:lnTo>
                    <a:pt x="200705" y="1673"/>
                  </a:lnTo>
                  <a:lnTo>
                    <a:pt x="201040" y="1673"/>
                  </a:lnTo>
                  <a:lnTo>
                    <a:pt x="201152" y="1617"/>
                  </a:lnTo>
                  <a:lnTo>
                    <a:pt x="201430" y="1394"/>
                  </a:lnTo>
                  <a:lnTo>
                    <a:pt x="201598" y="1171"/>
                  </a:lnTo>
                  <a:lnTo>
                    <a:pt x="201653" y="1004"/>
                  </a:lnTo>
                  <a:lnTo>
                    <a:pt x="201653" y="837"/>
                  </a:lnTo>
                  <a:lnTo>
                    <a:pt x="201653" y="669"/>
                  </a:lnTo>
                  <a:lnTo>
                    <a:pt x="201598" y="502"/>
                  </a:lnTo>
                  <a:lnTo>
                    <a:pt x="201430" y="223"/>
                  </a:lnTo>
                  <a:lnTo>
                    <a:pt x="201152" y="56"/>
                  </a:lnTo>
                  <a:lnTo>
                    <a:pt x="201040" y="0"/>
                  </a:lnTo>
                  <a:close/>
                  <a:moveTo>
                    <a:pt x="205780" y="0"/>
                  </a:moveTo>
                  <a:lnTo>
                    <a:pt x="205613" y="56"/>
                  </a:lnTo>
                  <a:lnTo>
                    <a:pt x="205334" y="223"/>
                  </a:lnTo>
                  <a:lnTo>
                    <a:pt x="205167" y="502"/>
                  </a:lnTo>
                  <a:lnTo>
                    <a:pt x="205111" y="669"/>
                  </a:lnTo>
                  <a:lnTo>
                    <a:pt x="205111" y="837"/>
                  </a:lnTo>
                  <a:lnTo>
                    <a:pt x="205111" y="1004"/>
                  </a:lnTo>
                  <a:lnTo>
                    <a:pt x="205167" y="1171"/>
                  </a:lnTo>
                  <a:lnTo>
                    <a:pt x="205334" y="1394"/>
                  </a:lnTo>
                  <a:lnTo>
                    <a:pt x="205613" y="1617"/>
                  </a:lnTo>
                  <a:lnTo>
                    <a:pt x="205780" y="1673"/>
                  </a:lnTo>
                  <a:lnTo>
                    <a:pt x="206115" y="1673"/>
                  </a:lnTo>
                  <a:lnTo>
                    <a:pt x="206226" y="1617"/>
                  </a:lnTo>
                  <a:lnTo>
                    <a:pt x="206505" y="1394"/>
                  </a:lnTo>
                  <a:lnTo>
                    <a:pt x="206672" y="1171"/>
                  </a:lnTo>
                  <a:lnTo>
                    <a:pt x="206728" y="1004"/>
                  </a:lnTo>
                  <a:lnTo>
                    <a:pt x="206784" y="837"/>
                  </a:lnTo>
                  <a:lnTo>
                    <a:pt x="206728" y="669"/>
                  </a:lnTo>
                  <a:lnTo>
                    <a:pt x="206672" y="502"/>
                  </a:lnTo>
                  <a:lnTo>
                    <a:pt x="206505" y="223"/>
                  </a:lnTo>
                  <a:lnTo>
                    <a:pt x="206226" y="56"/>
                  </a:lnTo>
                  <a:lnTo>
                    <a:pt x="206115" y="0"/>
                  </a:lnTo>
                  <a:close/>
                  <a:moveTo>
                    <a:pt x="215818" y="0"/>
                  </a:moveTo>
                  <a:lnTo>
                    <a:pt x="215651" y="56"/>
                  </a:lnTo>
                  <a:lnTo>
                    <a:pt x="215372" y="223"/>
                  </a:lnTo>
                  <a:lnTo>
                    <a:pt x="215205" y="502"/>
                  </a:lnTo>
                  <a:lnTo>
                    <a:pt x="215149" y="669"/>
                  </a:lnTo>
                  <a:lnTo>
                    <a:pt x="215149" y="837"/>
                  </a:lnTo>
                  <a:lnTo>
                    <a:pt x="215149" y="1004"/>
                  </a:lnTo>
                  <a:lnTo>
                    <a:pt x="215205" y="1171"/>
                  </a:lnTo>
                  <a:lnTo>
                    <a:pt x="215372" y="1394"/>
                  </a:lnTo>
                  <a:lnTo>
                    <a:pt x="215651" y="1617"/>
                  </a:lnTo>
                  <a:lnTo>
                    <a:pt x="215818" y="1673"/>
                  </a:lnTo>
                  <a:lnTo>
                    <a:pt x="216153" y="1673"/>
                  </a:lnTo>
                  <a:lnTo>
                    <a:pt x="216264" y="1617"/>
                  </a:lnTo>
                  <a:lnTo>
                    <a:pt x="216543" y="1394"/>
                  </a:lnTo>
                  <a:lnTo>
                    <a:pt x="216710" y="1171"/>
                  </a:lnTo>
                  <a:lnTo>
                    <a:pt x="216766" y="1004"/>
                  </a:lnTo>
                  <a:lnTo>
                    <a:pt x="216822" y="837"/>
                  </a:lnTo>
                  <a:lnTo>
                    <a:pt x="216766" y="669"/>
                  </a:lnTo>
                  <a:lnTo>
                    <a:pt x="216710" y="502"/>
                  </a:lnTo>
                  <a:lnTo>
                    <a:pt x="216543" y="223"/>
                  </a:lnTo>
                  <a:lnTo>
                    <a:pt x="216264" y="56"/>
                  </a:lnTo>
                  <a:lnTo>
                    <a:pt x="216153" y="0"/>
                  </a:lnTo>
                  <a:close/>
                  <a:moveTo>
                    <a:pt x="224239" y="0"/>
                  </a:moveTo>
                  <a:lnTo>
                    <a:pt x="224072" y="56"/>
                  </a:lnTo>
                  <a:lnTo>
                    <a:pt x="223849" y="223"/>
                  </a:lnTo>
                  <a:lnTo>
                    <a:pt x="223626" y="502"/>
                  </a:lnTo>
                  <a:lnTo>
                    <a:pt x="223570" y="669"/>
                  </a:lnTo>
                  <a:lnTo>
                    <a:pt x="223570" y="837"/>
                  </a:lnTo>
                  <a:lnTo>
                    <a:pt x="223570" y="1004"/>
                  </a:lnTo>
                  <a:lnTo>
                    <a:pt x="223626" y="1171"/>
                  </a:lnTo>
                  <a:lnTo>
                    <a:pt x="223849" y="1394"/>
                  </a:lnTo>
                  <a:lnTo>
                    <a:pt x="224072" y="1617"/>
                  </a:lnTo>
                  <a:lnTo>
                    <a:pt x="224239" y="1673"/>
                  </a:lnTo>
                  <a:lnTo>
                    <a:pt x="224574" y="1673"/>
                  </a:lnTo>
                  <a:lnTo>
                    <a:pt x="224741" y="1617"/>
                  </a:lnTo>
                  <a:lnTo>
                    <a:pt x="225020" y="1394"/>
                  </a:lnTo>
                  <a:lnTo>
                    <a:pt x="225187" y="1171"/>
                  </a:lnTo>
                  <a:lnTo>
                    <a:pt x="225243" y="1004"/>
                  </a:lnTo>
                  <a:lnTo>
                    <a:pt x="225243" y="837"/>
                  </a:lnTo>
                  <a:lnTo>
                    <a:pt x="225243" y="669"/>
                  </a:lnTo>
                  <a:lnTo>
                    <a:pt x="225187" y="502"/>
                  </a:lnTo>
                  <a:lnTo>
                    <a:pt x="225020" y="223"/>
                  </a:lnTo>
                  <a:lnTo>
                    <a:pt x="224741" y="56"/>
                  </a:lnTo>
                  <a:lnTo>
                    <a:pt x="224574" y="0"/>
                  </a:lnTo>
                  <a:close/>
                  <a:moveTo>
                    <a:pt x="234389" y="0"/>
                  </a:moveTo>
                  <a:lnTo>
                    <a:pt x="234221" y="56"/>
                  </a:lnTo>
                  <a:lnTo>
                    <a:pt x="233998" y="223"/>
                  </a:lnTo>
                  <a:lnTo>
                    <a:pt x="233831" y="502"/>
                  </a:lnTo>
                  <a:lnTo>
                    <a:pt x="233775" y="669"/>
                  </a:lnTo>
                  <a:lnTo>
                    <a:pt x="233719" y="837"/>
                  </a:lnTo>
                  <a:lnTo>
                    <a:pt x="233775" y="1004"/>
                  </a:lnTo>
                  <a:lnTo>
                    <a:pt x="233831" y="1171"/>
                  </a:lnTo>
                  <a:lnTo>
                    <a:pt x="233998" y="1394"/>
                  </a:lnTo>
                  <a:lnTo>
                    <a:pt x="234221" y="1617"/>
                  </a:lnTo>
                  <a:lnTo>
                    <a:pt x="234389" y="1673"/>
                  </a:lnTo>
                  <a:lnTo>
                    <a:pt x="234723" y="1673"/>
                  </a:lnTo>
                  <a:lnTo>
                    <a:pt x="234891" y="1617"/>
                  </a:lnTo>
                  <a:lnTo>
                    <a:pt x="235169" y="1394"/>
                  </a:lnTo>
                  <a:lnTo>
                    <a:pt x="235337" y="1171"/>
                  </a:lnTo>
                  <a:lnTo>
                    <a:pt x="235392" y="1004"/>
                  </a:lnTo>
                  <a:lnTo>
                    <a:pt x="235392" y="837"/>
                  </a:lnTo>
                  <a:lnTo>
                    <a:pt x="235392" y="669"/>
                  </a:lnTo>
                  <a:lnTo>
                    <a:pt x="235337" y="502"/>
                  </a:lnTo>
                  <a:lnTo>
                    <a:pt x="235169" y="223"/>
                  </a:lnTo>
                  <a:lnTo>
                    <a:pt x="234891" y="56"/>
                  </a:lnTo>
                  <a:lnTo>
                    <a:pt x="234723" y="0"/>
                  </a:lnTo>
                  <a:close/>
                  <a:moveTo>
                    <a:pt x="242698" y="0"/>
                  </a:moveTo>
                  <a:lnTo>
                    <a:pt x="242531" y="56"/>
                  </a:lnTo>
                  <a:lnTo>
                    <a:pt x="242252" y="223"/>
                  </a:lnTo>
                  <a:lnTo>
                    <a:pt x="242084" y="502"/>
                  </a:lnTo>
                  <a:lnTo>
                    <a:pt x="242029" y="669"/>
                  </a:lnTo>
                  <a:lnTo>
                    <a:pt x="242029" y="837"/>
                  </a:lnTo>
                  <a:lnTo>
                    <a:pt x="242029" y="1004"/>
                  </a:lnTo>
                  <a:lnTo>
                    <a:pt x="242084" y="1171"/>
                  </a:lnTo>
                  <a:lnTo>
                    <a:pt x="242252" y="1394"/>
                  </a:lnTo>
                  <a:lnTo>
                    <a:pt x="242531" y="1617"/>
                  </a:lnTo>
                  <a:lnTo>
                    <a:pt x="242698" y="1673"/>
                  </a:lnTo>
                  <a:lnTo>
                    <a:pt x="243033" y="1673"/>
                  </a:lnTo>
                  <a:lnTo>
                    <a:pt x="243144" y="1617"/>
                  </a:lnTo>
                  <a:lnTo>
                    <a:pt x="243423" y="1394"/>
                  </a:lnTo>
                  <a:lnTo>
                    <a:pt x="243590" y="1171"/>
                  </a:lnTo>
                  <a:lnTo>
                    <a:pt x="243646" y="1004"/>
                  </a:lnTo>
                  <a:lnTo>
                    <a:pt x="243646" y="837"/>
                  </a:lnTo>
                  <a:lnTo>
                    <a:pt x="243646" y="669"/>
                  </a:lnTo>
                  <a:lnTo>
                    <a:pt x="243590" y="502"/>
                  </a:lnTo>
                  <a:lnTo>
                    <a:pt x="243423" y="223"/>
                  </a:lnTo>
                  <a:lnTo>
                    <a:pt x="243144" y="56"/>
                  </a:lnTo>
                  <a:lnTo>
                    <a:pt x="243033" y="0"/>
                  </a:lnTo>
                  <a:close/>
                  <a:moveTo>
                    <a:pt x="252792" y="0"/>
                  </a:moveTo>
                  <a:lnTo>
                    <a:pt x="252624" y="56"/>
                  </a:lnTo>
                  <a:lnTo>
                    <a:pt x="252346" y="223"/>
                  </a:lnTo>
                  <a:lnTo>
                    <a:pt x="252178" y="502"/>
                  </a:lnTo>
                  <a:lnTo>
                    <a:pt x="252123" y="669"/>
                  </a:lnTo>
                  <a:lnTo>
                    <a:pt x="252123" y="837"/>
                  </a:lnTo>
                  <a:lnTo>
                    <a:pt x="252123" y="1004"/>
                  </a:lnTo>
                  <a:lnTo>
                    <a:pt x="252178" y="1171"/>
                  </a:lnTo>
                  <a:lnTo>
                    <a:pt x="252346" y="1394"/>
                  </a:lnTo>
                  <a:lnTo>
                    <a:pt x="252624" y="1617"/>
                  </a:lnTo>
                  <a:lnTo>
                    <a:pt x="252792" y="1673"/>
                  </a:lnTo>
                  <a:lnTo>
                    <a:pt x="253126" y="1673"/>
                  </a:lnTo>
                  <a:lnTo>
                    <a:pt x="253238" y="1617"/>
                  </a:lnTo>
                  <a:lnTo>
                    <a:pt x="253517" y="1394"/>
                  </a:lnTo>
                  <a:lnTo>
                    <a:pt x="253684" y="1171"/>
                  </a:lnTo>
                  <a:lnTo>
                    <a:pt x="253740" y="1004"/>
                  </a:lnTo>
                  <a:lnTo>
                    <a:pt x="253740" y="837"/>
                  </a:lnTo>
                  <a:lnTo>
                    <a:pt x="253740" y="669"/>
                  </a:lnTo>
                  <a:lnTo>
                    <a:pt x="253684" y="502"/>
                  </a:lnTo>
                  <a:lnTo>
                    <a:pt x="253517" y="223"/>
                  </a:lnTo>
                  <a:lnTo>
                    <a:pt x="253238" y="56"/>
                  </a:lnTo>
                  <a:lnTo>
                    <a:pt x="253126" y="0"/>
                  </a:lnTo>
                  <a:close/>
                  <a:moveTo>
                    <a:pt x="256138" y="0"/>
                  </a:moveTo>
                  <a:lnTo>
                    <a:pt x="255970" y="56"/>
                  </a:lnTo>
                  <a:lnTo>
                    <a:pt x="255692" y="223"/>
                  </a:lnTo>
                  <a:lnTo>
                    <a:pt x="255524" y="502"/>
                  </a:lnTo>
                  <a:lnTo>
                    <a:pt x="255469" y="669"/>
                  </a:lnTo>
                  <a:lnTo>
                    <a:pt x="255469" y="837"/>
                  </a:lnTo>
                  <a:lnTo>
                    <a:pt x="255469" y="1004"/>
                  </a:lnTo>
                  <a:lnTo>
                    <a:pt x="255524" y="1171"/>
                  </a:lnTo>
                  <a:lnTo>
                    <a:pt x="255692" y="1394"/>
                  </a:lnTo>
                  <a:lnTo>
                    <a:pt x="255970" y="1617"/>
                  </a:lnTo>
                  <a:lnTo>
                    <a:pt x="256138" y="1673"/>
                  </a:lnTo>
                  <a:lnTo>
                    <a:pt x="256472" y="1673"/>
                  </a:lnTo>
                  <a:lnTo>
                    <a:pt x="256640" y="1617"/>
                  </a:lnTo>
                  <a:lnTo>
                    <a:pt x="256863" y="1394"/>
                  </a:lnTo>
                  <a:lnTo>
                    <a:pt x="257086" y="1171"/>
                  </a:lnTo>
                  <a:lnTo>
                    <a:pt x="257142" y="1004"/>
                  </a:lnTo>
                  <a:lnTo>
                    <a:pt x="257142" y="837"/>
                  </a:lnTo>
                  <a:lnTo>
                    <a:pt x="257142" y="669"/>
                  </a:lnTo>
                  <a:lnTo>
                    <a:pt x="257086" y="502"/>
                  </a:lnTo>
                  <a:lnTo>
                    <a:pt x="256863" y="223"/>
                  </a:lnTo>
                  <a:lnTo>
                    <a:pt x="256640" y="56"/>
                  </a:lnTo>
                  <a:lnTo>
                    <a:pt x="256472" y="0"/>
                  </a:lnTo>
                  <a:close/>
                  <a:moveTo>
                    <a:pt x="259484" y="0"/>
                  </a:moveTo>
                  <a:lnTo>
                    <a:pt x="259372" y="56"/>
                  </a:lnTo>
                  <a:lnTo>
                    <a:pt x="259093" y="223"/>
                  </a:lnTo>
                  <a:lnTo>
                    <a:pt x="258926" y="502"/>
                  </a:lnTo>
                  <a:lnTo>
                    <a:pt x="258870" y="669"/>
                  </a:lnTo>
                  <a:lnTo>
                    <a:pt x="258815" y="837"/>
                  </a:lnTo>
                  <a:lnTo>
                    <a:pt x="258870" y="1004"/>
                  </a:lnTo>
                  <a:lnTo>
                    <a:pt x="258926" y="1171"/>
                  </a:lnTo>
                  <a:lnTo>
                    <a:pt x="259093" y="1394"/>
                  </a:lnTo>
                  <a:lnTo>
                    <a:pt x="259372" y="1617"/>
                  </a:lnTo>
                  <a:lnTo>
                    <a:pt x="259484" y="1673"/>
                  </a:lnTo>
                  <a:lnTo>
                    <a:pt x="259818" y="1673"/>
                  </a:lnTo>
                  <a:lnTo>
                    <a:pt x="259986" y="1617"/>
                  </a:lnTo>
                  <a:lnTo>
                    <a:pt x="260265" y="1394"/>
                  </a:lnTo>
                  <a:lnTo>
                    <a:pt x="260432" y="1171"/>
                  </a:lnTo>
                  <a:lnTo>
                    <a:pt x="260488" y="1004"/>
                  </a:lnTo>
                  <a:lnTo>
                    <a:pt x="260488" y="837"/>
                  </a:lnTo>
                  <a:lnTo>
                    <a:pt x="260488" y="669"/>
                  </a:lnTo>
                  <a:lnTo>
                    <a:pt x="260432" y="502"/>
                  </a:lnTo>
                  <a:lnTo>
                    <a:pt x="260265" y="223"/>
                  </a:lnTo>
                  <a:lnTo>
                    <a:pt x="259986" y="56"/>
                  </a:lnTo>
                  <a:lnTo>
                    <a:pt x="259818" y="0"/>
                  </a:lnTo>
                  <a:close/>
                  <a:moveTo>
                    <a:pt x="264559" y="0"/>
                  </a:moveTo>
                  <a:lnTo>
                    <a:pt x="264447" y="56"/>
                  </a:lnTo>
                  <a:lnTo>
                    <a:pt x="264168" y="223"/>
                  </a:lnTo>
                  <a:lnTo>
                    <a:pt x="264001" y="502"/>
                  </a:lnTo>
                  <a:lnTo>
                    <a:pt x="263945" y="669"/>
                  </a:lnTo>
                  <a:lnTo>
                    <a:pt x="263889" y="837"/>
                  </a:lnTo>
                  <a:lnTo>
                    <a:pt x="263945" y="1004"/>
                  </a:lnTo>
                  <a:lnTo>
                    <a:pt x="264001" y="1171"/>
                  </a:lnTo>
                  <a:lnTo>
                    <a:pt x="264168" y="1394"/>
                  </a:lnTo>
                  <a:lnTo>
                    <a:pt x="264447" y="1617"/>
                  </a:lnTo>
                  <a:lnTo>
                    <a:pt x="264559" y="1673"/>
                  </a:lnTo>
                  <a:lnTo>
                    <a:pt x="264893" y="1673"/>
                  </a:lnTo>
                  <a:lnTo>
                    <a:pt x="265060" y="1617"/>
                  </a:lnTo>
                  <a:lnTo>
                    <a:pt x="265339" y="1394"/>
                  </a:lnTo>
                  <a:lnTo>
                    <a:pt x="265507" y="1171"/>
                  </a:lnTo>
                  <a:lnTo>
                    <a:pt x="265562" y="1004"/>
                  </a:lnTo>
                  <a:lnTo>
                    <a:pt x="265562" y="837"/>
                  </a:lnTo>
                  <a:lnTo>
                    <a:pt x="265562" y="669"/>
                  </a:lnTo>
                  <a:lnTo>
                    <a:pt x="265507" y="502"/>
                  </a:lnTo>
                  <a:lnTo>
                    <a:pt x="265339" y="223"/>
                  </a:lnTo>
                  <a:lnTo>
                    <a:pt x="265060" y="56"/>
                  </a:lnTo>
                  <a:lnTo>
                    <a:pt x="264893" y="0"/>
                  </a:lnTo>
                  <a:close/>
                  <a:moveTo>
                    <a:pt x="267905" y="0"/>
                  </a:moveTo>
                  <a:lnTo>
                    <a:pt x="267737" y="56"/>
                  </a:lnTo>
                  <a:lnTo>
                    <a:pt x="267514" y="223"/>
                  </a:lnTo>
                  <a:lnTo>
                    <a:pt x="267291" y="502"/>
                  </a:lnTo>
                  <a:lnTo>
                    <a:pt x="267291" y="669"/>
                  </a:lnTo>
                  <a:lnTo>
                    <a:pt x="267235" y="837"/>
                  </a:lnTo>
                  <a:lnTo>
                    <a:pt x="267291" y="1004"/>
                  </a:lnTo>
                  <a:lnTo>
                    <a:pt x="267291" y="1171"/>
                  </a:lnTo>
                  <a:lnTo>
                    <a:pt x="267514" y="1394"/>
                  </a:lnTo>
                  <a:lnTo>
                    <a:pt x="267737" y="1617"/>
                  </a:lnTo>
                  <a:lnTo>
                    <a:pt x="267905" y="1673"/>
                  </a:lnTo>
                  <a:lnTo>
                    <a:pt x="268239" y="1673"/>
                  </a:lnTo>
                  <a:lnTo>
                    <a:pt x="268406" y="1617"/>
                  </a:lnTo>
                  <a:lnTo>
                    <a:pt x="268685" y="1394"/>
                  </a:lnTo>
                  <a:lnTo>
                    <a:pt x="268853" y="1171"/>
                  </a:lnTo>
                  <a:lnTo>
                    <a:pt x="268908" y="1004"/>
                  </a:lnTo>
                  <a:lnTo>
                    <a:pt x="268908" y="837"/>
                  </a:lnTo>
                  <a:lnTo>
                    <a:pt x="268908" y="669"/>
                  </a:lnTo>
                  <a:lnTo>
                    <a:pt x="268853" y="502"/>
                  </a:lnTo>
                  <a:lnTo>
                    <a:pt x="268685" y="223"/>
                  </a:lnTo>
                  <a:lnTo>
                    <a:pt x="268406" y="56"/>
                  </a:lnTo>
                  <a:lnTo>
                    <a:pt x="268239" y="0"/>
                  </a:lnTo>
                  <a:close/>
                  <a:moveTo>
                    <a:pt x="279671" y="0"/>
                  </a:moveTo>
                  <a:lnTo>
                    <a:pt x="279504" y="56"/>
                  </a:lnTo>
                  <a:lnTo>
                    <a:pt x="279225" y="223"/>
                  </a:lnTo>
                  <a:lnTo>
                    <a:pt x="279058" y="502"/>
                  </a:lnTo>
                  <a:lnTo>
                    <a:pt x="279002" y="669"/>
                  </a:lnTo>
                  <a:lnTo>
                    <a:pt x="279002" y="837"/>
                  </a:lnTo>
                  <a:lnTo>
                    <a:pt x="279002" y="1004"/>
                  </a:lnTo>
                  <a:lnTo>
                    <a:pt x="279058" y="1171"/>
                  </a:lnTo>
                  <a:lnTo>
                    <a:pt x="279225" y="1394"/>
                  </a:lnTo>
                  <a:lnTo>
                    <a:pt x="279504" y="1617"/>
                  </a:lnTo>
                  <a:lnTo>
                    <a:pt x="279671" y="1673"/>
                  </a:lnTo>
                  <a:lnTo>
                    <a:pt x="280006" y="1673"/>
                  </a:lnTo>
                  <a:lnTo>
                    <a:pt x="280173" y="1617"/>
                  </a:lnTo>
                  <a:lnTo>
                    <a:pt x="280396" y="1394"/>
                  </a:lnTo>
                  <a:lnTo>
                    <a:pt x="280564" y="1171"/>
                  </a:lnTo>
                  <a:lnTo>
                    <a:pt x="280619" y="1004"/>
                  </a:lnTo>
                  <a:lnTo>
                    <a:pt x="280675" y="837"/>
                  </a:lnTo>
                  <a:lnTo>
                    <a:pt x="280619" y="669"/>
                  </a:lnTo>
                  <a:lnTo>
                    <a:pt x="280564" y="502"/>
                  </a:lnTo>
                  <a:lnTo>
                    <a:pt x="280396" y="223"/>
                  </a:lnTo>
                  <a:lnTo>
                    <a:pt x="280173" y="56"/>
                  </a:lnTo>
                  <a:lnTo>
                    <a:pt x="280006" y="0"/>
                  </a:lnTo>
                  <a:close/>
                  <a:moveTo>
                    <a:pt x="2510" y="3346"/>
                  </a:moveTo>
                  <a:lnTo>
                    <a:pt x="2342" y="3402"/>
                  </a:lnTo>
                  <a:lnTo>
                    <a:pt x="2175" y="3458"/>
                  </a:lnTo>
                  <a:lnTo>
                    <a:pt x="1896" y="3625"/>
                  </a:lnTo>
                  <a:lnTo>
                    <a:pt x="1729" y="3848"/>
                  </a:lnTo>
                  <a:lnTo>
                    <a:pt x="1673" y="4015"/>
                  </a:lnTo>
                  <a:lnTo>
                    <a:pt x="1673" y="4183"/>
                  </a:lnTo>
                  <a:lnTo>
                    <a:pt x="1673" y="4350"/>
                  </a:lnTo>
                  <a:lnTo>
                    <a:pt x="1729" y="4517"/>
                  </a:lnTo>
                  <a:lnTo>
                    <a:pt x="1896" y="4796"/>
                  </a:lnTo>
                  <a:lnTo>
                    <a:pt x="2175" y="4963"/>
                  </a:lnTo>
                  <a:lnTo>
                    <a:pt x="2342" y="5019"/>
                  </a:lnTo>
                  <a:lnTo>
                    <a:pt x="2677" y="5019"/>
                  </a:lnTo>
                  <a:lnTo>
                    <a:pt x="2788" y="4963"/>
                  </a:lnTo>
                  <a:lnTo>
                    <a:pt x="3067" y="4796"/>
                  </a:lnTo>
                  <a:lnTo>
                    <a:pt x="3234" y="4517"/>
                  </a:lnTo>
                  <a:lnTo>
                    <a:pt x="3290" y="4350"/>
                  </a:lnTo>
                  <a:lnTo>
                    <a:pt x="3290" y="4183"/>
                  </a:lnTo>
                  <a:lnTo>
                    <a:pt x="3290" y="4015"/>
                  </a:lnTo>
                  <a:lnTo>
                    <a:pt x="3234" y="3848"/>
                  </a:lnTo>
                  <a:lnTo>
                    <a:pt x="3067" y="3625"/>
                  </a:lnTo>
                  <a:lnTo>
                    <a:pt x="2788" y="3458"/>
                  </a:lnTo>
                  <a:lnTo>
                    <a:pt x="2677" y="3402"/>
                  </a:lnTo>
                  <a:lnTo>
                    <a:pt x="2510" y="3346"/>
                  </a:lnTo>
                  <a:close/>
                  <a:moveTo>
                    <a:pt x="10930" y="3346"/>
                  </a:moveTo>
                  <a:lnTo>
                    <a:pt x="10763" y="3402"/>
                  </a:lnTo>
                  <a:lnTo>
                    <a:pt x="10596" y="3458"/>
                  </a:lnTo>
                  <a:lnTo>
                    <a:pt x="10317" y="3625"/>
                  </a:lnTo>
                  <a:lnTo>
                    <a:pt x="10150" y="3848"/>
                  </a:lnTo>
                  <a:lnTo>
                    <a:pt x="10094" y="4015"/>
                  </a:lnTo>
                  <a:lnTo>
                    <a:pt x="10094" y="4183"/>
                  </a:lnTo>
                  <a:lnTo>
                    <a:pt x="10094" y="4350"/>
                  </a:lnTo>
                  <a:lnTo>
                    <a:pt x="10150" y="4517"/>
                  </a:lnTo>
                  <a:lnTo>
                    <a:pt x="10317" y="4796"/>
                  </a:lnTo>
                  <a:lnTo>
                    <a:pt x="10596" y="4963"/>
                  </a:lnTo>
                  <a:lnTo>
                    <a:pt x="10763" y="5019"/>
                  </a:lnTo>
                  <a:lnTo>
                    <a:pt x="11098" y="5019"/>
                  </a:lnTo>
                  <a:lnTo>
                    <a:pt x="11265" y="4963"/>
                  </a:lnTo>
                  <a:lnTo>
                    <a:pt x="11488" y="4796"/>
                  </a:lnTo>
                  <a:lnTo>
                    <a:pt x="11711" y="4517"/>
                  </a:lnTo>
                  <a:lnTo>
                    <a:pt x="11711" y="4350"/>
                  </a:lnTo>
                  <a:lnTo>
                    <a:pt x="11767" y="4183"/>
                  </a:lnTo>
                  <a:lnTo>
                    <a:pt x="11711" y="4015"/>
                  </a:lnTo>
                  <a:lnTo>
                    <a:pt x="11711" y="3848"/>
                  </a:lnTo>
                  <a:lnTo>
                    <a:pt x="11488" y="3625"/>
                  </a:lnTo>
                  <a:lnTo>
                    <a:pt x="11265" y="3458"/>
                  </a:lnTo>
                  <a:lnTo>
                    <a:pt x="11098" y="3402"/>
                  </a:lnTo>
                  <a:lnTo>
                    <a:pt x="10930" y="3346"/>
                  </a:lnTo>
                  <a:close/>
                  <a:moveTo>
                    <a:pt x="15949" y="3346"/>
                  </a:moveTo>
                  <a:lnTo>
                    <a:pt x="15782" y="3402"/>
                  </a:lnTo>
                  <a:lnTo>
                    <a:pt x="15671" y="3458"/>
                  </a:lnTo>
                  <a:lnTo>
                    <a:pt x="15392" y="3625"/>
                  </a:lnTo>
                  <a:lnTo>
                    <a:pt x="15224" y="3848"/>
                  </a:lnTo>
                  <a:lnTo>
                    <a:pt x="15169" y="4015"/>
                  </a:lnTo>
                  <a:lnTo>
                    <a:pt x="15113" y="4183"/>
                  </a:lnTo>
                  <a:lnTo>
                    <a:pt x="15169" y="4350"/>
                  </a:lnTo>
                  <a:lnTo>
                    <a:pt x="15224" y="4517"/>
                  </a:lnTo>
                  <a:lnTo>
                    <a:pt x="15392" y="4796"/>
                  </a:lnTo>
                  <a:lnTo>
                    <a:pt x="15671" y="4963"/>
                  </a:lnTo>
                  <a:lnTo>
                    <a:pt x="15782" y="5019"/>
                  </a:lnTo>
                  <a:lnTo>
                    <a:pt x="16117" y="5019"/>
                  </a:lnTo>
                  <a:lnTo>
                    <a:pt x="16284" y="4963"/>
                  </a:lnTo>
                  <a:lnTo>
                    <a:pt x="16563" y="4796"/>
                  </a:lnTo>
                  <a:lnTo>
                    <a:pt x="16730" y="4517"/>
                  </a:lnTo>
                  <a:lnTo>
                    <a:pt x="16786" y="4350"/>
                  </a:lnTo>
                  <a:lnTo>
                    <a:pt x="16786" y="4183"/>
                  </a:lnTo>
                  <a:lnTo>
                    <a:pt x="16786" y="4015"/>
                  </a:lnTo>
                  <a:lnTo>
                    <a:pt x="16730" y="3848"/>
                  </a:lnTo>
                  <a:lnTo>
                    <a:pt x="16563" y="3625"/>
                  </a:lnTo>
                  <a:lnTo>
                    <a:pt x="16284" y="3458"/>
                  </a:lnTo>
                  <a:lnTo>
                    <a:pt x="16117" y="3402"/>
                  </a:lnTo>
                  <a:lnTo>
                    <a:pt x="15949" y="3346"/>
                  </a:lnTo>
                  <a:close/>
                  <a:moveTo>
                    <a:pt x="19295" y="3346"/>
                  </a:moveTo>
                  <a:lnTo>
                    <a:pt x="19128" y="3402"/>
                  </a:lnTo>
                  <a:lnTo>
                    <a:pt x="18961" y="3458"/>
                  </a:lnTo>
                  <a:lnTo>
                    <a:pt x="18682" y="3625"/>
                  </a:lnTo>
                  <a:lnTo>
                    <a:pt x="18515" y="3848"/>
                  </a:lnTo>
                  <a:lnTo>
                    <a:pt x="18459" y="4015"/>
                  </a:lnTo>
                  <a:lnTo>
                    <a:pt x="18459" y="4183"/>
                  </a:lnTo>
                  <a:lnTo>
                    <a:pt x="18459" y="4350"/>
                  </a:lnTo>
                  <a:lnTo>
                    <a:pt x="18515" y="4517"/>
                  </a:lnTo>
                  <a:lnTo>
                    <a:pt x="18682" y="4796"/>
                  </a:lnTo>
                  <a:lnTo>
                    <a:pt x="18961" y="4963"/>
                  </a:lnTo>
                  <a:lnTo>
                    <a:pt x="19128" y="5019"/>
                  </a:lnTo>
                  <a:lnTo>
                    <a:pt x="19463" y="5019"/>
                  </a:lnTo>
                  <a:lnTo>
                    <a:pt x="19630" y="4963"/>
                  </a:lnTo>
                  <a:lnTo>
                    <a:pt x="19853" y="4796"/>
                  </a:lnTo>
                  <a:lnTo>
                    <a:pt x="20076" y="4517"/>
                  </a:lnTo>
                  <a:lnTo>
                    <a:pt x="20076" y="4350"/>
                  </a:lnTo>
                  <a:lnTo>
                    <a:pt x="20132" y="4183"/>
                  </a:lnTo>
                  <a:lnTo>
                    <a:pt x="20076" y="4015"/>
                  </a:lnTo>
                  <a:lnTo>
                    <a:pt x="20076" y="3848"/>
                  </a:lnTo>
                  <a:lnTo>
                    <a:pt x="19853" y="3625"/>
                  </a:lnTo>
                  <a:lnTo>
                    <a:pt x="19630" y="3458"/>
                  </a:lnTo>
                  <a:lnTo>
                    <a:pt x="19463" y="3402"/>
                  </a:lnTo>
                  <a:lnTo>
                    <a:pt x="19295" y="3346"/>
                  </a:lnTo>
                  <a:close/>
                  <a:moveTo>
                    <a:pt x="24370" y="3346"/>
                  </a:moveTo>
                  <a:lnTo>
                    <a:pt x="24203" y="3402"/>
                  </a:lnTo>
                  <a:lnTo>
                    <a:pt x="24036" y="3458"/>
                  </a:lnTo>
                  <a:lnTo>
                    <a:pt x="23757" y="3625"/>
                  </a:lnTo>
                  <a:lnTo>
                    <a:pt x="23589" y="3848"/>
                  </a:lnTo>
                  <a:lnTo>
                    <a:pt x="23534" y="4015"/>
                  </a:lnTo>
                  <a:lnTo>
                    <a:pt x="23534" y="4183"/>
                  </a:lnTo>
                  <a:lnTo>
                    <a:pt x="23534" y="4350"/>
                  </a:lnTo>
                  <a:lnTo>
                    <a:pt x="23589" y="4517"/>
                  </a:lnTo>
                  <a:lnTo>
                    <a:pt x="23757" y="4796"/>
                  </a:lnTo>
                  <a:lnTo>
                    <a:pt x="24036" y="4963"/>
                  </a:lnTo>
                  <a:lnTo>
                    <a:pt x="24203" y="5019"/>
                  </a:lnTo>
                  <a:lnTo>
                    <a:pt x="24537" y="5019"/>
                  </a:lnTo>
                  <a:lnTo>
                    <a:pt x="24649" y="4963"/>
                  </a:lnTo>
                  <a:lnTo>
                    <a:pt x="24928" y="4796"/>
                  </a:lnTo>
                  <a:lnTo>
                    <a:pt x="25095" y="4517"/>
                  </a:lnTo>
                  <a:lnTo>
                    <a:pt x="25151" y="4350"/>
                  </a:lnTo>
                  <a:lnTo>
                    <a:pt x="25207" y="4183"/>
                  </a:lnTo>
                  <a:lnTo>
                    <a:pt x="25151" y="4015"/>
                  </a:lnTo>
                  <a:lnTo>
                    <a:pt x="25095" y="3848"/>
                  </a:lnTo>
                  <a:lnTo>
                    <a:pt x="24928" y="3625"/>
                  </a:lnTo>
                  <a:lnTo>
                    <a:pt x="24649" y="3458"/>
                  </a:lnTo>
                  <a:lnTo>
                    <a:pt x="24537" y="3402"/>
                  </a:lnTo>
                  <a:lnTo>
                    <a:pt x="24370" y="3346"/>
                  </a:lnTo>
                  <a:close/>
                  <a:moveTo>
                    <a:pt x="27660" y="3346"/>
                  </a:moveTo>
                  <a:lnTo>
                    <a:pt x="27493" y="3402"/>
                  </a:lnTo>
                  <a:lnTo>
                    <a:pt x="27326" y="3458"/>
                  </a:lnTo>
                  <a:lnTo>
                    <a:pt x="27103" y="3625"/>
                  </a:lnTo>
                  <a:lnTo>
                    <a:pt x="26880" y="3848"/>
                  </a:lnTo>
                  <a:lnTo>
                    <a:pt x="26880" y="4015"/>
                  </a:lnTo>
                  <a:lnTo>
                    <a:pt x="26824" y="4183"/>
                  </a:lnTo>
                  <a:lnTo>
                    <a:pt x="26880" y="4350"/>
                  </a:lnTo>
                  <a:lnTo>
                    <a:pt x="26880" y="4517"/>
                  </a:lnTo>
                  <a:lnTo>
                    <a:pt x="27103" y="4796"/>
                  </a:lnTo>
                  <a:lnTo>
                    <a:pt x="27326" y="4963"/>
                  </a:lnTo>
                  <a:lnTo>
                    <a:pt x="27493" y="5019"/>
                  </a:lnTo>
                  <a:lnTo>
                    <a:pt x="27828" y="5019"/>
                  </a:lnTo>
                  <a:lnTo>
                    <a:pt x="27995" y="4963"/>
                  </a:lnTo>
                  <a:lnTo>
                    <a:pt x="28274" y="4796"/>
                  </a:lnTo>
                  <a:lnTo>
                    <a:pt x="28441" y="4517"/>
                  </a:lnTo>
                  <a:lnTo>
                    <a:pt x="28497" y="4350"/>
                  </a:lnTo>
                  <a:lnTo>
                    <a:pt x="28497" y="4183"/>
                  </a:lnTo>
                  <a:lnTo>
                    <a:pt x="28497" y="4015"/>
                  </a:lnTo>
                  <a:lnTo>
                    <a:pt x="28441" y="3848"/>
                  </a:lnTo>
                  <a:lnTo>
                    <a:pt x="28274" y="3625"/>
                  </a:lnTo>
                  <a:lnTo>
                    <a:pt x="27995" y="3458"/>
                  </a:lnTo>
                  <a:lnTo>
                    <a:pt x="27828" y="3402"/>
                  </a:lnTo>
                  <a:lnTo>
                    <a:pt x="27660" y="3346"/>
                  </a:lnTo>
                  <a:close/>
                  <a:moveTo>
                    <a:pt x="31118" y="3346"/>
                  </a:moveTo>
                  <a:lnTo>
                    <a:pt x="30951" y="3402"/>
                  </a:lnTo>
                  <a:lnTo>
                    <a:pt x="30783" y="3458"/>
                  </a:lnTo>
                  <a:lnTo>
                    <a:pt x="30505" y="3625"/>
                  </a:lnTo>
                  <a:lnTo>
                    <a:pt x="30337" y="3848"/>
                  </a:lnTo>
                  <a:lnTo>
                    <a:pt x="30281" y="4015"/>
                  </a:lnTo>
                  <a:lnTo>
                    <a:pt x="30281" y="4183"/>
                  </a:lnTo>
                  <a:lnTo>
                    <a:pt x="30281" y="4350"/>
                  </a:lnTo>
                  <a:lnTo>
                    <a:pt x="30337" y="4517"/>
                  </a:lnTo>
                  <a:lnTo>
                    <a:pt x="30505" y="4796"/>
                  </a:lnTo>
                  <a:lnTo>
                    <a:pt x="30783" y="4963"/>
                  </a:lnTo>
                  <a:lnTo>
                    <a:pt x="30951" y="5019"/>
                  </a:lnTo>
                  <a:lnTo>
                    <a:pt x="31285" y="5019"/>
                  </a:lnTo>
                  <a:lnTo>
                    <a:pt x="31397" y="4963"/>
                  </a:lnTo>
                  <a:lnTo>
                    <a:pt x="31676" y="4796"/>
                  </a:lnTo>
                  <a:lnTo>
                    <a:pt x="31843" y="4517"/>
                  </a:lnTo>
                  <a:lnTo>
                    <a:pt x="31899" y="4350"/>
                  </a:lnTo>
                  <a:lnTo>
                    <a:pt x="31899" y="4183"/>
                  </a:lnTo>
                  <a:lnTo>
                    <a:pt x="31899" y="4015"/>
                  </a:lnTo>
                  <a:lnTo>
                    <a:pt x="31843" y="3848"/>
                  </a:lnTo>
                  <a:lnTo>
                    <a:pt x="31676" y="3625"/>
                  </a:lnTo>
                  <a:lnTo>
                    <a:pt x="31397" y="3458"/>
                  </a:lnTo>
                  <a:lnTo>
                    <a:pt x="31285" y="3402"/>
                  </a:lnTo>
                  <a:lnTo>
                    <a:pt x="31118" y="3346"/>
                  </a:lnTo>
                  <a:close/>
                  <a:moveTo>
                    <a:pt x="41156" y="3346"/>
                  </a:moveTo>
                  <a:lnTo>
                    <a:pt x="40989" y="3402"/>
                  </a:lnTo>
                  <a:lnTo>
                    <a:pt x="40821" y="3458"/>
                  </a:lnTo>
                  <a:lnTo>
                    <a:pt x="40543" y="3625"/>
                  </a:lnTo>
                  <a:lnTo>
                    <a:pt x="40375" y="3848"/>
                  </a:lnTo>
                  <a:lnTo>
                    <a:pt x="40320" y="4015"/>
                  </a:lnTo>
                  <a:lnTo>
                    <a:pt x="40320" y="4183"/>
                  </a:lnTo>
                  <a:lnTo>
                    <a:pt x="40320" y="4350"/>
                  </a:lnTo>
                  <a:lnTo>
                    <a:pt x="40375" y="4517"/>
                  </a:lnTo>
                  <a:lnTo>
                    <a:pt x="40543" y="4796"/>
                  </a:lnTo>
                  <a:lnTo>
                    <a:pt x="40821" y="4963"/>
                  </a:lnTo>
                  <a:lnTo>
                    <a:pt x="40989" y="5019"/>
                  </a:lnTo>
                  <a:lnTo>
                    <a:pt x="41323" y="5019"/>
                  </a:lnTo>
                  <a:lnTo>
                    <a:pt x="41435" y="4963"/>
                  </a:lnTo>
                  <a:lnTo>
                    <a:pt x="41714" y="4796"/>
                  </a:lnTo>
                  <a:lnTo>
                    <a:pt x="41881" y="4517"/>
                  </a:lnTo>
                  <a:lnTo>
                    <a:pt x="41937" y="4350"/>
                  </a:lnTo>
                  <a:lnTo>
                    <a:pt x="41937" y="4183"/>
                  </a:lnTo>
                  <a:lnTo>
                    <a:pt x="41937" y="4015"/>
                  </a:lnTo>
                  <a:lnTo>
                    <a:pt x="41881" y="3848"/>
                  </a:lnTo>
                  <a:lnTo>
                    <a:pt x="41714" y="3625"/>
                  </a:lnTo>
                  <a:lnTo>
                    <a:pt x="41435" y="3458"/>
                  </a:lnTo>
                  <a:lnTo>
                    <a:pt x="41323" y="3402"/>
                  </a:lnTo>
                  <a:lnTo>
                    <a:pt x="41156" y="3346"/>
                  </a:lnTo>
                  <a:close/>
                  <a:moveTo>
                    <a:pt x="83037" y="3402"/>
                  </a:moveTo>
                  <a:lnTo>
                    <a:pt x="82870" y="3458"/>
                  </a:lnTo>
                  <a:lnTo>
                    <a:pt x="82591" y="3625"/>
                  </a:lnTo>
                  <a:lnTo>
                    <a:pt x="82424" y="3904"/>
                  </a:lnTo>
                  <a:lnTo>
                    <a:pt x="82368" y="4015"/>
                  </a:lnTo>
                  <a:lnTo>
                    <a:pt x="82368" y="4183"/>
                  </a:lnTo>
                  <a:lnTo>
                    <a:pt x="82368" y="4350"/>
                  </a:lnTo>
                  <a:lnTo>
                    <a:pt x="82424" y="4517"/>
                  </a:lnTo>
                  <a:lnTo>
                    <a:pt x="82591" y="4796"/>
                  </a:lnTo>
                  <a:lnTo>
                    <a:pt x="82870" y="4963"/>
                  </a:lnTo>
                  <a:lnTo>
                    <a:pt x="83037" y="5019"/>
                  </a:lnTo>
                  <a:lnTo>
                    <a:pt x="83372" y="5019"/>
                  </a:lnTo>
                  <a:lnTo>
                    <a:pt x="83539" y="4963"/>
                  </a:lnTo>
                  <a:lnTo>
                    <a:pt x="83762" y="4796"/>
                  </a:lnTo>
                  <a:lnTo>
                    <a:pt x="83985" y="4517"/>
                  </a:lnTo>
                  <a:lnTo>
                    <a:pt x="83985" y="4350"/>
                  </a:lnTo>
                  <a:lnTo>
                    <a:pt x="84041" y="4183"/>
                  </a:lnTo>
                  <a:lnTo>
                    <a:pt x="83985" y="4015"/>
                  </a:lnTo>
                  <a:lnTo>
                    <a:pt x="83985" y="3904"/>
                  </a:lnTo>
                  <a:lnTo>
                    <a:pt x="83762" y="3625"/>
                  </a:lnTo>
                  <a:lnTo>
                    <a:pt x="83539" y="3458"/>
                  </a:lnTo>
                  <a:lnTo>
                    <a:pt x="83372" y="3402"/>
                  </a:lnTo>
                  <a:close/>
                  <a:moveTo>
                    <a:pt x="86383" y="3402"/>
                  </a:moveTo>
                  <a:lnTo>
                    <a:pt x="86216" y="3458"/>
                  </a:lnTo>
                  <a:lnTo>
                    <a:pt x="85993" y="3625"/>
                  </a:lnTo>
                  <a:lnTo>
                    <a:pt x="85825" y="3904"/>
                  </a:lnTo>
                  <a:lnTo>
                    <a:pt x="85770" y="4015"/>
                  </a:lnTo>
                  <a:lnTo>
                    <a:pt x="85714" y="4183"/>
                  </a:lnTo>
                  <a:lnTo>
                    <a:pt x="85770" y="4350"/>
                  </a:lnTo>
                  <a:lnTo>
                    <a:pt x="85825" y="4517"/>
                  </a:lnTo>
                  <a:lnTo>
                    <a:pt x="85993" y="4796"/>
                  </a:lnTo>
                  <a:lnTo>
                    <a:pt x="86216" y="4963"/>
                  </a:lnTo>
                  <a:lnTo>
                    <a:pt x="86383" y="5019"/>
                  </a:lnTo>
                  <a:lnTo>
                    <a:pt x="86718" y="5019"/>
                  </a:lnTo>
                  <a:lnTo>
                    <a:pt x="86885" y="4963"/>
                  </a:lnTo>
                  <a:lnTo>
                    <a:pt x="87164" y="4796"/>
                  </a:lnTo>
                  <a:lnTo>
                    <a:pt x="87331" y="4517"/>
                  </a:lnTo>
                  <a:lnTo>
                    <a:pt x="87387" y="4350"/>
                  </a:lnTo>
                  <a:lnTo>
                    <a:pt x="87387" y="4183"/>
                  </a:lnTo>
                  <a:lnTo>
                    <a:pt x="87387" y="4015"/>
                  </a:lnTo>
                  <a:lnTo>
                    <a:pt x="87331" y="3904"/>
                  </a:lnTo>
                  <a:lnTo>
                    <a:pt x="87164" y="3625"/>
                  </a:lnTo>
                  <a:lnTo>
                    <a:pt x="86885" y="3458"/>
                  </a:lnTo>
                  <a:lnTo>
                    <a:pt x="86718" y="3402"/>
                  </a:lnTo>
                  <a:close/>
                  <a:moveTo>
                    <a:pt x="89785" y="3402"/>
                  </a:moveTo>
                  <a:lnTo>
                    <a:pt x="89618" y="3458"/>
                  </a:lnTo>
                  <a:lnTo>
                    <a:pt x="89339" y="3625"/>
                  </a:lnTo>
                  <a:lnTo>
                    <a:pt x="89171" y="3904"/>
                  </a:lnTo>
                  <a:lnTo>
                    <a:pt x="89116" y="4015"/>
                  </a:lnTo>
                  <a:lnTo>
                    <a:pt x="89116" y="4183"/>
                  </a:lnTo>
                  <a:lnTo>
                    <a:pt x="89116" y="4350"/>
                  </a:lnTo>
                  <a:lnTo>
                    <a:pt x="89171" y="4517"/>
                  </a:lnTo>
                  <a:lnTo>
                    <a:pt x="89339" y="4796"/>
                  </a:lnTo>
                  <a:lnTo>
                    <a:pt x="89618" y="4963"/>
                  </a:lnTo>
                  <a:lnTo>
                    <a:pt x="89785" y="5019"/>
                  </a:lnTo>
                  <a:lnTo>
                    <a:pt x="90119" y="5019"/>
                  </a:lnTo>
                  <a:lnTo>
                    <a:pt x="90231" y="4963"/>
                  </a:lnTo>
                  <a:lnTo>
                    <a:pt x="90510" y="4796"/>
                  </a:lnTo>
                  <a:lnTo>
                    <a:pt x="90677" y="4517"/>
                  </a:lnTo>
                  <a:lnTo>
                    <a:pt x="90733" y="4350"/>
                  </a:lnTo>
                  <a:lnTo>
                    <a:pt x="90733" y="4183"/>
                  </a:lnTo>
                  <a:lnTo>
                    <a:pt x="90733" y="4015"/>
                  </a:lnTo>
                  <a:lnTo>
                    <a:pt x="90677" y="3904"/>
                  </a:lnTo>
                  <a:lnTo>
                    <a:pt x="90510" y="3625"/>
                  </a:lnTo>
                  <a:lnTo>
                    <a:pt x="90231" y="3458"/>
                  </a:lnTo>
                  <a:lnTo>
                    <a:pt x="90119" y="3402"/>
                  </a:lnTo>
                  <a:close/>
                  <a:moveTo>
                    <a:pt x="93075" y="3402"/>
                  </a:moveTo>
                  <a:lnTo>
                    <a:pt x="92908" y="3458"/>
                  </a:lnTo>
                  <a:lnTo>
                    <a:pt x="92685" y="3625"/>
                  </a:lnTo>
                  <a:lnTo>
                    <a:pt x="92462" y="3904"/>
                  </a:lnTo>
                  <a:lnTo>
                    <a:pt x="92462" y="4015"/>
                  </a:lnTo>
                  <a:lnTo>
                    <a:pt x="92406" y="4183"/>
                  </a:lnTo>
                  <a:lnTo>
                    <a:pt x="92462" y="4350"/>
                  </a:lnTo>
                  <a:lnTo>
                    <a:pt x="92462" y="4517"/>
                  </a:lnTo>
                  <a:lnTo>
                    <a:pt x="92685" y="4796"/>
                  </a:lnTo>
                  <a:lnTo>
                    <a:pt x="92908" y="4963"/>
                  </a:lnTo>
                  <a:lnTo>
                    <a:pt x="93075" y="5019"/>
                  </a:lnTo>
                  <a:lnTo>
                    <a:pt x="93410" y="5019"/>
                  </a:lnTo>
                  <a:lnTo>
                    <a:pt x="93577" y="4963"/>
                  </a:lnTo>
                  <a:lnTo>
                    <a:pt x="93856" y="4796"/>
                  </a:lnTo>
                  <a:lnTo>
                    <a:pt x="94023" y="4517"/>
                  </a:lnTo>
                  <a:lnTo>
                    <a:pt x="94079" y="4350"/>
                  </a:lnTo>
                  <a:lnTo>
                    <a:pt x="94079" y="4183"/>
                  </a:lnTo>
                  <a:lnTo>
                    <a:pt x="94079" y="4015"/>
                  </a:lnTo>
                  <a:lnTo>
                    <a:pt x="94023" y="3904"/>
                  </a:lnTo>
                  <a:lnTo>
                    <a:pt x="93856" y="3625"/>
                  </a:lnTo>
                  <a:lnTo>
                    <a:pt x="93577" y="3458"/>
                  </a:lnTo>
                  <a:lnTo>
                    <a:pt x="93410" y="3402"/>
                  </a:lnTo>
                  <a:close/>
                  <a:moveTo>
                    <a:pt x="98317" y="3346"/>
                  </a:moveTo>
                  <a:lnTo>
                    <a:pt x="98150" y="3402"/>
                  </a:lnTo>
                  <a:lnTo>
                    <a:pt x="97983" y="3458"/>
                  </a:lnTo>
                  <a:lnTo>
                    <a:pt x="97704" y="3625"/>
                  </a:lnTo>
                  <a:lnTo>
                    <a:pt x="97536" y="3848"/>
                  </a:lnTo>
                  <a:lnTo>
                    <a:pt x="97481" y="4015"/>
                  </a:lnTo>
                  <a:lnTo>
                    <a:pt x="97481" y="4183"/>
                  </a:lnTo>
                  <a:lnTo>
                    <a:pt x="97481" y="4350"/>
                  </a:lnTo>
                  <a:lnTo>
                    <a:pt x="97536" y="4517"/>
                  </a:lnTo>
                  <a:lnTo>
                    <a:pt x="97704" y="4796"/>
                  </a:lnTo>
                  <a:lnTo>
                    <a:pt x="97983" y="4963"/>
                  </a:lnTo>
                  <a:lnTo>
                    <a:pt x="98150" y="5019"/>
                  </a:lnTo>
                  <a:lnTo>
                    <a:pt x="98484" y="5019"/>
                  </a:lnTo>
                  <a:lnTo>
                    <a:pt x="98652" y="4963"/>
                  </a:lnTo>
                  <a:lnTo>
                    <a:pt x="98875" y="4796"/>
                  </a:lnTo>
                  <a:lnTo>
                    <a:pt x="99042" y="4517"/>
                  </a:lnTo>
                  <a:lnTo>
                    <a:pt x="99098" y="4350"/>
                  </a:lnTo>
                  <a:lnTo>
                    <a:pt x="99154" y="4183"/>
                  </a:lnTo>
                  <a:lnTo>
                    <a:pt x="99098" y="4015"/>
                  </a:lnTo>
                  <a:lnTo>
                    <a:pt x="99042" y="3848"/>
                  </a:lnTo>
                  <a:lnTo>
                    <a:pt x="98875" y="3625"/>
                  </a:lnTo>
                  <a:lnTo>
                    <a:pt x="98652" y="3458"/>
                  </a:lnTo>
                  <a:lnTo>
                    <a:pt x="98484" y="3402"/>
                  </a:lnTo>
                  <a:lnTo>
                    <a:pt x="98317" y="3346"/>
                  </a:lnTo>
                  <a:close/>
                  <a:moveTo>
                    <a:pt x="106738" y="3346"/>
                  </a:moveTo>
                  <a:lnTo>
                    <a:pt x="106571" y="3402"/>
                  </a:lnTo>
                  <a:lnTo>
                    <a:pt x="106403" y="3458"/>
                  </a:lnTo>
                  <a:lnTo>
                    <a:pt x="106180" y="3625"/>
                  </a:lnTo>
                  <a:lnTo>
                    <a:pt x="105957" y="3848"/>
                  </a:lnTo>
                  <a:lnTo>
                    <a:pt x="105957" y="4015"/>
                  </a:lnTo>
                  <a:lnTo>
                    <a:pt x="105901" y="4183"/>
                  </a:lnTo>
                  <a:lnTo>
                    <a:pt x="105957" y="4350"/>
                  </a:lnTo>
                  <a:lnTo>
                    <a:pt x="105957" y="4517"/>
                  </a:lnTo>
                  <a:lnTo>
                    <a:pt x="106180" y="4796"/>
                  </a:lnTo>
                  <a:lnTo>
                    <a:pt x="106403" y="4963"/>
                  </a:lnTo>
                  <a:lnTo>
                    <a:pt x="106571" y="5019"/>
                  </a:lnTo>
                  <a:lnTo>
                    <a:pt x="106905" y="5019"/>
                  </a:lnTo>
                  <a:lnTo>
                    <a:pt x="107073" y="4963"/>
                  </a:lnTo>
                  <a:lnTo>
                    <a:pt x="107351" y="4796"/>
                  </a:lnTo>
                  <a:lnTo>
                    <a:pt x="107519" y="4517"/>
                  </a:lnTo>
                  <a:lnTo>
                    <a:pt x="107575" y="4350"/>
                  </a:lnTo>
                  <a:lnTo>
                    <a:pt x="107575" y="4183"/>
                  </a:lnTo>
                  <a:lnTo>
                    <a:pt x="107575" y="4015"/>
                  </a:lnTo>
                  <a:lnTo>
                    <a:pt x="107519" y="3848"/>
                  </a:lnTo>
                  <a:lnTo>
                    <a:pt x="107351" y="3625"/>
                  </a:lnTo>
                  <a:lnTo>
                    <a:pt x="107073" y="3458"/>
                  </a:lnTo>
                  <a:lnTo>
                    <a:pt x="106905" y="3402"/>
                  </a:lnTo>
                  <a:lnTo>
                    <a:pt x="106738" y="3346"/>
                  </a:lnTo>
                  <a:close/>
                  <a:moveTo>
                    <a:pt x="111813" y="3346"/>
                  </a:moveTo>
                  <a:lnTo>
                    <a:pt x="111645" y="3402"/>
                  </a:lnTo>
                  <a:lnTo>
                    <a:pt x="111478" y="3458"/>
                  </a:lnTo>
                  <a:lnTo>
                    <a:pt x="111199" y="3625"/>
                  </a:lnTo>
                  <a:lnTo>
                    <a:pt x="111032" y="3848"/>
                  </a:lnTo>
                  <a:lnTo>
                    <a:pt x="110976" y="4015"/>
                  </a:lnTo>
                  <a:lnTo>
                    <a:pt x="110976" y="4183"/>
                  </a:lnTo>
                  <a:lnTo>
                    <a:pt x="110976" y="4350"/>
                  </a:lnTo>
                  <a:lnTo>
                    <a:pt x="111032" y="4517"/>
                  </a:lnTo>
                  <a:lnTo>
                    <a:pt x="111199" y="4796"/>
                  </a:lnTo>
                  <a:lnTo>
                    <a:pt x="111478" y="4963"/>
                  </a:lnTo>
                  <a:lnTo>
                    <a:pt x="111645" y="5019"/>
                  </a:lnTo>
                  <a:lnTo>
                    <a:pt x="111980" y="5019"/>
                  </a:lnTo>
                  <a:lnTo>
                    <a:pt x="112092" y="4963"/>
                  </a:lnTo>
                  <a:lnTo>
                    <a:pt x="112370" y="4796"/>
                  </a:lnTo>
                  <a:lnTo>
                    <a:pt x="112538" y="4517"/>
                  </a:lnTo>
                  <a:lnTo>
                    <a:pt x="112594" y="4350"/>
                  </a:lnTo>
                  <a:lnTo>
                    <a:pt x="112594" y="4183"/>
                  </a:lnTo>
                  <a:lnTo>
                    <a:pt x="112594" y="4015"/>
                  </a:lnTo>
                  <a:lnTo>
                    <a:pt x="112538" y="3848"/>
                  </a:lnTo>
                  <a:lnTo>
                    <a:pt x="112370" y="3625"/>
                  </a:lnTo>
                  <a:lnTo>
                    <a:pt x="112092" y="3458"/>
                  </a:lnTo>
                  <a:lnTo>
                    <a:pt x="111980" y="3402"/>
                  </a:lnTo>
                  <a:lnTo>
                    <a:pt x="111813" y="3346"/>
                  </a:lnTo>
                  <a:close/>
                  <a:moveTo>
                    <a:pt x="115103" y="3346"/>
                  </a:moveTo>
                  <a:lnTo>
                    <a:pt x="114936" y="3402"/>
                  </a:lnTo>
                  <a:lnTo>
                    <a:pt x="114768" y="3458"/>
                  </a:lnTo>
                  <a:lnTo>
                    <a:pt x="114545" y="3625"/>
                  </a:lnTo>
                  <a:lnTo>
                    <a:pt x="114322" y="3848"/>
                  </a:lnTo>
                  <a:lnTo>
                    <a:pt x="114267" y="4015"/>
                  </a:lnTo>
                  <a:lnTo>
                    <a:pt x="114267" y="4183"/>
                  </a:lnTo>
                  <a:lnTo>
                    <a:pt x="114267" y="4350"/>
                  </a:lnTo>
                  <a:lnTo>
                    <a:pt x="114322" y="4517"/>
                  </a:lnTo>
                  <a:lnTo>
                    <a:pt x="114545" y="4796"/>
                  </a:lnTo>
                  <a:lnTo>
                    <a:pt x="114768" y="4963"/>
                  </a:lnTo>
                  <a:lnTo>
                    <a:pt x="114936" y="5019"/>
                  </a:lnTo>
                  <a:lnTo>
                    <a:pt x="115270" y="5019"/>
                  </a:lnTo>
                  <a:lnTo>
                    <a:pt x="115438" y="4963"/>
                  </a:lnTo>
                  <a:lnTo>
                    <a:pt x="115716" y="4796"/>
                  </a:lnTo>
                  <a:lnTo>
                    <a:pt x="115884" y="4517"/>
                  </a:lnTo>
                  <a:lnTo>
                    <a:pt x="115940" y="4350"/>
                  </a:lnTo>
                  <a:lnTo>
                    <a:pt x="115940" y="4183"/>
                  </a:lnTo>
                  <a:lnTo>
                    <a:pt x="115940" y="4015"/>
                  </a:lnTo>
                  <a:lnTo>
                    <a:pt x="115884" y="3848"/>
                  </a:lnTo>
                  <a:lnTo>
                    <a:pt x="115716" y="3625"/>
                  </a:lnTo>
                  <a:lnTo>
                    <a:pt x="115438" y="3458"/>
                  </a:lnTo>
                  <a:lnTo>
                    <a:pt x="115270" y="3402"/>
                  </a:lnTo>
                  <a:lnTo>
                    <a:pt x="115103" y="3346"/>
                  </a:lnTo>
                  <a:close/>
                  <a:moveTo>
                    <a:pt x="120178" y="3346"/>
                  </a:moveTo>
                  <a:lnTo>
                    <a:pt x="120011" y="3402"/>
                  </a:lnTo>
                  <a:lnTo>
                    <a:pt x="119843" y="3458"/>
                  </a:lnTo>
                  <a:lnTo>
                    <a:pt x="119564" y="3625"/>
                  </a:lnTo>
                  <a:lnTo>
                    <a:pt x="119397" y="3848"/>
                  </a:lnTo>
                  <a:lnTo>
                    <a:pt x="119341" y="4015"/>
                  </a:lnTo>
                  <a:lnTo>
                    <a:pt x="119341" y="4183"/>
                  </a:lnTo>
                  <a:lnTo>
                    <a:pt x="119341" y="4350"/>
                  </a:lnTo>
                  <a:lnTo>
                    <a:pt x="119397" y="4517"/>
                  </a:lnTo>
                  <a:lnTo>
                    <a:pt x="119564" y="4796"/>
                  </a:lnTo>
                  <a:lnTo>
                    <a:pt x="119843" y="4963"/>
                  </a:lnTo>
                  <a:lnTo>
                    <a:pt x="120011" y="5019"/>
                  </a:lnTo>
                  <a:lnTo>
                    <a:pt x="120345" y="5019"/>
                  </a:lnTo>
                  <a:lnTo>
                    <a:pt x="120512" y="4963"/>
                  </a:lnTo>
                  <a:lnTo>
                    <a:pt x="120736" y="4796"/>
                  </a:lnTo>
                  <a:lnTo>
                    <a:pt x="120959" y="4517"/>
                  </a:lnTo>
                  <a:lnTo>
                    <a:pt x="120959" y="4350"/>
                  </a:lnTo>
                  <a:lnTo>
                    <a:pt x="121014" y="4183"/>
                  </a:lnTo>
                  <a:lnTo>
                    <a:pt x="120959" y="4015"/>
                  </a:lnTo>
                  <a:lnTo>
                    <a:pt x="120959" y="3848"/>
                  </a:lnTo>
                  <a:lnTo>
                    <a:pt x="120736" y="3625"/>
                  </a:lnTo>
                  <a:lnTo>
                    <a:pt x="120512" y="3458"/>
                  </a:lnTo>
                  <a:lnTo>
                    <a:pt x="120345" y="3402"/>
                  </a:lnTo>
                  <a:lnTo>
                    <a:pt x="120178" y="3346"/>
                  </a:lnTo>
                  <a:close/>
                  <a:moveTo>
                    <a:pt x="123468" y="3346"/>
                  </a:moveTo>
                  <a:lnTo>
                    <a:pt x="123301" y="3402"/>
                  </a:lnTo>
                  <a:lnTo>
                    <a:pt x="123189" y="3458"/>
                  </a:lnTo>
                  <a:lnTo>
                    <a:pt x="122910" y="3625"/>
                  </a:lnTo>
                  <a:lnTo>
                    <a:pt x="122743" y="3848"/>
                  </a:lnTo>
                  <a:lnTo>
                    <a:pt x="122687" y="4015"/>
                  </a:lnTo>
                  <a:lnTo>
                    <a:pt x="122632" y="4183"/>
                  </a:lnTo>
                  <a:lnTo>
                    <a:pt x="122687" y="4350"/>
                  </a:lnTo>
                  <a:lnTo>
                    <a:pt x="122743" y="4517"/>
                  </a:lnTo>
                  <a:lnTo>
                    <a:pt x="122910" y="4796"/>
                  </a:lnTo>
                  <a:lnTo>
                    <a:pt x="123189" y="4963"/>
                  </a:lnTo>
                  <a:lnTo>
                    <a:pt x="123301" y="5019"/>
                  </a:lnTo>
                  <a:lnTo>
                    <a:pt x="123635" y="5019"/>
                  </a:lnTo>
                  <a:lnTo>
                    <a:pt x="123803" y="4963"/>
                  </a:lnTo>
                  <a:lnTo>
                    <a:pt x="124082" y="4796"/>
                  </a:lnTo>
                  <a:lnTo>
                    <a:pt x="124249" y="4517"/>
                  </a:lnTo>
                  <a:lnTo>
                    <a:pt x="124305" y="4350"/>
                  </a:lnTo>
                  <a:lnTo>
                    <a:pt x="124305" y="4183"/>
                  </a:lnTo>
                  <a:lnTo>
                    <a:pt x="124305" y="4015"/>
                  </a:lnTo>
                  <a:lnTo>
                    <a:pt x="124249" y="3848"/>
                  </a:lnTo>
                  <a:lnTo>
                    <a:pt x="124082" y="3625"/>
                  </a:lnTo>
                  <a:lnTo>
                    <a:pt x="123803" y="3458"/>
                  </a:lnTo>
                  <a:lnTo>
                    <a:pt x="123635" y="3402"/>
                  </a:lnTo>
                  <a:lnTo>
                    <a:pt x="123468" y="3346"/>
                  </a:lnTo>
                  <a:close/>
                  <a:moveTo>
                    <a:pt x="126926" y="3346"/>
                  </a:moveTo>
                  <a:lnTo>
                    <a:pt x="126758" y="3402"/>
                  </a:lnTo>
                  <a:lnTo>
                    <a:pt x="126591" y="3458"/>
                  </a:lnTo>
                  <a:lnTo>
                    <a:pt x="126312" y="3625"/>
                  </a:lnTo>
                  <a:lnTo>
                    <a:pt x="126145" y="3848"/>
                  </a:lnTo>
                  <a:lnTo>
                    <a:pt x="126089" y="4015"/>
                  </a:lnTo>
                  <a:lnTo>
                    <a:pt x="126089" y="4183"/>
                  </a:lnTo>
                  <a:lnTo>
                    <a:pt x="126089" y="4350"/>
                  </a:lnTo>
                  <a:lnTo>
                    <a:pt x="126145" y="4517"/>
                  </a:lnTo>
                  <a:lnTo>
                    <a:pt x="126312" y="4796"/>
                  </a:lnTo>
                  <a:lnTo>
                    <a:pt x="126591" y="4963"/>
                  </a:lnTo>
                  <a:lnTo>
                    <a:pt x="126758" y="5019"/>
                  </a:lnTo>
                  <a:lnTo>
                    <a:pt x="127093" y="5019"/>
                  </a:lnTo>
                  <a:lnTo>
                    <a:pt x="127260" y="4963"/>
                  </a:lnTo>
                  <a:lnTo>
                    <a:pt x="127483" y="4796"/>
                  </a:lnTo>
                  <a:lnTo>
                    <a:pt x="127651" y="4517"/>
                  </a:lnTo>
                  <a:lnTo>
                    <a:pt x="127706" y="4350"/>
                  </a:lnTo>
                  <a:lnTo>
                    <a:pt x="127762" y="4183"/>
                  </a:lnTo>
                  <a:lnTo>
                    <a:pt x="127706" y="4015"/>
                  </a:lnTo>
                  <a:lnTo>
                    <a:pt x="127651" y="3848"/>
                  </a:lnTo>
                  <a:lnTo>
                    <a:pt x="127483" y="3625"/>
                  </a:lnTo>
                  <a:lnTo>
                    <a:pt x="127260" y="3458"/>
                  </a:lnTo>
                  <a:lnTo>
                    <a:pt x="127093" y="3402"/>
                  </a:lnTo>
                  <a:lnTo>
                    <a:pt x="126926" y="3346"/>
                  </a:lnTo>
                  <a:close/>
                  <a:moveTo>
                    <a:pt x="136964" y="3346"/>
                  </a:moveTo>
                  <a:lnTo>
                    <a:pt x="136796" y="3402"/>
                  </a:lnTo>
                  <a:lnTo>
                    <a:pt x="136629" y="3458"/>
                  </a:lnTo>
                  <a:lnTo>
                    <a:pt x="136350" y="3625"/>
                  </a:lnTo>
                  <a:lnTo>
                    <a:pt x="136183" y="3848"/>
                  </a:lnTo>
                  <a:lnTo>
                    <a:pt x="136127" y="4015"/>
                  </a:lnTo>
                  <a:lnTo>
                    <a:pt x="136127" y="4183"/>
                  </a:lnTo>
                  <a:lnTo>
                    <a:pt x="136127" y="4350"/>
                  </a:lnTo>
                  <a:lnTo>
                    <a:pt x="136183" y="4517"/>
                  </a:lnTo>
                  <a:lnTo>
                    <a:pt x="136350" y="4796"/>
                  </a:lnTo>
                  <a:lnTo>
                    <a:pt x="136629" y="4963"/>
                  </a:lnTo>
                  <a:lnTo>
                    <a:pt x="136796" y="5019"/>
                  </a:lnTo>
                  <a:lnTo>
                    <a:pt x="137131" y="5019"/>
                  </a:lnTo>
                  <a:lnTo>
                    <a:pt x="137298" y="4963"/>
                  </a:lnTo>
                  <a:lnTo>
                    <a:pt x="137521" y="4796"/>
                  </a:lnTo>
                  <a:lnTo>
                    <a:pt x="137689" y="4517"/>
                  </a:lnTo>
                  <a:lnTo>
                    <a:pt x="137744" y="4350"/>
                  </a:lnTo>
                  <a:lnTo>
                    <a:pt x="137800" y="4183"/>
                  </a:lnTo>
                  <a:lnTo>
                    <a:pt x="137744" y="4015"/>
                  </a:lnTo>
                  <a:lnTo>
                    <a:pt x="137689" y="3848"/>
                  </a:lnTo>
                  <a:lnTo>
                    <a:pt x="137521" y="3625"/>
                  </a:lnTo>
                  <a:lnTo>
                    <a:pt x="137298" y="3458"/>
                  </a:lnTo>
                  <a:lnTo>
                    <a:pt x="137131" y="3402"/>
                  </a:lnTo>
                  <a:lnTo>
                    <a:pt x="136964" y="3346"/>
                  </a:lnTo>
                  <a:close/>
                  <a:moveTo>
                    <a:pt x="178845" y="3402"/>
                  </a:moveTo>
                  <a:lnTo>
                    <a:pt x="178677" y="3458"/>
                  </a:lnTo>
                  <a:lnTo>
                    <a:pt x="178399" y="3625"/>
                  </a:lnTo>
                  <a:lnTo>
                    <a:pt x="178231" y="3904"/>
                  </a:lnTo>
                  <a:lnTo>
                    <a:pt x="178176" y="4015"/>
                  </a:lnTo>
                  <a:lnTo>
                    <a:pt x="178176" y="4183"/>
                  </a:lnTo>
                  <a:lnTo>
                    <a:pt x="178176" y="4350"/>
                  </a:lnTo>
                  <a:lnTo>
                    <a:pt x="178231" y="4517"/>
                  </a:lnTo>
                  <a:lnTo>
                    <a:pt x="178399" y="4796"/>
                  </a:lnTo>
                  <a:lnTo>
                    <a:pt x="178677" y="4963"/>
                  </a:lnTo>
                  <a:lnTo>
                    <a:pt x="178845" y="5019"/>
                  </a:lnTo>
                  <a:lnTo>
                    <a:pt x="179179" y="5019"/>
                  </a:lnTo>
                  <a:lnTo>
                    <a:pt x="179347" y="4963"/>
                  </a:lnTo>
                  <a:lnTo>
                    <a:pt x="179570" y="4796"/>
                  </a:lnTo>
                  <a:lnTo>
                    <a:pt x="179737" y="4517"/>
                  </a:lnTo>
                  <a:lnTo>
                    <a:pt x="179793" y="4350"/>
                  </a:lnTo>
                  <a:lnTo>
                    <a:pt x="179849" y="4183"/>
                  </a:lnTo>
                  <a:lnTo>
                    <a:pt x="179793" y="4015"/>
                  </a:lnTo>
                  <a:lnTo>
                    <a:pt x="179737" y="3904"/>
                  </a:lnTo>
                  <a:lnTo>
                    <a:pt x="179570" y="3625"/>
                  </a:lnTo>
                  <a:lnTo>
                    <a:pt x="179347" y="3458"/>
                  </a:lnTo>
                  <a:lnTo>
                    <a:pt x="179179" y="3402"/>
                  </a:lnTo>
                  <a:close/>
                  <a:moveTo>
                    <a:pt x="182191" y="3402"/>
                  </a:moveTo>
                  <a:lnTo>
                    <a:pt x="182023" y="3458"/>
                  </a:lnTo>
                  <a:lnTo>
                    <a:pt x="181800" y="3625"/>
                  </a:lnTo>
                  <a:lnTo>
                    <a:pt x="181577" y="3904"/>
                  </a:lnTo>
                  <a:lnTo>
                    <a:pt x="181577" y="4015"/>
                  </a:lnTo>
                  <a:lnTo>
                    <a:pt x="181522" y="4183"/>
                  </a:lnTo>
                  <a:lnTo>
                    <a:pt x="181577" y="4350"/>
                  </a:lnTo>
                  <a:lnTo>
                    <a:pt x="181577" y="4517"/>
                  </a:lnTo>
                  <a:lnTo>
                    <a:pt x="181800" y="4796"/>
                  </a:lnTo>
                  <a:lnTo>
                    <a:pt x="182023" y="4963"/>
                  </a:lnTo>
                  <a:lnTo>
                    <a:pt x="182191" y="5019"/>
                  </a:lnTo>
                  <a:lnTo>
                    <a:pt x="182525" y="5019"/>
                  </a:lnTo>
                  <a:lnTo>
                    <a:pt x="182693" y="4963"/>
                  </a:lnTo>
                  <a:lnTo>
                    <a:pt x="182971" y="4796"/>
                  </a:lnTo>
                  <a:lnTo>
                    <a:pt x="183139" y="4517"/>
                  </a:lnTo>
                  <a:lnTo>
                    <a:pt x="183195" y="4350"/>
                  </a:lnTo>
                  <a:lnTo>
                    <a:pt x="183195" y="4183"/>
                  </a:lnTo>
                  <a:lnTo>
                    <a:pt x="183195" y="4015"/>
                  </a:lnTo>
                  <a:lnTo>
                    <a:pt x="183139" y="3904"/>
                  </a:lnTo>
                  <a:lnTo>
                    <a:pt x="182971" y="3625"/>
                  </a:lnTo>
                  <a:lnTo>
                    <a:pt x="182693" y="3458"/>
                  </a:lnTo>
                  <a:lnTo>
                    <a:pt x="182525" y="3402"/>
                  </a:lnTo>
                  <a:close/>
                  <a:moveTo>
                    <a:pt x="185537" y="3402"/>
                  </a:moveTo>
                  <a:lnTo>
                    <a:pt x="185425" y="3458"/>
                  </a:lnTo>
                  <a:lnTo>
                    <a:pt x="185146" y="3625"/>
                  </a:lnTo>
                  <a:lnTo>
                    <a:pt x="184979" y="3904"/>
                  </a:lnTo>
                  <a:lnTo>
                    <a:pt x="184923" y="4015"/>
                  </a:lnTo>
                  <a:lnTo>
                    <a:pt x="184923" y="4183"/>
                  </a:lnTo>
                  <a:lnTo>
                    <a:pt x="184923" y="4350"/>
                  </a:lnTo>
                  <a:lnTo>
                    <a:pt x="184979" y="4517"/>
                  </a:lnTo>
                  <a:lnTo>
                    <a:pt x="185146" y="4796"/>
                  </a:lnTo>
                  <a:lnTo>
                    <a:pt x="185425" y="4963"/>
                  </a:lnTo>
                  <a:lnTo>
                    <a:pt x="185537" y="5019"/>
                  </a:lnTo>
                  <a:lnTo>
                    <a:pt x="185871" y="5019"/>
                  </a:lnTo>
                  <a:lnTo>
                    <a:pt x="186039" y="4963"/>
                  </a:lnTo>
                  <a:lnTo>
                    <a:pt x="186317" y="4796"/>
                  </a:lnTo>
                  <a:lnTo>
                    <a:pt x="186485" y="4517"/>
                  </a:lnTo>
                  <a:lnTo>
                    <a:pt x="186541" y="4350"/>
                  </a:lnTo>
                  <a:lnTo>
                    <a:pt x="186541" y="4183"/>
                  </a:lnTo>
                  <a:lnTo>
                    <a:pt x="186541" y="4015"/>
                  </a:lnTo>
                  <a:lnTo>
                    <a:pt x="186485" y="3904"/>
                  </a:lnTo>
                  <a:lnTo>
                    <a:pt x="186317" y="3625"/>
                  </a:lnTo>
                  <a:lnTo>
                    <a:pt x="186039" y="3458"/>
                  </a:lnTo>
                  <a:lnTo>
                    <a:pt x="185871" y="3402"/>
                  </a:lnTo>
                  <a:close/>
                  <a:moveTo>
                    <a:pt x="188883" y="3402"/>
                  </a:moveTo>
                  <a:lnTo>
                    <a:pt x="188715" y="3458"/>
                  </a:lnTo>
                  <a:lnTo>
                    <a:pt x="188437" y="3625"/>
                  </a:lnTo>
                  <a:lnTo>
                    <a:pt x="188269" y="3904"/>
                  </a:lnTo>
                  <a:lnTo>
                    <a:pt x="188214" y="4015"/>
                  </a:lnTo>
                  <a:lnTo>
                    <a:pt x="188214" y="4183"/>
                  </a:lnTo>
                  <a:lnTo>
                    <a:pt x="188214" y="4350"/>
                  </a:lnTo>
                  <a:lnTo>
                    <a:pt x="188269" y="4517"/>
                  </a:lnTo>
                  <a:lnTo>
                    <a:pt x="188437" y="4796"/>
                  </a:lnTo>
                  <a:lnTo>
                    <a:pt x="188715" y="4963"/>
                  </a:lnTo>
                  <a:lnTo>
                    <a:pt x="188883" y="5019"/>
                  </a:lnTo>
                  <a:lnTo>
                    <a:pt x="189217" y="5019"/>
                  </a:lnTo>
                  <a:lnTo>
                    <a:pt x="189385" y="4963"/>
                  </a:lnTo>
                  <a:lnTo>
                    <a:pt x="189608" y="4796"/>
                  </a:lnTo>
                  <a:lnTo>
                    <a:pt x="189831" y="4517"/>
                  </a:lnTo>
                  <a:lnTo>
                    <a:pt x="189887" y="4350"/>
                  </a:lnTo>
                  <a:lnTo>
                    <a:pt x="189887" y="4183"/>
                  </a:lnTo>
                  <a:lnTo>
                    <a:pt x="189887" y="4015"/>
                  </a:lnTo>
                  <a:lnTo>
                    <a:pt x="189831" y="3904"/>
                  </a:lnTo>
                  <a:lnTo>
                    <a:pt x="189608" y="3625"/>
                  </a:lnTo>
                  <a:lnTo>
                    <a:pt x="189385" y="3458"/>
                  </a:lnTo>
                  <a:lnTo>
                    <a:pt x="189217" y="3402"/>
                  </a:lnTo>
                  <a:close/>
                  <a:moveTo>
                    <a:pt x="194125" y="3346"/>
                  </a:moveTo>
                  <a:lnTo>
                    <a:pt x="193958" y="3402"/>
                  </a:lnTo>
                  <a:lnTo>
                    <a:pt x="193790" y="3458"/>
                  </a:lnTo>
                  <a:lnTo>
                    <a:pt x="193511" y="3625"/>
                  </a:lnTo>
                  <a:lnTo>
                    <a:pt x="193344" y="3848"/>
                  </a:lnTo>
                  <a:lnTo>
                    <a:pt x="193288" y="4015"/>
                  </a:lnTo>
                  <a:lnTo>
                    <a:pt x="193288" y="4183"/>
                  </a:lnTo>
                  <a:lnTo>
                    <a:pt x="193288" y="4350"/>
                  </a:lnTo>
                  <a:lnTo>
                    <a:pt x="193344" y="4517"/>
                  </a:lnTo>
                  <a:lnTo>
                    <a:pt x="193511" y="4796"/>
                  </a:lnTo>
                  <a:lnTo>
                    <a:pt x="193790" y="4963"/>
                  </a:lnTo>
                  <a:lnTo>
                    <a:pt x="193958" y="5019"/>
                  </a:lnTo>
                  <a:lnTo>
                    <a:pt x="194292" y="5019"/>
                  </a:lnTo>
                  <a:lnTo>
                    <a:pt x="194404" y="4963"/>
                  </a:lnTo>
                  <a:lnTo>
                    <a:pt x="194683" y="4796"/>
                  </a:lnTo>
                  <a:lnTo>
                    <a:pt x="194850" y="4517"/>
                  </a:lnTo>
                  <a:lnTo>
                    <a:pt x="194906" y="4350"/>
                  </a:lnTo>
                  <a:lnTo>
                    <a:pt x="194961" y="4183"/>
                  </a:lnTo>
                  <a:lnTo>
                    <a:pt x="194906" y="4015"/>
                  </a:lnTo>
                  <a:lnTo>
                    <a:pt x="194850" y="3848"/>
                  </a:lnTo>
                  <a:lnTo>
                    <a:pt x="194683" y="3625"/>
                  </a:lnTo>
                  <a:lnTo>
                    <a:pt x="194404" y="3458"/>
                  </a:lnTo>
                  <a:lnTo>
                    <a:pt x="194292" y="3402"/>
                  </a:lnTo>
                  <a:lnTo>
                    <a:pt x="194125" y="3346"/>
                  </a:lnTo>
                  <a:close/>
                  <a:moveTo>
                    <a:pt x="202546" y="3346"/>
                  </a:moveTo>
                  <a:lnTo>
                    <a:pt x="202378" y="3402"/>
                  </a:lnTo>
                  <a:lnTo>
                    <a:pt x="202211" y="3458"/>
                  </a:lnTo>
                  <a:lnTo>
                    <a:pt x="201932" y="3625"/>
                  </a:lnTo>
                  <a:lnTo>
                    <a:pt x="201765" y="3848"/>
                  </a:lnTo>
                  <a:lnTo>
                    <a:pt x="201709" y="4015"/>
                  </a:lnTo>
                  <a:lnTo>
                    <a:pt x="201709" y="4183"/>
                  </a:lnTo>
                  <a:lnTo>
                    <a:pt x="201709" y="4350"/>
                  </a:lnTo>
                  <a:lnTo>
                    <a:pt x="201765" y="4517"/>
                  </a:lnTo>
                  <a:lnTo>
                    <a:pt x="201932" y="4796"/>
                  </a:lnTo>
                  <a:lnTo>
                    <a:pt x="202211" y="4963"/>
                  </a:lnTo>
                  <a:lnTo>
                    <a:pt x="202378" y="5019"/>
                  </a:lnTo>
                  <a:lnTo>
                    <a:pt x="202713" y="5019"/>
                  </a:lnTo>
                  <a:lnTo>
                    <a:pt x="202880" y="4963"/>
                  </a:lnTo>
                  <a:lnTo>
                    <a:pt x="203103" y="4796"/>
                  </a:lnTo>
                  <a:lnTo>
                    <a:pt x="203326" y="4517"/>
                  </a:lnTo>
                  <a:lnTo>
                    <a:pt x="203382" y="4350"/>
                  </a:lnTo>
                  <a:lnTo>
                    <a:pt x="203382" y="4183"/>
                  </a:lnTo>
                  <a:lnTo>
                    <a:pt x="203382" y="4015"/>
                  </a:lnTo>
                  <a:lnTo>
                    <a:pt x="203326" y="3848"/>
                  </a:lnTo>
                  <a:lnTo>
                    <a:pt x="203103" y="3625"/>
                  </a:lnTo>
                  <a:lnTo>
                    <a:pt x="202880" y="3458"/>
                  </a:lnTo>
                  <a:lnTo>
                    <a:pt x="202713" y="3402"/>
                  </a:lnTo>
                  <a:lnTo>
                    <a:pt x="202546" y="3346"/>
                  </a:lnTo>
                  <a:close/>
                  <a:moveTo>
                    <a:pt x="207565" y="3346"/>
                  </a:moveTo>
                  <a:lnTo>
                    <a:pt x="207397" y="3402"/>
                  </a:lnTo>
                  <a:lnTo>
                    <a:pt x="207286" y="3458"/>
                  </a:lnTo>
                  <a:lnTo>
                    <a:pt x="207007" y="3625"/>
                  </a:lnTo>
                  <a:lnTo>
                    <a:pt x="206840" y="3848"/>
                  </a:lnTo>
                  <a:lnTo>
                    <a:pt x="206784" y="4015"/>
                  </a:lnTo>
                  <a:lnTo>
                    <a:pt x="206784" y="4183"/>
                  </a:lnTo>
                  <a:lnTo>
                    <a:pt x="206784" y="4350"/>
                  </a:lnTo>
                  <a:lnTo>
                    <a:pt x="206840" y="4517"/>
                  </a:lnTo>
                  <a:lnTo>
                    <a:pt x="207007" y="4796"/>
                  </a:lnTo>
                  <a:lnTo>
                    <a:pt x="207286" y="4963"/>
                  </a:lnTo>
                  <a:lnTo>
                    <a:pt x="207397" y="5019"/>
                  </a:lnTo>
                  <a:lnTo>
                    <a:pt x="207732" y="5019"/>
                  </a:lnTo>
                  <a:lnTo>
                    <a:pt x="207899" y="4963"/>
                  </a:lnTo>
                  <a:lnTo>
                    <a:pt x="208178" y="4796"/>
                  </a:lnTo>
                  <a:lnTo>
                    <a:pt x="208345" y="4517"/>
                  </a:lnTo>
                  <a:lnTo>
                    <a:pt x="208401" y="4350"/>
                  </a:lnTo>
                  <a:lnTo>
                    <a:pt x="208401" y="4183"/>
                  </a:lnTo>
                  <a:lnTo>
                    <a:pt x="208401" y="4015"/>
                  </a:lnTo>
                  <a:lnTo>
                    <a:pt x="208345" y="3848"/>
                  </a:lnTo>
                  <a:lnTo>
                    <a:pt x="208178" y="3625"/>
                  </a:lnTo>
                  <a:lnTo>
                    <a:pt x="207899" y="3458"/>
                  </a:lnTo>
                  <a:lnTo>
                    <a:pt x="207732" y="3402"/>
                  </a:lnTo>
                  <a:lnTo>
                    <a:pt x="207565" y="3346"/>
                  </a:lnTo>
                  <a:close/>
                  <a:moveTo>
                    <a:pt x="210911" y="3346"/>
                  </a:moveTo>
                  <a:lnTo>
                    <a:pt x="210743" y="3402"/>
                  </a:lnTo>
                  <a:lnTo>
                    <a:pt x="210576" y="3458"/>
                  </a:lnTo>
                  <a:lnTo>
                    <a:pt x="210297" y="3625"/>
                  </a:lnTo>
                  <a:lnTo>
                    <a:pt x="210130" y="3848"/>
                  </a:lnTo>
                  <a:lnTo>
                    <a:pt x="210074" y="4015"/>
                  </a:lnTo>
                  <a:lnTo>
                    <a:pt x="210074" y="4183"/>
                  </a:lnTo>
                  <a:lnTo>
                    <a:pt x="210074" y="4350"/>
                  </a:lnTo>
                  <a:lnTo>
                    <a:pt x="210130" y="4517"/>
                  </a:lnTo>
                  <a:lnTo>
                    <a:pt x="210297" y="4796"/>
                  </a:lnTo>
                  <a:lnTo>
                    <a:pt x="210576" y="4963"/>
                  </a:lnTo>
                  <a:lnTo>
                    <a:pt x="210743" y="5019"/>
                  </a:lnTo>
                  <a:lnTo>
                    <a:pt x="211078" y="5019"/>
                  </a:lnTo>
                  <a:lnTo>
                    <a:pt x="211245" y="4963"/>
                  </a:lnTo>
                  <a:lnTo>
                    <a:pt x="211468" y="4796"/>
                  </a:lnTo>
                  <a:lnTo>
                    <a:pt x="211691" y="4517"/>
                  </a:lnTo>
                  <a:lnTo>
                    <a:pt x="211691" y="4350"/>
                  </a:lnTo>
                  <a:lnTo>
                    <a:pt x="211747" y="4183"/>
                  </a:lnTo>
                  <a:lnTo>
                    <a:pt x="211691" y="4015"/>
                  </a:lnTo>
                  <a:lnTo>
                    <a:pt x="211691" y="3848"/>
                  </a:lnTo>
                  <a:lnTo>
                    <a:pt x="211468" y="3625"/>
                  </a:lnTo>
                  <a:lnTo>
                    <a:pt x="211245" y="3458"/>
                  </a:lnTo>
                  <a:lnTo>
                    <a:pt x="211078" y="3402"/>
                  </a:lnTo>
                  <a:lnTo>
                    <a:pt x="210911" y="3346"/>
                  </a:lnTo>
                  <a:close/>
                  <a:moveTo>
                    <a:pt x="215986" y="3346"/>
                  </a:moveTo>
                  <a:lnTo>
                    <a:pt x="215818" y="3402"/>
                  </a:lnTo>
                  <a:lnTo>
                    <a:pt x="215651" y="3458"/>
                  </a:lnTo>
                  <a:lnTo>
                    <a:pt x="215372" y="3625"/>
                  </a:lnTo>
                  <a:lnTo>
                    <a:pt x="215205" y="3848"/>
                  </a:lnTo>
                  <a:lnTo>
                    <a:pt x="215149" y="4015"/>
                  </a:lnTo>
                  <a:lnTo>
                    <a:pt x="215149" y="4183"/>
                  </a:lnTo>
                  <a:lnTo>
                    <a:pt x="215149" y="4350"/>
                  </a:lnTo>
                  <a:lnTo>
                    <a:pt x="215205" y="4517"/>
                  </a:lnTo>
                  <a:lnTo>
                    <a:pt x="215372" y="4796"/>
                  </a:lnTo>
                  <a:lnTo>
                    <a:pt x="215651" y="4963"/>
                  </a:lnTo>
                  <a:lnTo>
                    <a:pt x="215818" y="5019"/>
                  </a:lnTo>
                  <a:lnTo>
                    <a:pt x="216153" y="5019"/>
                  </a:lnTo>
                  <a:lnTo>
                    <a:pt x="216264" y="4963"/>
                  </a:lnTo>
                  <a:lnTo>
                    <a:pt x="216543" y="4796"/>
                  </a:lnTo>
                  <a:lnTo>
                    <a:pt x="216710" y="4517"/>
                  </a:lnTo>
                  <a:lnTo>
                    <a:pt x="216766" y="4350"/>
                  </a:lnTo>
                  <a:lnTo>
                    <a:pt x="216822" y="4183"/>
                  </a:lnTo>
                  <a:lnTo>
                    <a:pt x="216766" y="4015"/>
                  </a:lnTo>
                  <a:lnTo>
                    <a:pt x="216710" y="3848"/>
                  </a:lnTo>
                  <a:lnTo>
                    <a:pt x="216543" y="3625"/>
                  </a:lnTo>
                  <a:lnTo>
                    <a:pt x="216264" y="3458"/>
                  </a:lnTo>
                  <a:lnTo>
                    <a:pt x="216153" y="3402"/>
                  </a:lnTo>
                  <a:lnTo>
                    <a:pt x="215986" y="3346"/>
                  </a:lnTo>
                  <a:close/>
                  <a:moveTo>
                    <a:pt x="219276" y="3346"/>
                  </a:moveTo>
                  <a:lnTo>
                    <a:pt x="219108" y="3402"/>
                  </a:lnTo>
                  <a:lnTo>
                    <a:pt x="218941" y="3458"/>
                  </a:lnTo>
                  <a:lnTo>
                    <a:pt x="218718" y="3625"/>
                  </a:lnTo>
                  <a:lnTo>
                    <a:pt x="218551" y="3848"/>
                  </a:lnTo>
                  <a:lnTo>
                    <a:pt x="218495" y="4015"/>
                  </a:lnTo>
                  <a:lnTo>
                    <a:pt x="218439" y="4183"/>
                  </a:lnTo>
                  <a:lnTo>
                    <a:pt x="218495" y="4350"/>
                  </a:lnTo>
                  <a:lnTo>
                    <a:pt x="218551" y="4517"/>
                  </a:lnTo>
                  <a:lnTo>
                    <a:pt x="218718" y="4796"/>
                  </a:lnTo>
                  <a:lnTo>
                    <a:pt x="218941" y="4963"/>
                  </a:lnTo>
                  <a:lnTo>
                    <a:pt x="219108" y="5019"/>
                  </a:lnTo>
                  <a:lnTo>
                    <a:pt x="219443" y="5019"/>
                  </a:lnTo>
                  <a:lnTo>
                    <a:pt x="219610" y="4963"/>
                  </a:lnTo>
                  <a:lnTo>
                    <a:pt x="219889" y="4796"/>
                  </a:lnTo>
                  <a:lnTo>
                    <a:pt x="220057" y="4517"/>
                  </a:lnTo>
                  <a:lnTo>
                    <a:pt x="220112" y="4350"/>
                  </a:lnTo>
                  <a:lnTo>
                    <a:pt x="220112" y="4183"/>
                  </a:lnTo>
                  <a:lnTo>
                    <a:pt x="220112" y="4015"/>
                  </a:lnTo>
                  <a:lnTo>
                    <a:pt x="220057" y="3848"/>
                  </a:lnTo>
                  <a:lnTo>
                    <a:pt x="219889" y="3625"/>
                  </a:lnTo>
                  <a:lnTo>
                    <a:pt x="219610" y="3458"/>
                  </a:lnTo>
                  <a:lnTo>
                    <a:pt x="219443" y="3402"/>
                  </a:lnTo>
                  <a:lnTo>
                    <a:pt x="219276" y="3346"/>
                  </a:lnTo>
                  <a:close/>
                  <a:moveTo>
                    <a:pt x="222733" y="3346"/>
                  </a:moveTo>
                  <a:lnTo>
                    <a:pt x="222566" y="3402"/>
                  </a:lnTo>
                  <a:lnTo>
                    <a:pt x="222399" y="3458"/>
                  </a:lnTo>
                  <a:lnTo>
                    <a:pt x="222120" y="3625"/>
                  </a:lnTo>
                  <a:lnTo>
                    <a:pt x="221953" y="3848"/>
                  </a:lnTo>
                  <a:lnTo>
                    <a:pt x="221897" y="4015"/>
                  </a:lnTo>
                  <a:lnTo>
                    <a:pt x="221897" y="4183"/>
                  </a:lnTo>
                  <a:lnTo>
                    <a:pt x="221897" y="4350"/>
                  </a:lnTo>
                  <a:lnTo>
                    <a:pt x="221953" y="4517"/>
                  </a:lnTo>
                  <a:lnTo>
                    <a:pt x="222120" y="4796"/>
                  </a:lnTo>
                  <a:lnTo>
                    <a:pt x="222399" y="4963"/>
                  </a:lnTo>
                  <a:lnTo>
                    <a:pt x="222566" y="5019"/>
                  </a:lnTo>
                  <a:lnTo>
                    <a:pt x="222901" y="5019"/>
                  </a:lnTo>
                  <a:lnTo>
                    <a:pt x="223012" y="4963"/>
                  </a:lnTo>
                  <a:lnTo>
                    <a:pt x="223291" y="4796"/>
                  </a:lnTo>
                  <a:lnTo>
                    <a:pt x="223458" y="4517"/>
                  </a:lnTo>
                  <a:lnTo>
                    <a:pt x="223514" y="4350"/>
                  </a:lnTo>
                  <a:lnTo>
                    <a:pt x="223514" y="4183"/>
                  </a:lnTo>
                  <a:lnTo>
                    <a:pt x="223514" y="4015"/>
                  </a:lnTo>
                  <a:lnTo>
                    <a:pt x="223458" y="3848"/>
                  </a:lnTo>
                  <a:lnTo>
                    <a:pt x="223291" y="3625"/>
                  </a:lnTo>
                  <a:lnTo>
                    <a:pt x="223012" y="3458"/>
                  </a:lnTo>
                  <a:lnTo>
                    <a:pt x="222901" y="3402"/>
                  </a:lnTo>
                  <a:lnTo>
                    <a:pt x="222733" y="3346"/>
                  </a:lnTo>
                  <a:close/>
                  <a:moveTo>
                    <a:pt x="232771" y="3346"/>
                  </a:moveTo>
                  <a:lnTo>
                    <a:pt x="232604" y="3402"/>
                  </a:lnTo>
                  <a:lnTo>
                    <a:pt x="232437" y="3458"/>
                  </a:lnTo>
                  <a:lnTo>
                    <a:pt x="232158" y="3625"/>
                  </a:lnTo>
                  <a:lnTo>
                    <a:pt x="231991" y="3848"/>
                  </a:lnTo>
                  <a:lnTo>
                    <a:pt x="231935" y="4015"/>
                  </a:lnTo>
                  <a:lnTo>
                    <a:pt x="231935" y="4183"/>
                  </a:lnTo>
                  <a:lnTo>
                    <a:pt x="231935" y="4350"/>
                  </a:lnTo>
                  <a:lnTo>
                    <a:pt x="231991" y="4517"/>
                  </a:lnTo>
                  <a:lnTo>
                    <a:pt x="232158" y="4796"/>
                  </a:lnTo>
                  <a:lnTo>
                    <a:pt x="232437" y="4963"/>
                  </a:lnTo>
                  <a:lnTo>
                    <a:pt x="232604" y="5019"/>
                  </a:lnTo>
                  <a:lnTo>
                    <a:pt x="232939" y="5019"/>
                  </a:lnTo>
                  <a:lnTo>
                    <a:pt x="233050" y="4963"/>
                  </a:lnTo>
                  <a:lnTo>
                    <a:pt x="233329" y="4796"/>
                  </a:lnTo>
                  <a:lnTo>
                    <a:pt x="233496" y="4517"/>
                  </a:lnTo>
                  <a:lnTo>
                    <a:pt x="233552" y="4350"/>
                  </a:lnTo>
                  <a:lnTo>
                    <a:pt x="233552" y="4183"/>
                  </a:lnTo>
                  <a:lnTo>
                    <a:pt x="233552" y="4015"/>
                  </a:lnTo>
                  <a:lnTo>
                    <a:pt x="233496" y="3848"/>
                  </a:lnTo>
                  <a:lnTo>
                    <a:pt x="233329" y="3625"/>
                  </a:lnTo>
                  <a:lnTo>
                    <a:pt x="233050" y="3458"/>
                  </a:lnTo>
                  <a:lnTo>
                    <a:pt x="232939" y="3402"/>
                  </a:lnTo>
                  <a:lnTo>
                    <a:pt x="232771" y="3346"/>
                  </a:lnTo>
                  <a:close/>
                  <a:moveTo>
                    <a:pt x="274652" y="3402"/>
                  </a:moveTo>
                  <a:lnTo>
                    <a:pt x="274485" y="3458"/>
                  </a:lnTo>
                  <a:lnTo>
                    <a:pt x="274206" y="3625"/>
                  </a:lnTo>
                  <a:lnTo>
                    <a:pt x="274039" y="3904"/>
                  </a:lnTo>
                  <a:lnTo>
                    <a:pt x="273983" y="4015"/>
                  </a:lnTo>
                  <a:lnTo>
                    <a:pt x="273983" y="4183"/>
                  </a:lnTo>
                  <a:lnTo>
                    <a:pt x="273983" y="4350"/>
                  </a:lnTo>
                  <a:lnTo>
                    <a:pt x="274039" y="4517"/>
                  </a:lnTo>
                  <a:lnTo>
                    <a:pt x="274206" y="4796"/>
                  </a:lnTo>
                  <a:lnTo>
                    <a:pt x="274485" y="4963"/>
                  </a:lnTo>
                  <a:lnTo>
                    <a:pt x="274652" y="5019"/>
                  </a:lnTo>
                  <a:lnTo>
                    <a:pt x="274987" y="5019"/>
                  </a:lnTo>
                  <a:lnTo>
                    <a:pt x="275154" y="4963"/>
                  </a:lnTo>
                  <a:lnTo>
                    <a:pt x="275377" y="4796"/>
                  </a:lnTo>
                  <a:lnTo>
                    <a:pt x="275600" y="4517"/>
                  </a:lnTo>
                  <a:lnTo>
                    <a:pt x="275600" y="4350"/>
                  </a:lnTo>
                  <a:lnTo>
                    <a:pt x="275656" y="4183"/>
                  </a:lnTo>
                  <a:lnTo>
                    <a:pt x="275600" y="4015"/>
                  </a:lnTo>
                  <a:lnTo>
                    <a:pt x="275600" y="3904"/>
                  </a:lnTo>
                  <a:lnTo>
                    <a:pt x="275377" y="3625"/>
                  </a:lnTo>
                  <a:lnTo>
                    <a:pt x="275154" y="3458"/>
                  </a:lnTo>
                  <a:lnTo>
                    <a:pt x="274987" y="3402"/>
                  </a:lnTo>
                  <a:close/>
                  <a:moveTo>
                    <a:pt x="277998" y="3402"/>
                  </a:moveTo>
                  <a:lnTo>
                    <a:pt x="277831" y="3458"/>
                  </a:lnTo>
                  <a:lnTo>
                    <a:pt x="277608" y="3625"/>
                  </a:lnTo>
                  <a:lnTo>
                    <a:pt x="277441" y="3904"/>
                  </a:lnTo>
                  <a:lnTo>
                    <a:pt x="277385" y="4015"/>
                  </a:lnTo>
                  <a:lnTo>
                    <a:pt x="277329" y="4183"/>
                  </a:lnTo>
                  <a:lnTo>
                    <a:pt x="277385" y="4350"/>
                  </a:lnTo>
                  <a:lnTo>
                    <a:pt x="277441" y="4517"/>
                  </a:lnTo>
                  <a:lnTo>
                    <a:pt x="277608" y="4796"/>
                  </a:lnTo>
                  <a:lnTo>
                    <a:pt x="277831" y="4963"/>
                  </a:lnTo>
                  <a:lnTo>
                    <a:pt x="277998" y="5019"/>
                  </a:lnTo>
                  <a:lnTo>
                    <a:pt x="278333" y="5019"/>
                  </a:lnTo>
                  <a:lnTo>
                    <a:pt x="278500" y="4963"/>
                  </a:lnTo>
                  <a:lnTo>
                    <a:pt x="278779" y="4796"/>
                  </a:lnTo>
                  <a:lnTo>
                    <a:pt x="278946" y="4517"/>
                  </a:lnTo>
                  <a:lnTo>
                    <a:pt x="279002" y="4350"/>
                  </a:lnTo>
                  <a:lnTo>
                    <a:pt x="279002" y="4183"/>
                  </a:lnTo>
                  <a:lnTo>
                    <a:pt x="279002" y="4015"/>
                  </a:lnTo>
                  <a:lnTo>
                    <a:pt x="278946" y="3904"/>
                  </a:lnTo>
                  <a:lnTo>
                    <a:pt x="278779" y="3625"/>
                  </a:lnTo>
                  <a:lnTo>
                    <a:pt x="278500" y="3458"/>
                  </a:lnTo>
                  <a:lnTo>
                    <a:pt x="278333" y="3402"/>
                  </a:lnTo>
                  <a:close/>
                  <a:moveTo>
                    <a:pt x="281400" y="3402"/>
                  </a:moveTo>
                  <a:lnTo>
                    <a:pt x="281233" y="3458"/>
                  </a:lnTo>
                  <a:lnTo>
                    <a:pt x="280954" y="3625"/>
                  </a:lnTo>
                  <a:lnTo>
                    <a:pt x="280787" y="3904"/>
                  </a:lnTo>
                  <a:lnTo>
                    <a:pt x="280731" y="4015"/>
                  </a:lnTo>
                  <a:lnTo>
                    <a:pt x="280731" y="4183"/>
                  </a:lnTo>
                  <a:lnTo>
                    <a:pt x="280731" y="4350"/>
                  </a:lnTo>
                  <a:lnTo>
                    <a:pt x="280787" y="4517"/>
                  </a:lnTo>
                  <a:lnTo>
                    <a:pt x="280954" y="4796"/>
                  </a:lnTo>
                  <a:lnTo>
                    <a:pt x="281233" y="4963"/>
                  </a:lnTo>
                  <a:lnTo>
                    <a:pt x="281400" y="5019"/>
                  </a:lnTo>
                  <a:lnTo>
                    <a:pt x="281735" y="5019"/>
                  </a:lnTo>
                  <a:lnTo>
                    <a:pt x="281846" y="4963"/>
                  </a:lnTo>
                  <a:lnTo>
                    <a:pt x="282125" y="4796"/>
                  </a:lnTo>
                  <a:lnTo>
                    <a:pt x="282292" y="4517"/>
                  </a:lnTo>
                  <a:lnTo>
                    <a:pt x="282348" y="4350"/>
                  </a:lnTo>
                  <a:lnTo>
                    <a:pt x="282348" y="4183"/>
                  </a:lnTo>
                  <a:lnTo>
                    <a:pt x="282348" y="4015"/>
                  </a:lnTo>
                  <a:lnTo>
                    <a:pt x="282292" y="3904"/>
                  </a:lnTo>
                  <a:lnTo>
                    <a:pt x="282125" y="3625"/>
                  </a:lnTo>
                  <a:lnTo>
                    <a:pt x="281846" y="3458"/>
                  </a:lnTo>
                  <a:lnTo>
                    <a:pt x="281735" y="3402"/>
                  </a:lnTo>
                  <a:close/>
                  <a:moveTo>
                    <a:pt x="284690" y="3402"/>
                  </a:moveTo>
                  <a:lnTo>
                    <a:pt x="284523" y="3458"/>
                  </a:lnTo>
                  <a:lnTo>
                    <a:pt x="284300" y="3625"/>
                  </a:lnTo>
                  <a:lnTo>
                    <a:pt x="284077" y="3904"/>
                  </a:lnTo>
                  <a:lnTo>
                    <a:pt x="284077" y="4015"/>
                  </a:lnTo>
                  <a:lnTo>
                    <a:pt x="284021" y="4183"/>
                  </a:lnTo>
                  <a:lnTo>
                    <a:pt x="284077" y="4350"/>
                  </a:lnTo>
                  <a:lnTo>
                    <a:pt x="284077" y="4517"/>
                  </a:lnTo>
                  <a:lnTo>
                    <a:pt x="284300" y="4796"/>
                  </a:lnTo>
                  <a:lnTo>
                    <a:pt x="284523" y="4963"/>
                  </a:lnTo>
                  <a:lnTo>
                    <a:pt x="284690" y="5019"/>
                  </a:lnTo>
                  <a:lnTo>
                    <a:pt x="285025" y="5019"/>
                  </a:lnTo>
                  <a:lnTo>
                    <a:pt x="285192" y="4963"/>
                  </a:lnTo>
                  <a:lnTo>
                    <a:pt x="285471" y="4796"/>
                  </a:lnTo>
                  <a:lnTo>
                    <a:pt x="285638" y="4517"/>
                  </a:lnTo>
                  <a:lnTo>
                    <a:pt x="285694" y="4350"/>
                  </a:lnTo>
                  <a:lnTo>
                    <a:pt x="285694" y="4183"/>
                  </a:lnTo>
                  <a:lnTo>
                    <a:pt x="285694" y="4015"/>
                  </a:lnTo>
                  <a:lnTo>
                    <a:pt x="285638" y="3904"/>
                  </a:lnTo>
                  <a:lnTo>
                    <a:pt x="285471" y="3625"/>
                  </a:lnTo>
                  <a:lnTo>
                    <a:pt x="285192" y="3458"/>
                  </a:lnTo>
                  <a:lnTo>
                    <a:pt x="285025" y="3402"/>
                  </a:lnTo>
                  <a:close/>
                  <a:moveTo>
                    <a:pt x="3179" y="11711"/>
                  </a:moveTo>
                  <a:lnTo>
                    <a:pt x="3067" y="11767"/>
                  </a:lnTo>
                  <a:lnTo>
                    <a:pt x="2788" y="11934"/>
                  </a:lnTo>
                  <a:lnTo>
                    <a:pt x="2621" y="12213"/>
                  </a:lnTo>
                  <a:lnTo>
                    <a:pt x="2565" y="12324"/>
                  </a:lnTo>
                  <a:lnTo>
                    <a:pt x="2510" y="12492"/>
                  </a:lnTo>
                  <a:lnTo>
                    <a:pt x="2565" y="12659"/>
                  </a:lnTo>
                  <a:lnTo>
                    <a:pt x="2621" y="12826"/>
                  </a:lnTo>
                  <a:lnTo>
                    <a:pt x="2788" y="13105"/>
                  </a:lnTo>
                  <a:lnTo>
                    <a:pt x="3067" y="13272"/>
                  </a:lnTo>
                  <a:lnTo>
                    <a:pt x="3179" y="13328"/>
                  </a:lnTo>
                  <a:lnTo>
                    <a:pt x="3513" y="13328"/>
                  </a:lnTo>
                  <a:lnTo>
                    <a:pt x="3681" y="13272"/>
                  </a:lnTo>
                  <a:lnTo>
                    <a:pt x="3959" y="13105"/>
                  </a:lnTo>
                  <a:lnTo>
                    <a:pt x="4127" y="12826"/>
                  </a:lnTo>
                  <a:lnTo>
                    <a:pt x="4183" y="12659"/>
                  </a:lnTo>
                  <a:lnTo>
                    <a:pt x="4183" y="12492"/>
                  </a:lnTo>
                  <a:lnTo>
                    <a:pt x="4183" y="12324"/>
                  </a:lnTo>
                  <a:lnTo>
                    <a:pt x="4127" y="12213"/>
                  </a:lnTo>
                  <a:lnTo>
                    <a:pt x="3959" y="11934"/>
                  </a:lnTo>
                  <a:lnTo>
                    <a:pt x="3681" y="11767"/>
                  </a:lnTo>
                  <a:lnTo>
                    <a:pt x="3513" y="11711"/>
                  </a:lnTo>
                  <a:close/>
                  <a:moveTo>
                    <a:pt x="13273" y="11711"/>
                  </a:moveTo>
                  <a:lnTo>
                    <a:pt x="13161" y="11767"/>
                  </a:lnTo>
                  <a:lnTo>
                    <a:pt x="12882" y="11934"/>
                  </a:lnTo>
                  <a:lnTo>
                    <a:pt x="12715" y="12213"/>
                  </a:lnTo>
                  <a:lnTo>
                    <a:pt x="12659" y="12324"/>
                  </a:lnTo>
                  <a:lnTo>
                    <a:pt x="12603" y="12492"/>
                  </a:lnTo>
                  <a:lnTo>
                    <a:pt x="12659" y="12659"/>
                  </a:lnTo>
                  <a:lnTo>
                    <a:pt x="12715" y="12826"/>
                  </a:lnTo>
                  <a:lnTo>
                    <a:pt x="12882" y="13105"/>
                  </a:lnTo>
                  <a:lnTo>
                    <a:pt x="13161" y="13272"/>
                  </a:lnTo>
                  <a:lnTo>
                    <a:pt x="13273" y="13328"/>
                  </a:lnTo>
                  <a:lnTo>
                    <a:pt x="13607" y="13328"/>
                  </a:lnTo>
                  <a:lnTo>
                    <a:pt x="13774" y="13272"/>
                  </a:lnTo>
                  <a:lnTo>
                    <a:pt x="14053" y="13105"/>
                  </a:lnTo>
                  <a:lnTo>
                    <a:pt x="14221" y="12826"/>
                  </a:lnTo>
                  <a:lnTo>
                    <a:pt x="14276" y="12659"/>
                  </a:lnTo>
                  <a:lnTo>
                    <a:pt x="14276" y="12492"/>
                  </a:lnTo>
                  <a:lnTo>
                    <a:pt x="14276" y="12324"/>
                  </a:lnTo>
                  <a:lnTo>
                    <a:pt x="14221" y="12213"/>
                  </a:lnTo>
                  <a:lnTo>
                    <a:pt x="14053" y="11934"/>
                  </a:lnTo>
                  <a:lnTo>
                    <a:pt x="13774" y="11767"/>
                  </a:lnTo>
                  <a:lnTo>
                    <a:pt x="13607" y="11711"/>
                  </a:lnTo>
                  <a:close/>
                  <a:moveTo>
                    <a:pt x="16674" y="11711"/>
                  </a:moveTo>
                  <a:lnTo>
                    <a:pt x="16507" y="11767"/>
                  </a:lnTo>
                  <a:lnTo>
                    <a:pt x="16228" y="11934"/>
                  </a:lnTo>
                  <a:lnTo>
                    <a:pt x="16061" y="12213"/>
                  </a:lnTo>
                  <a:lnTo>
                    <a:pt x="16005" y="12324"/>
                  </a:lnTo>
                  <a:lnTo>
                    <a:pt x="16005" y="12492"/>
                  </a:lnTo>
                  <a:lnTo>
                    <a:pt x="16005" y="12659"/>
                  </a:lnTo>
                  <a:lnTo>
                    <a:pt x="16061" y="12826"/>
                  </a:lnTo>
                  <a:lnTo>
                    <a:pt x="16228" y="13105"/>
                  </a:lnTo>
                  <a:lnTo>
                    <a:pt x="16507" y="13272"/>
                  </a:lnTo>
                  <a:lnTo>
                    <a:pt x="16674" y="13328"/>
                  </a:lnTo>
                  <a:lnTo>
                    <a:pt x="17009" y="13328"/>
                  </a:lnTo>
                  <a:lnTo>
                    <a:pt x="17120" y="13272"/>
                  </a:lnTo>
                  <a:lnTo>
                    <a:pt x="17399" y="13105"/>
                  </a:lnTo>
                  <a:lnTo>
                    <a:pt x="17567" y="12826"/>
                  </a:lnTo>
                  <a:lnTo>
                    <a:pt x="17622" y="12659"/>
                  </a:lnTo>
                  <a:lnTo>
                    <a:pt x="17678" y="12492"/>
                  </a:lnTo>
                  <a:lnTo>
                    <a:pt x="17622" y="12324"/>
                  </a:lnTo>
                  <a:lnTo>
                    <a:pt x="17567" y="12213"/>
                  </a:lnTo>
                  <a:lnTo>
                    <a:pt x="17399" y="11934"/>
                  </a:lnTo>
                  <a:lnTo>
                    <a:pt x="17120" y="11767"/>
                  </a:lnTo>
                  <a:lnTo>
                    <a:pt x="17009" y="11711"/>
                  </a:lnTo>
                  <a:close/>
                  <a:moveTo>
                    <a:pt x="20020" y="11711"/>
                  </a:moveTo>
                  <a:lnTo>
                    <a:pt x="19853" y="11767"/>
                  </a:lnTo>
                  <a:lnTo>
                    <a:pt x="19630" y="11934"/>
                  </a:lnTo>
                  <a:lnTo>
                    <a:pt x="19407" y="12213"/>
                  </a:lnTo>
                  <a:lnTo>
                    <a:pt x="19351" y="12324"/>
                  </a:lnTo>
                  <a:lnTo>
                    <a:pt x="19351" y="12492"/>
                  </a:lnTo>
                  <a:lnTo>
                    <a:pt x="19351" y="12659"/>
                  </a:lnTo>
                  <a:lnTo>
                    <a:pt x="19407" y="12826"/>
                  </a:lnTo>
                  <a:lnTo>
                    <a:pt x="19630" y="13105"/>
                  </a:lnTo>
                  <a:lnTo>
                    <a:pt x="19853" y="13272"/>
                  </a:lnTo>
                  <a:lnTo>
                    <a:pt x="20020" y="13328"/>
                  </a:lnTo>
                  <a:lnTo>
                    <a:pt x="20355" y="13328"/>
                  </a:lnTo>
                  <a:lnTo>
                    <a:pt x="20522" y="13272"/>
                  </a:lnTo>
                  <a:lnTo>
                    <a:pt x="20801" y="13105"/>
                  </a:lnTo>
                  <a:lnTo>
                    <a:pt x="20968" y="12826"/>
                  </a:lnTo>
                  <a:lnTo>
                    <a:pt x="21024" y="12659"/>
                  </a:lnTo>
                  <a:lnTo>
                    <a:pt x="21024" y="12492"/>
                  </a:lnTo>
                  <a:lnTo>
                    <a:pt x="21024" y="12324"/>
                  </a:lnTo>
                  <a:lnTo>
                    <a:pt x="20968" y="12213"/>
                  </a:lnTo>
                  <a:lnTo>
                    <a:pt x="20801" y="11934"/>
                  </a:lnTo>
                  <a:lnTo>
                    <a:pt x="20522" y="11767"/>
                  </a:lnTo>
                  <a:lnTo>
                    <a:pt x="20355" y="11711"/>
                  </a:lnTo>
                  <a:close/>
                  <a:moveTo>
                    <a:pt x="25095" y="11711"/>
                  </a:moveTo>
                  <a:lnTo>
                    <a:pt x="24928" y="11767"/>
                  </a:lnTo>
                  <a:lnTo>
                    <a:pt x="24705" y="11934"/>
                  </a:lnTo>
                  <a:lnTo>
                    <a:pt x="24482" y="12213"/>
                  </a:lnTo>
                  <a:lnTo>
                    <a:pt x="24426" y="12324"/>
                  </a:lnTo>
                  <a:lnTo>
                    <a:pt x="24426" y="12492"/>
                  </a:lnTo>
                  <a:lnTo>
                    <a:pt x="24426" y="12659"/>
                  </a:lnTo>
                  <a:lnTo>
                    <a:pt x="24482" y="12826"/>
                  </a:lnTo>
                  <a:lnTo>
                    <a:pt x="24705" y="13105"/>
                  </a:lnTo>
                  <a:lnTo>
                    <a:pt x="24928" y="13272"/>
                  </a:lnTo>
                  <a:lnTo>
                    <a:pt x="25095" y="13328"/>
                  </a:lnTo>
                  <a:lnTo>
                    <a:pt x="25430" y="13328"/>
                  </a:lnTo>
                  <a:lnTo>
                    <a:pt x="25597" y="13272"/>
                  </a:lnTo>
                  <a:lnTo>
                    <a:pt x="25876" y="13105"/>
                  </a:lnTo>
                  <a:lnTo>
                    <a:pt x="26043" y="12826"/>
                  </a:lnTo>
                  <a:lnTo>
                    <a:pt x="26099" y="12659"/>
                  </a:lnTo>
                  <a:lnTo>
                    <a:pt x="26099" y="12492"/>
                  </a:lnTo>
                  <a:lnTo>
                    <a:pt x="26099" y="12324"/>
                  </a:lnTo>
                  <a:lnTo>
                    <a:pt x="26043" y="12213"/>
                  </a:lnTo>
                  <a:lnTo>
                    <a:pt x="25876" y="11934"/>
                  </a:lnTo>
                  <a:lnTo>
                    <a:pt x="25597" y="11767"/>
                  </a:lnTo>
                  <a:lnTo>
                    <a:pt x="25430" y="11711"/>
                  </a:lnTo>
                  <a:close/>
                  <a:moveTo>
                    <a:pt x="28441" y="11711"/>
                  </a:moveTo>
                  <a:lnTo>
                    <a:pt x="28274" y="11767"/>
                  </a:lnTo>
                  <a:lnTo>
                    <a:pt x="27995" y="11934"/>
                  </a:lnTo>
                  <a:lnTo>
                    <a:pt x="27828" y="12213"/>
                  </a:lnTo>
                  <a:lnTo>
                    <a:pt x="27772" y="12324"/>
                  </a:lnTo>
                  <a:lnTo>
                    <a:pt x="27772" y="12492"/>
                  </a:lnTo>
                  <a:lnTo>
                    <a:pt x="27772" y="12659"/>
                  </a:lnTo>
                  <a:lnTo>
                    <a:pt x="27828" y="12826"/>
                  </a:lnTo>
                  <a:lnTo>
                    <a:pt x="27995" y="13105"/>
                  </a:lnTo>
                  <a:lnTo>
                    <a:pt x="28274" y="13272"/>
                  </a:lnTo>
                  <a:lnTo>
                    <a:pt x="28441" y="13328"/>
                  </a:lnTo>
                  <a:lnTo>
                    <a:pt x="28776" y="13328"/>
                  </a:lnTo>
                  <a:lnTo>
                    <a:pt x="28943" y="13272"/>
                  </a:lnTo>
                  <a:lnTo>
                    <a:pt x="29166" y="13105"/>
                  </a:lnTo>
                  <a:lnTo>
                    <a:pt x="29333" y="12826"/>
                  </a:lnTo>
                  <a:lnTo>
                    <a:pt x="29389" y="12659"/>
                  </a:lnTo>
                  <a:lnTo>
                    <a:pt x="29445" y="12492"/>
                  </a:lnTo>
                  <a:lnTo>
                    <a:pt x="29389" y="12324"/>
                  </a:lnTo>
                  <a:lnTo>
                    <a:pt x="29333" y="12213"/>
                  </a:lnTo>
                  <a:lnTo>
                    <a:pt x="29166" y="11934"/>
                  </a:lnTo>
                  <a:lnTo>
                    <a:pt x="28943" y="11767"/>
                  </a:lnTo>
                  <a:lnTo>
                    <a:pt x="28776" y="11711"/>
                  </a:lnTo>
                  <a:close/>
                  <a:moveTo>
                    <a:pt x="40152" y="11711"/>
                  </a:moveTo>
                  <a:lnTo>
                    <a:pt x="40041" y="11767"/>
                  </a:lnTo>
                  <a:lnTo>
                    <a:pt x="39762" y="11934"/>
                  </a:lnTo>
                  <a:lnTo>
                    <a:pt x="39595" y="12213"/>
                  </a:lnTo>
                  <a:lnTo>
                    <a:pt x="39539" y="12324"/>
                  </a:lnTo>
                  <a:lnTo>
                    <a:pt x="39539" y="12492"/>
                  </a:lnTo>
                  <a:lnTo>
                    <a:pt x="39539" y="12659"/>
                  </a:lnTo>
                  <a:lnTo>
                    <a:pt x="39595" y="12826"/>
                  </a:lnTo>
                  <a:lnTo>
                    <a:pt x="39762" y="13105"/>
                  </a:lnTo>
                  <a:lnTo>
                    <a:pt x="40041" y="13272"/>
                  </a:lnTo>
                  <a:lnTo>
                    <a:pt x="40152" y="13328"/>
                  </a:lnTo>
                  <a:lnTo>
                    <a:pt x="40487" y="13328"/>
                  </a:lnTo>
                  <a:lnTo>
                    <a:pt x="40654" y="13272"/>
                  </a:lnTo>
                  <a:lnTo>
                    <a:pt x="40933" y="13105"/>
                  </a:lnTo>
                  <a:lnTo>
                    <a:pt x="41100" y="12826"/>
                  </a:lnTo>
                  <a:lnTo>
                    <a:pt x="41156" y="12659"/>
                  </a:lnTo>
                  <a:lnTo>
                    <a:pt x="41156" y="12492"/>
                  </a:lnTo>
                  <a:lnTo>
                    <a:pt x="41156" y="12324"/>
                  </a:lnTo>
                  <a:lnTo>
                    <a:pt x="41100" y="12213"/>
                  </a:lnTo>
                  <a:lnTo>
                    <a:pt x="40933" y="11934"/>
                  </a:lnTo>
                  <a:lnTo>
                    <a:pt x="40654" y="11767"/>
                  </a:lnTo>
                  <a:lnTo>
                    <a:pt x="40487" y="11711"/>
                  </a:lnTo>
                  <a:close/>
                  <a:moveTo>
                    <a:pt x="48517" y="11711"/>
                  </a:moveTo>
                  <a:lnTo>
                    <a:pt x="48350" y="11767"/>
                  </a:lnTo>
                  <a:lnTo>
                    <a:pt x="48127" y="11934"/>
                  </a:lnTo>
                  <a:lnTo>
                    <a:pt x="47904" y="12213"/>
                  </a:lnTo>
                  <a:lnTo>
                    <a:pt x="47904" y="12324"/>
                  </a:lnTo>
                  <a:lnTo>
                    <a:pt x="47848" y="12492"/>
                  </a:lnTo>
                  <a:lnTo>
                    <a:pt x="47904" y="12659"/>
                  </a:lnTo>
                  <a:lnTo>
                    <a:pt x="47904" y="12826"/>
                  </a:lnTo>
                  <a:lnTo>
                    <a:pt x="48127" y="13105"/>
                  </a:lnTo>
                  <a:lnTo>
                    <a:pt x="48350" y="13272"/>
                  </a:lnTo>
                  <a:lnTo>
                    <a:pt x="48517" y="13328"/>
                  </a:lnTo>
                  <a:lnTo>
                    <a:pt x="48852" y="13328"/>
                  </a:lnTo>
                  <a:lnTo>
                    <a:pt x="49019" y="13272"/>
                  </a:lnTo>
                  <a:lnTo>
                    <a:pt x="49298" y="13105"/>
                  </a:lnTo>
                  <a:lnTo>
                    <a:pt x="49465" y="12826"/>
                  </a:lnTo>
                  <a:lnTo>
                    <a:pt x="49521" y="12659"/>
                  </a:lnTo>
                  <a:lnTo>
                    <a:pt x="49521" y="12492"/>
                  </a:lnTo>
                  <a:lnTo>
                    <a:pt x="49521" y="12324"/>
                  </a:lnTo>
                  <a:lnTo>
                    <a:pt x="49465" y="12213"/>
                  </a:lnTo>
                  <a:lnTo>
                    <a:pt x="49298" y="11934"/>
                  </a:lnTo>
                  <a:lnTo>
                    <a:pt x="49019" y="11767"/>
                  </a:lnTo>
                  <a:lnTo>
                    <a:pt x="48852" y="11711"/>
                  </a:lnTo>
                  <a:close/>
                  <a:moveTo>
                    <a:pt x="51808" y="11711"/>
                  </a:moveTo>
                  <a:lnTo>
                    <a:pt x="51696" y="11767"/>
                  </a:lnTo>
                  <a:lnTo>
                    <a:pt x="51417" y="11934"/>
                  </a:lnTo>
                  <a:lnTo>
                    <a:pt x="51250" y="12213"/>
                  </a:lnTo>
                  <a:lnTo>
                    <a:pt x="51194" y="12324"/>
                  </a:lnTo>
                  <a:lnTo>
                    <a:pt x="51194" y="12492"/>
                  </a:lnTo>
                  <a:lnTo>
                    <a:pt x="51194" y="12659"/>
                  </a:lnTo>
                  <a:lnTo>
                    <a:pt x="51250" y="12826"/>
                  </a:lnTo>
                  <a:lnTo>
                    <a:pt x="51417" y="13105"/>
                  </a:lnTo>
                  <a:lnTo>
                    <a:pt x="51696" y="13272"/>
                  </a:lnTo>
                  <a:lnTo>
                    <a:pt x="51808" y="13328"/>
                  </a:lnTo>
                  <a:lnTo>
                    <a:pt x="52142" y="13328"/>
                  </a:lnTo>
                  <a:lnTo>
                    <a:pt x="52309" y="13272"/>
                  </a:lnTo>
                  <a:lnTo>
                    <a:pt x="52588" y="13105"/>
                  </a:lnTo>
                  <a:lnTo>
                    <a:pt x="52756" y="12826"/>
                  </a:lnTo>
                  <a:lnTo>
                    <a:pt x="52811" y="12659"/>
                  </a:lnTo>
                  <a:lnTo>
                    <a:pt x="52811" y="12492"/>
                  </a:lnTo>
                  <a:lnTo>
                    <a:pt x="52811" y="12324"/>
                  </a:lnTo>
                  <a:lnTo>
                    <a:pt x="52756" y="12213"/>
                  </a:lnTo>
                  <a:lnTo>
                    <a:pt x="52588" y="11934"/>
                  </a:lnTo>
                  <a:lnTo>
                    <a:pt x="52309" y="11767"/>
                  </a:lnTo>
                  <a:lnTo>
                    <a:pt x="52142" y="11711"/>
                  </a:lnTo>
                  <a:close/>
                  <a:moveTo>
                    <a:pt x="56938" y="11711"/>
                  </a:moveTo>
                  <a:lnTo>
                    <a:pt x="56771" y="11767"/>
                  </a:lnTo>
                  <a:lnTo>
                    <a:pt x="56492" y="11934"/>
                  </a:lnTo>
                  <a:lnTo>
                    <a:pt x="56325" y="12213"/>
                  </a:lnTo>
                  <a:lnTo>
                    <a:pt x="56269" y="12324"/>
                  </a:lnTo>
                  <a:lnTo>
                    <a:pt x="56269" y="12492"/>
                  </a:lnTo>
                  <a:lnTo>
                    <a:pt x="56269" y="12659"/>
                  </a:lnTo>
                  <a:lnTo>
                    <a:pt x="56325" y="12826"/>
                  </a:lnTo>
                  <a:lnTo>
                    <a:pt x="56492" y="13105"/>
                  </a:lnTo>
                  <a:lnTo>
                    <a:pt x="56771" y="13272"/>
                  </a:lnTo>
                  <a:lnTo>
                    <a:pt x="56938" y="13328"/>
                  </a:lnTo>
                  <a:lnTo>
                    <a:pt x="57273" y="13328"/>
                  </a:lnTo>
                  <a:lnTo>
                    <a:pt x="57440" y="13272"/>
                  </a:lnTo>
                  <a:lnTo>
                    <a:pt x="57663" y="13105"/>
                  </a:lnTo>
                  <a:lnTo>
                    <a:pt x="57830" y="12826"/>
                  </a:lnTo>
                  <a:lnTo>
                    <a:pt x="57886" y="12659"/>
                  </a:lnTo>
                  <a:lnTo>
                    <a:pt x="57942" y="12492"/>
                  </a:lnTo>
                  <a:lnTo>
                    <a:pt x="57886" y="12324"/>
                  </a:lnTo>
                  <a:lnTo>
                    <a:pt x="57830" y="12213"/>
                  </a:lnTo>
                  <a:lnTo>
                    <a:pt x="57663" y="11934"/>
                  </a:lnTo>
                  <a:lnTo>
                    <a:pt x="57440" y="11767"/>
                  </a:lnTo>
                  <a:lnTo>
                    <a:pt x="57273" y="11711"/>
                  </a:lnTo>
                  <a:close/>
                  <a:moveTo>
                    <a:pt x="62013" y="11711"/>
                  </a:moveTo>
                  <a:lnTo>
                    <a:pt x="61846" y="11767"/>
                  </a:lnTo>
                  <a:lnTo>
                    <a:pt x="61567" y="11934"/>
                  </a:lnTo>
                  <a:lnTo>
                    <a:pt x="61399" y="12213"/>
                  </a:lnTo>
                  <a:lnTo>
                    <a:pt x="61344" y="12324"/>
                  </a:lnTo>
                  <a:lnTo>
                    <a:pt x="61344" y="12492"/>
                  </a:lnTo>
                  <a:lnTo>
                    <a:pt x="61344" y="12659"/>
                  </a:lnTo>
                  <a:lnTo>
                    <a:pt x="61399" y="12826"/>
                  </a:lnTo>
                  <a:lnTo>
                    <a:pt x="61567" y="13105"/>
                  </a:lnTo>
                  <a:lnTo>
                    <a:pt x="61846" y="13272"/>
                  </a:lnTo>
                  <a:lnTo>
                    <a:pt x="62013" y="13328"/>
                  </a:lnTo>
                  <a:lnTo>
                    <a:pt x="62347" y="13328"/>
                  </a:lnTo>
                  <a:lnTo>
                    <a:pt x="62515" y="13272"/>
                  </a:lnTo>
                  <a:lnTo>
                    <a:pt x="62738" y="13105"/>
                  </a:lnTo>
                  <a:lnTo>
                    <a:pt x="62961" y="12826"/>
                  </a:lnTo>
                  <a:lnTo>
                    <a:pt x="62961" y="12659"/>
                  </a:lnTo>
                  <a:lnTo>
                    <a:pt x="63017" y="12492"/>
                  </a:lnTo>
                  <a:lnTo>
                    <a:pt x="62961" y="12324"/>
                  </a:lnTo>
                  <a:lnTo>
                    <a:pt x="62961" y="12213"/>
                  </a:lnTo>
                  <a:lnTo>
                    <a:pt x="62738" y="11934"/>
                  </a:lnTo>
                  <a:lnTo>
                    <a:pt x="62515" y="11767"/>
                  </a:lnTo>
                  <a:lnTo>
                    <a:pt x="62347" y="11711"/>
                  </a:lnTo>
                  <a:close/>
                  <a:moveTo>
                    <a:pt x="72051" y="11711"/>
                  </a:moveTo>
                  <a:lnTo>
                    <a:pt x="71884" y="11767"/>
                  </a:lnTo>
                  <a:lnTo>
                    <a:pt x="71605" y="11934"/>
                  </a:lnTo>
                  <a:lnTo>
                    <a:pt x="71438" y="12213"/>
                  </a:lnTo>
                  <a:lnTo>
                    <a:pt x="71382" y="12324"/>
                  </a:lnTo>
                  <a:lnTo>
                    <a:pt x="71382" y="12492"/>
                  </a:lnTo>
                  <a:lnTo>
                    <a:pt x="71382" y="12659"/>
                  </a:lnTo>
                  <a:lnTo>
                    <a:pt x="71438" y="12826"/>
                  </a:lnTo>
                  <a:lnTo>
                    <a:pt x="71605" y="13105"/>
                  </a:lnTo>
                  <a:lnTo>
                    <a:pt x="71884" y="13272"/>
                  </a:lnTo>
                  <a:lnTo>
                    <a:pt x="72051" y="13328"/>
                  </a:lnTo>
                  <a:lnTo>
                    <a:pt x="72386" y="13328"/>
                  </a:lnTo>
                  <a:lnTo>
                    <a:pt x="72553" y="13272"/>
                  </a:lnTo>
                  <a:lnTo>
                    <a:pt x="72776" y="13105"/>
                  </a:lnTo>
                  <a:lnTo>
                    <a:pt x="72999" y="12826"/>
                  </a:lnTo>
                  <a:lnTo>
                    <a:pt x="72999" y="12659"/>
                  </a:lnTo>
                  <a:lnTo>
                    <a:pt x="73055" y="12492"/>
                  </a:lnTo>
                  <a:lnTo>
                    <a:pt x="72999" y="12324"/>
                  </a:lnTo>
                  <a:lnTo>
                    <a:pt x="72999" y="12213"/>
                  </a:lnTo>
                  <a:lnTo>
                    <a:pt x="72776" y="11934"/>
                  </a:lnTo>
                  <a:lnTo>
                    <a:pt x="72553" y="11767"/>
                  </a:lnTo>
                  <a:lnTo>
                    <a:pt x="72386" y="11711"/>
                  </a:lnTo>
                  <a:close/>
                  <a:moveTo>
                    <a:pt x="80472" y="11711"/>
                  </a:moveTo>
                  <a:lnTo>
                    <a:pt x="80304" y="11767"/>
                  </a:lnTo>
                  <a:lnTo>
                    <a:pt x="80081" y="11934"/>
                  </a:lnTo>
                  <a:lnTo>
                    <a:pt x="79914" y="12213"/>
                  </a:lnTo>
                  <a:lnTo>
                    <a:pt x="79858" y="12324"/>
                  </a:lnTo>
                  <a:lnTo>
                    <a:pt x="79803" y="12492"/>
                  </a:lnTo>
                  <a:lnTo>
                    <a:pt x="79858" y="12659"/>
                  </a:lnTo>
                  <a:lnTo>
                    <a:pt x="79914" y="12826"/>
                  </a:lnTo>
                  <a:lnTo>
                    <a:pt x="80081" y="13105"/>
                  </a:lnTo>
                  <a:lnTo>
                    <a:pt x="80304" y="13272"/>
                  </a:lnTo>
                  <a:lnTo>
                    <a:pt x="80472" y="13328"/>
                  </a:lnTo>
                  <a:lnTo>
                    <a:pt x="80806" y="13328"/>
                  </a:lnTo>
                  <a:lnTo>
                    <a:pt x="80974" y="13272"/>
                  </a:lnTo>
                  <a:lnTo>
                    <a:pt x="81252" y="13105"/>
                  </a:lnTo>
                  <a:lnTo>
                    <a:pt x="81420" y="12826"/>
                  </a:lnTo>
                  <a:lnTo>
                    <a:pt x="81476" y="12659"/>
                  </a:lnTo>
                  <a:lnTo>
                    <a:pt x="81476" y="12492"/>
                  </a:lnTo>
                  <a:lnTo>
                    <a:pt x="81476" y="12324"/>
                  </a:lnTo>
                  <a:lnTo>
                    <a:pt x="81420" y="12213"/>
                  </a:lnTo>
                  <a:lnTo>
                    <a:pt x="81252" y="11934"/>
                  </a:lnTo>
                  <a:lnTo>
                    <a:pt x="80974" y="11767"/>
                  </a:lnTo>
                  <a:lnTo>
                    <a:pt x="80806" y="11711"/>
                  </a:lnTo>
                  <a:close/>
                  <a:moveTo>
                    <a:pt x="90621" y="11711"/>
                  </a:moveTo>
                  <a:lnTo>
                    <a:pt x="90510" y="11767"/>
                  </a:lnTo>
                  <a:lnTo>
                    <a:pt x="90231" y="11934"/>
                  </a:lnTo>
                  <a:lnTo>
                    <a:pt x="90064" y="12213"/>
                  </a:lnTo>
                  <a:lnTo>
                    <a:pt x="90008" y="12324"/>
                  </a:lnTo>
                  <a:lnTo>
                    <a:pt x="90008" y="12492"/>
                  </a:lnTo>
                  <a:lnTo>
                    <a:pt x="90008" y="12659"/>
                  </a:lnTo>
                  <a:lnTo>
                    <a:pt x="90064" y="12826"/>
                  </a:lnTo>
                  <a:lnTo>
                    <a:pt x="90231" y="13105"/>
                  </a:lnTo>
                  <a:lnTo>
                    <a:pt x="90510" y="13272"/>
                  </a:lnTo>
                  <a:lnTo>
                    <a:pt x="90621" y="13328"/>
                  </a:lnTo>
                  <a:lnTo>
                    <a:pt x="90956" y="13328"/>
                  </a:lnTo>
                  <a:lnTo>
                    <a:pt x="91123" y="13272"/>
                  </a:lnTo>
                  <a:lnTo>
                    <a:pt x="91402" y="13105"/>
                  </a:lnTo>
                  <a:lnTo>
                    <a:pt x="91569" y="12826"/>
                  </a:lnTo>
                  <a:lnTo>
                    <a:pt x="91625" y="12659"/>
                  </a:lnTo>
                  <a:lnTo>
                    <a:pt x="91625" y="12492"/>
                  </a:lnTo>
                  <a:lnTo>
                    <a:pt x="91625" y="12324"/>
                  </a:lnTo>
                  <a:lnTo>
                    <a:pt x="91569" y="12213"/>
                  </a:lnTo>
                  <a:lnTo>
                    <a:pt x="91402" y="11934"/>
                  </a:lnTo>
                  <a:lnTo>
                    <a:pt x="91123" y="11767"/>
                  </a:lnTo>
                  <a:lnTo>
                    <a:pt x="90956" y="11711"/>
                  </a:lnTo>
                  <a:close/>
                  <a:moveTo>
                    <a:pt x="98986" y="11711"/>
                  </a:moveTo>
                  <a:lnTo>
                    <a:pt x="98875" y="11767"/>
                  </a:lnTo>
                  <a:lnTo>
                    <a:pt x="98596" y="11934"/>
                  </a:lnTo>
                  <a:lnTo>
                    <a:pt x="98429" y="12213"/>
                  </a:lnTo>
                  <a:lnTo>
                    <a:pt x="98373" y="12324"/>
                  </a:lnTo>
                  <a:lnTo>
                    <a:pt x="98373" y="12492"/>
                  </a:lnTo>
                  <a:lnTo>
                    <a:pt x="98373" y="12659"/>
                  </a:lnTo>
                  <a:lnTo>
                    <a:pt x="98429" y="12826"/>
                  </a:lnTo>
                  <a:lnTo>
                    <a:pt x="98596" y="13105"/>
                  </a:lnTo>
                  <a:lnTo>
                    <a:pt x="98875" y="13272"/>
                  </a:lnTo>
                  <a:lnTo>
                    <a:pt x="98986" y="13328"/>
                  </a:lnTo>
                  <a:lnTo>
                    <a:pt x="99321" y="13328"/>
                  </a:lnTo>
                  <a:lnTo>
                    <a:pt x="99488" y="13272"/>
                  </a:lnTo>
                  <a:lnTo>
                    <a:pt x="99767" y="13105"/>
                  </a:lnTo>
                  <a:lnTo>
                    <a:pt x="99934" y="12826"/>
                  </a:lnTo>
                  <a:lnTo>
                    <a:pt x="99990" y="12659"/>
                  </a:lnTo>
                  <a:lnTo>
                    <a:pt x="99990" y="12492"/>
                  </a:lnTo>
                  <a:lnTo>
                    <a:pt x="99990" y="12324"/>
                  </a:lnTo>
                  <a:lnTo>
                    <a:pt x="99934" y="12213"/>
                  </a:lnTo>
                  <a:lnTo>
                    <a:pt x="99767" y="11934"/>
                  </a:lnTo>
                  <a:lnTo>
                    <a:pt x="99488" y="11767"/>
                  </a:lnTo>
                  <a:lnTo>
                    <a:pt x="99321" y="11711"/>
                  </a:lnTo>
                  <a:close/>
                  <a:moveTo>
                    <a:pt x="109080" y="11711"/>
                  </a:moveTo>
                  <a:lnTo>
                    <a:pt x="108969" y="11767"/>
                  </a:lnTo>
                  <a:lnTo>
                    <a:pt x="108690" y="11934"/>
                  </a:lnTo>
                  <a:lnTo>
                    <a:pt x="108523" y="12213"/>
                  </a:lnTo>
                  <a:lnTo>
                    <a:pt x="108467" y="12324"/>
                  </a:lnTo>
                  <a:lnTo>
                    <a:pt x="108467" y="12492"/>
                  </a:lnTo>
                  <a:lnTo>
                    <a:pt x="108467" y="12659"/>
                  </a:lnTo>
                  <a:lnTo>
                    <a:pt x="108523" y="12826"/>
                  </a:lnTo>
                  <a:lnTo>
                    <a:pt x="108690" y="13105"/>
                  </a:lnTo>
                  <a:lnTo>
                    <a:pt x="108969" y="13272"/>
                  </a:lnTo>
                  <a:lnTo>
                    <a:pt x="109080" y="13328"/>
                  </a:lnTo>
                  <a:lnTo>
                    <a:pt x="109415" y="13328"/>
                  </a:lnTo>
                  <a:lnTo>
                    <a:pt x="109582" y="13272"/>
                  </a:lnTo>
                  <a:lnTo>
                    <a:pt x="109861" y="13105"/>
                  </a:lnTo>
                  <a:lnTo>
                    <a:pt x="110028" y="12826"/>
                  </a:lnTo>
                  <a:lnTo>
                    <a:pt x="110084" y="12659"/>
                  </a:lnTo>
                  <a:lnTo>
                    <a:pt x="110084" y="12492"/>
                  </a:lnTo>
                  <a:lnTo>
                    <a:pt x="110084" y="12324"/>
                  </a:lnTo>
                  <a:lnTo>
                    <a:pt x="110028" y="12213"/>
                  </a:lnTo>
                  <a:lnTo>
                    <a:pt x="109861" y="11934"/>
                  </a:lnTo>
                  <a:lnTo>
                    <a:pt x="109582" y="11767"/>
                  </a:lnTo>
                  <a:lnTo>
                    <a:pt x="109415" y="11711"/>
                  </a:lnTo>
                  <a:close/>
                  <a:moveTo>
                    <a:pt x="112482" y="11711"/>
                  </a:moveTo>
                  <a:lnTo>
                    <a:pt x="112315" y="11767"/>
                  </a:lnTo>
                  <a:lnTo>
                    <a:pt x="112036" y="11934"/>
                  </a:lnTo>
                  <a:lnTo>
                    <a:pt x="111869" y="12213"/>
                  </a:lnTo>
                  <a:lnTo>
                    <a:pt x="111813" y="12324"/>
                  </a:lnTo>
                  <a:lnTo>
                    <a:pt x="111813" y="12492"/>
                  </a:lnTo>
                  <a:lnTo>
                    <a:pt x="111813" y="12659"/>
                  </a:lnTo>
                  <a:lnTo>
                    <a:pt x="111869" y="12826"/>
                  </a:lnTo>
                  <a:lnTo>
                    <a:pt x="112036" y="13105"/>
                  </a:lnTo>
                  <a:lnTo>
                    <a:pt x="112315" y="13272"/>
                  </a:lnTo>
                  <a:lnTo>
                    <a:pt x="112482" y="13328"/>
                  </a:lnTo>
                  <a:lnTo>
                    <a:pt x="112817" y="13328"/>
                  </a:lnTo>
                  <a:lnTo>
                    <a:pt x="112984" y="13272"/>
                  </a:lnTo>
                  <a:lnTo>
                    <a:pt x="113207" y="13105"/>
                  </a:lnTo>
                  <a:lnTo>
                    <a:pt x="113430" y="12826"/>
                  </a:lnTo>
                  <a:lnTo>
                    <a:pt x="113430" y="12659"/>
                  </a:lnTo>
                  <a:lnTo>
                    <a:pt x="113486" y="12492"/>
                  </a:lnTo>
                  <a:lnTo>
                    <a:pt x="113430" y="12324"/>
                  </a:lnTo>
                  <a:lnTo>
                    <a:pt x="113430" y="12213"/>
                  </a:lnTo>
                  <a:lnTo>
                    <a:pt x="113207" y="11934"/>
                  </a:lnTo>
                  <a:lnTo>
                    <a:pt x="112984" y="11767"/>
                  </a:lnTo>
                  <a:lnTo>
                    <a:pt x="112817" y="11711"/>
                  </a:lnTo>
                  <a:close/>
                  <a:moveTo>
                    <a:pt x="115828" y="11711"/>
                  </a:moveTo>
                  <a:lnTo>
                    <a:pt x="115661" y="11767"/>
                  </a:lnTo>
                  <a:lnTo>
                    <a:pt x="115438" y="11934"/>
                  </a:lnTo>
                  <a:lnTo>
                    <a:pt x="115270" y="12213"/>
                  </a:lnTo>
                  <a:lnTo>
                    <a:pt x="115215" y="12324"/>
                  </a:lnTo>
                  <a:lnTo>
                    <a:pt x="115159" y="12492"/>
                  </a:lnTo>
                  <a:lnTo>
                    <a:pt x="115215" y="12659"/>
                  </a:lnTo>
                  <a:lnTo>
                    <a:pt x="115270" y="12826"/>
                  </a:lnTo>
                  <a:lnTo>
                    <a:pt x="115438" y="13105"/>
                  </a:lnTo>
                  <a:lnTo>
                    <a:pt x="115661" y="13272"/>
                  </a:lnTo>
                  <a:lnTo>
                    <a:pt x="115828" y="13328"/>
                  </a:lnTo>
                  <a:lnTo>
                    <a:pt x="116163" y="13328"/>
                  </a:lnTo>
                  <a:lnTo>
                    <a:pt x="116330" y="13272"/>
                  </a:lnTo>
                  <a:lnTo>
                    <a:pt x="116609" y="13105"/>
                  </a:lnTo>
                  <a:lnTo>
                    <a:pt x="116776" y="12826"/>
                  </a:lnTo>
                  <a:lnTo>
                    <a:pt x="116832" y="12659"/>
                  </a:lnTo>
                  <a:lnTo>
                    <a:pt x="116832" y="12492"/>
                  </a:lnTo>
                  <a:lnTo>
                    <a:pt x="116832" y="12324"/>
                  </a:lnTo>
                  <a:lnTo>
                    <a:pt x="116776" y="12213"/>
                  </a:lnTo>
                  <a:lnTo>
                    <a:pt x="116609" y="11934"/>
                  </a:lnTo>
                  <a:lnTo>
                    <a:pt x="116330" y="11767"/>
                  </a:lnTo>
                  <a:lnTo>
                    <a:pt x="116163" y="11711"/>
                  </a:lnTo>
                  <a:close/>
                  <a:moveTo>
                    <a:pt x="120903" y="11711"/>
                  </a:moveTo>
                  <a:lnTo>
                    <a:pt x="120736" y="11767"/>
                  </a:lnTo>
                  <a:lnTo>
                    <a:pt x="120512" y="11934"/>
                  </a:lnTo>
                  <a:lnTo>
                    <a:pt x="120345" y="12213"/>
                  </a:lnTo>
                  <a:lnTo>
                    <a:pt x="120289" y="12324"/>
                  </a:lnTo>
                  <a:lnTo>
                    <a:pt x="120234" y="12492"/>
                  </a:lnTo>
                  <a:lnTo>
                    <a:pt x="120289" y="12659"/>
                  </a:lnTo>
                  <a:lnTo>
                    <a:pt x="120345" y="12826"/>
                  </a:lnTo>
                  <a:lnTo>
                    <a:pt x="120512" y="13105"/>
                  </a:lnTo>
                  <a:lnTo>
                    <a:pt x="120736" y="13272"/>
                  </a:lnTo>
                  <a:lnTo>
                    <a:pt x="120903" y="13328"/>
                  </a:lnTo>
                  <a:lnTo>
                    <a:pt x="121237" y="13328"/>
                  </a:lnTo>
                  <a:lnTo>
                    <a:pt x="121405" y="13272"/>
                  </a:lnTo>
                  <a:lnTo>
                    <a:pt x="121684" y="13105"/>
                  </a:lnTo>
                  <a:lnTo>
                    <a:pt x="121851" y="12826"/>
                  </a:lnTo>
                  <a:lnTo>
                    <a:pt x="121907" y="12659"/>
                  </a:lnTo>
                  <a:lnTo>
                    <a:pt x="121907" y="12492"/>
                  </a:lnTo>
                  <a:lnTo>
                    <a:pt x="121907" y="12324"/>
                  </a:lnTo>
                  <a:lnTo>
                    <a:pt x="121851" y="12213"/>
                  </a:lnTo>
                  <a:lnTo>
                    <a:pt x="121684" y="11934"/>
                  </a:lnTo>
                  <a:lnTo>
                    <a:pt x="121405" y="11767"/>
                  </a:lnTo>
                  <a:lnTo>
                    <a:pt x="121237" y="11711"/>
                  </a:lnTo>
                  <a:close/>
                  <a:moveTo>
                    <a:pt x="124249" y="11711"/>
                  </a:moveTo>
                  <a:lnTo>
                    <a:pt x="124082" y="11767"/>
                  </a:lnTo>
                  <a:lnTo>
                    <a:pt x="123803" y="11934"/>
                  </a:lnTo>
                  <a:lnTo>
                    <a:pt x="123635" y="12213"/>
                  </a:lnTo>
                  <a:lnTo>
                    <a:pt x="123580" y="12324"/>
                  </a:lnTo>
                  <a:lnTo>
                    <a:pt x="123580" y="12492"/>
                  </a:lnTo>
                  <a:lnTo>
                    <a:pt x="123580" y="12659"/>
                  </a:lnTo>
                  <a:lnTo>
                    <a:pt x="123635" y="12826"/>
                  </a:lnTo>
                  <a:lnTo>
                    <a:pt x="123803" y="13105"/>
                  </a:lnTo>
                  <a:lnTo>
                    <a:pt x="124082" y="13272"/>
                  </a:lnTo>
                  <a:lnTo>
                    <a:pt x="124249" y="13328"/>
                  </a:lnTo>
                  <a:lnTo>
                    <a:pt x="124583" y="13328"/>
                  </a:lnTo>
                  <a:lnTo>
                    <a:pt x="124751" y="13272"/>
                  </a:lnTo>
                  <a:lnTo>
                    <a:pt x="124974" y="13105"/>
                  </a:lnTo>
                  <a:lnTo>
                    <a:pt x="125197" y="12826"/>
                  </a:lnTo>
                  <a:lnTo>
                    <a:pt x="125253" y="12659"/>
                  </a:lnTo>
                  <a:lnTo>
                    <a:pt x="125253" y="12492"/>
                  </a:lnTo>
                  <a:lnTo>
                    <a:pt x="125253" y="12324"/>
                  </a:lnTo>
                  <a:lnTo>
                    <a:pt x="125197" y="12213"/>
                  </a:lnTo>
                  <a:lnTo>
                    <a:pt x="124974" y="11934"/>
                  </a:lnTo>
                  <a:lnTo>
                    <a:pt x="124751" y="11767"/>
                  </a:lnTo>
                  <a:lnTo>
                    <a:pt x="124583" y="11711"/>
                  </a:lnTo>
                  <a:close/>
                  <a:moveTo>
                    <a:pt x="136016" y="11711"/>
                  </a:moveTo>
                  <a:lnTo>
                    <a:pt x="135848" y="11767"/>
                  </a:lnTo>
                  <a:lnTo>
                    <a:pt x="135570" y="11934"/>
                  </a:lnTo>
                  <a:lnTo>
                    <a:pt x="135402" y="12213"/>
                  </a:lnTo>
                  <a:lnTo>
                    <a:pt x="135346" y="12324"/>
                  </a:lnTo>
                  <a:lnTo>
                    <a:pt x="135346" y="12492"/>
                  </a:lnTo>
                  <a:lnTo>
                    <a:pt x="135346" y="12659"/>
                  </a:lnTo>
                  <a:lnTo>
                    <a:pt x="135402" y="12826"/>
                  </a:lnTo>
                  <a:lnTo>
                    <a:pt x="135570" y="13105"/>
                  </a:lnTo>
                  <a:lnTo>
                    <a:pt x="135848" y="13272"/>
                  </a:lnTo>
                  <a:lnTo>
                    <a:pt x="136016" y="13328"/>
                  </a:lnTo>
                  <a:lnTo>
                    <a:pt x="136350" y="13328"/>
                  </a:lnTo>
                  <a:lnTo>
                    <a:pt x="136462" y="13272"/>
                  </a:lnTo>
                  <a:lnTo>
                    <a:pt x="136741" y="13105"/>
                  </a:lnTo>
                  <a:lnTo>
                    <a:pt x="136908" y="12826"/>
                  </a:lnTo>
                  <a:lnTo>
                    <a:pt x="136964" y="12659"/>
                  </a:lnTo>
                  <a:lnTo>
                    <a:pt x="137019" y="12492"/>
                  </a:lnTo>
                  <a:lnTo>
                    <a:pt x="136964" y="12324"/>
                  </a:lnTo>
                  <a:lnTo>
                    <a:pt x="136908" y="12213"/>
                  </a:lnTo>
                  <a:lnTo>
                    <a:pt x="136741" y="11934"/>
                  </a:lnTo>
                  <a:lnTo>
                    <a:pt x="136462" y="11767"/>
                  </a:lnTo>
                  <a:lnTo>
                    <a:pt x="136350" y="11711"/>
                  </a:lnTo>
                  <a:close/>
                  <a:moveTo>
                    <a:pt x="144325" y="11711"/>
                  </a:moveTo>
                  <a:lnTo>
                    <a:pt x="144158" y="11767"/>
                  </a:lnTo>
                  <a:lnTo>
                    <a:pt x="143935" y="11934"/>
                  </a:lnTo>
                  <a:lnTo>
                    <a:pt x="143712" y="12213"/>
                  </a:lnTo>
                  <a:lnTo>
                    <a:pt x="143656" y="12324"/>
                  </a:lnTo>
                  <a:lnTo>
                    <a:pt x="143656" y="12492"/>
                  </a:lnTo>
                  <a:lnTo>
                    <a:pt x="143656" y="12659"/>
                  </a:lnTo>
                  <a:lnTo>
                    <a:pt x="143712" y="12826"/>
                  </a:lnTo>
                  <a:lnTo>
                    <a:pt x="143935" y="13105"/>
                  </a:lnTo>
                  <a:lnTo>
                    <a:pt x="144158" y="13272"/>
                  </a:lnTo>
                  <a:lnTo>
                    <a:pt x="144325" y="13328"/>
                  </a:lnTo>
                  <a:lnTo>
                    <a:pt x="144660" y="13328"/>
                  </a:lnTo>
                  <a:lnTo>
                    <a:pt x="144827" y="13272"/>
                  </a:lnTo>
                  <a:lnTo>
                    <a:pt x="145106" y="13105"/>
                  </a:lnTo>
                  <a:lnTo>
                    <a:pt x="145273" y="12826"/>
                  </a:lnTo>
                  <a:lnTo>
                    <a:pt x="145329" y="12659"/>
                  </a:lnTo>
                  <a:lnTo>
                    <a:pt x="145329" y="12492"/>
                  </a:lnTo>
                  <a:lnTo>
                    <a:pt x="145329" y="12324"/>
                  </a:lnTo>
                  <a:lnTo>
                    <a:pt x="145273" y="12213"/>
                  </a:lnTo>
                  <a:lnTo>
                    <a:pt x="145106" y="11934"/>
                  </a:lnTo>
                  <a:lnTo>
                    <a:pt x="144827" y="11767"/>
                  </a:lnTo>
                  <a:lnTo>
                    <a:pt x="144660" y="11711"/>
                  </a:lnTo>
                  <a:close/>
                  <a:moveTo>
                    <a:pt x="147615" y="11711"/>
                  </a:moveTo>
                  <a:lnTo>
                    <a:pt x="147504" y="11767"/>
                  </a:lnTo>
                  <a:lnTo>
                    <a:pt x="147225" y="11934"/>
                  </a:lnTo>
                  <a:lnTo>
                    <a:pt x="147058" y="12213"/>
                  </a:lnTo>
                  <a:lnTo>
                    <a:pt x="147002" y="12324"/>
                  </a:lnTo>
                  <a:lnTo>
                    <a:pt x="147002" y="12492"/>
                  </a:lnTo>
                  <a:lnTo>
                    <a:pt x="147002" y="12659"/>
                  </a:lnTo>
                  <a:lnTo>
                    <a:pt x="147058" y="12826"/>
                  </a:lnTo>
                  <a:lnTo>
                    <a:pt x="147225" y="13105"/>
                  </a:lnTo>
                  <a:lnTo>
                    <a:pt x="147504" y="13272"/>
                  </a:lnTo>
                  <a:lnTo>
                    <a:pt x="147615" y="13328"/>
                  </a:lnTo>
                  <a:lnTo>
                    <a:pt x="147950" y="13328"/>
                  </a:lnTo>
                  <a:lnTo>
                    <a:pt x="148117" y="13272"/>
                  </a:lnTo>
                  <a:lnTo>
                    <a:pt x="148396" y="13105"/>
                  </a:lnTo>
                  <a:lnTo>
                    <a:pt x="148563" y="12826"/>
                  </a:lnTo>
                  <a:lnTo>
                    <a:pt x="148619" y="12659"/>
                  </a:lnTo>
                  <a:lnTo>
                    <a:pt x="148619" y="12492"/>
                  </a:lnTo>
                  <a:lnTo>
                    <a:pt x="148619" y="12324"/>
                  </a:lnTo>
                  <a:lnTo>
                    <a:pt x="148563" y="12213"/>
                  </a:lnTo>
                  <a:lnTo>
                    <a:pt x="148396" y="11934"/>
                  </a:lnTo>
                  <a:lnTo>
                    <a:pt x="148117" y="11767"/>
                  </a:lnTo>
                  <a:lnTo>
                    <a:pt x="147950" y="11711"/>
                  </a:lnTo>
                  <a:close/>
                  <a:moveTo>
                    <a:pt x="152746" y="11711"/>
                  </a:moveTo>
                  <a:lnTo>
                    <a:pt x="152578" y="11767"/>
                  </a:lnTo>
                  <a:lnTo>
                    <a:pt x="152300" y="11934"/>
                  </a:lnTo>
                  <a:lnTo>
                    <a:pt x="152132" y="12213"/>
                  </a:lnTo>
                  <a:lnTo>
                    <a:pt x="152077" y="12324"/>
                  </a:lnTo>
                  <a:lnTo>
                    <a:pt x="152077" y="12492"/>
                  </a:lnTo>
                  <a:lnTo>
                    <a:pt x="152077" y="12659"/>
                  </a:lnTo>
                  <a:lnTo>
                    <a:pt x="152132" y="12826"/>
                  </a:lnTo>
                  <a:lnTo>
                    <a:pt x="152300" y="13105"/>
                  </a:lnTo>
                  <a:lnTo>
                    <a:pt x="152578" y="13272"/>
                  </a:lnTo>
                  <a:lnTo>
                    <a:pt x="152746" y="13328"/>
                  </a:lnTo>
                  <a:lnTo>
                    <a:pt x="153080" y="13328"/>
                  </a:lnTo>
                  <a:lnTo>
                    <a:pt x="153192" y="13272"/>
                  </a:lnTo>
                  <a:lnTo>
                    <a:pt x="153471" y="13105"/>
                  </a:lnTo>
                  <a:lnTo>
                    <a:pt x="153638" y="12826"/>
                  </a:lnTo>
                  <a:lnTo>
                    <a:pt x="153694" y="12659"/>
                  </a:lnTo>
                  <a:lnTo>
                    <a:pt x="153694" y="12492"/>
                  </a:lnTo>
                  <a:lnTo>
                    <a:pt x="153694" y="12324"/>
                  </a:lnTo>
                  <a:lnTo>
                    <a:pt x="153638" y="12213"/>
                  </a:lnTo>
                  <a:lnTo>
                    <a:pt x="153471" y="11934"/>
                  </a:lnTo>
                  <a:lnTo>
                    <a:pt x="153192" y="11767"/>
                  </a:lnTo>
                  <a:lnTo>
                    <a:pt x="153080" y="11711"/>
                  </a:lnTo>
                  <a:close/>
                  <a:moveTo>
                    <a:pt x="157821" y="11711"/>
                  </a:moveTo>
                  <a:lnTo>
                    <a:pt x="157653" y="11767"/>
                  </a:lnTo>
                  <a:lnTo>
                    <a:pt x="157374" y="11934"/>
                  </a:lnTo>
                  <a:lnTo>
                    <a:pt x="157207" y="12213"/>
                  </a:lnTo>
                  <a:lnTo>
                    <a:pt x="157151" y="12324"/>
                  </a:lnTo>
                  <a:lnTo>
                    <a:pt x="157151" y="12492"/>
                  </a:lnTo>
                  <a:lnTo>
                    <a:pt x="157151" y="12659"/>
                  </a:lnTo>
                  <a:lnTo>
                    <a:pt x="157207" y="12826"/>
                  </a:lnTo>
                  <a:lnTo>
                    <a:pt x="157374" y="13105"/>
                  </a:lnTo>
                  <a:lnTo>
                    <a:pt x="157653" y="13272"/>
                  </a:lnTo>
                  <a:lnTo>
                    <a:pt x="157821" y="13328"/>
                  </a:lnTo>
                  <a:lnTo>
                    <a:pt x="158155" y="13328"/>
                  </a:lnTo>
                  <a:lnTo>
                    <a:pt x="158322" y="13272"/>
                  </a:lnTo>
                  <a:lnTo>
                    <a:pt x="158546" y="13105"/>
                  </a:lnTo>
                  <a:lnTo>
                    <a:pt x="158713" y="12826"/>
                  </a:lnTo>
                  <a:lnTo>
                    <a:pt x="158769" y="12659"/>
                  </a:lnTo>
                  <a:lnTo>
                    <a:pt x="158824" y="12492"/>
                  </a:lnTo>
                  <a:lnTo>
                    <a:pt x="158769" y="12324"/>
                  </a:lnTo>
                  <a:lnTo>
                    <a:pt x="158713" y="12213"/>
                  </a:lnTo>
                  <a:lnTo>
                    <a:pt x="158546" y="11934"/>
                  </a:lnTo>
                  <a:lnTo>
                    <a:pt x="158322" y="11767"/>
                  </a:lnTo>
                  <a:lnTo>
                    <a:pt x="158155" y="11711"/>
                  </a:lnTo>
                  <a:close/>
                  <a:moveTo>
                    <a:pt x="167859" y="11711"/>
                  </a:moveTo>
                  <a:lnTo>
                    <a:pt x="167691" y="11767"/>
                  </a:lnTo>
                  <a:lnTo>
                    <a:pt x="167412" y="11934"/>
                  </a:lnTo>
                  <a:lnTo>
                    <a:pt x="167245" y="12213"/>
                  </a:lnTo>
                  <a:lnTo>
                    <a:pt x="167189" y="12324"/>
                  </a:lnTo>
                  <a:lnTo>
                    <a:pt x="167189" y="12492"/>
                  </a:lnTo>
                  <a:lnTo>
                    <a:pt x="167189" y="12659"/>
                  </a:lnTo>
                  <a:lnTo>
                    <a:pt x="167245" y="12826"/>
                  </a:lnTo>
                  <a:lnTo>
                    <a:pt x="167412" y="13105"/>
                  </a:lnTo>
                  <a:lnTo>
                    <a:pt x="167691" y="13272"/>
                  </a:lnTo>
                  <a:lnTo>
                    <a:pt x="167859" y="13328"/>
                  </a:lnTo>
                  <a:lnTo>
                    <a:pt x="168193" y="13328"/>
                  </a:lnTo>
                  <a:lnTo>
                    <a:pt x="168361" y="13272"/>
                  </a:lnTo>
                  <a:lnTo>
                    <a:pt x="168584" y="13105"/>
                  </a:lnTo>
                  <a:lnTo>
                    <a:pt x="168751" y="12826"/>
                  </a:lnTo>
                  <a:lnTo>
                    <a:pt x="168807" y="12659"/>
                  </a:lnTo>
                  <a:lnTo>
                    <a:pt x="168862" y="12492"/>
                  </a:lnTo>
                  <a:lnTo>
                    <a:pt x="168807" y="12324"/>
                  </a:lnTo>
                  <a:lnTo>
                    <a:pt x="168751" y="12213"/>
                  </a:lnTo>
                  <a:lnTo>
                    <a:pt x="168584" y="11934"/>
                  </a:lnTo>
                  <a:lnTo>
                    <a:pt x="168361" y="11767"/>
                  </a:lnTo>
                  <a:lnTo>
                    <a:pt x="168193" y="11711"/>
                  </a:lnTo>
                  <a:close/>
                  <a:moveTo>
                    <a:pt x="176279" y="11711"/>
                  </a:moveTo>
                  <a:lnTo>
                    <a:pt x="176112" y="11767"/>
                  </a:lnTo>
                  <a:lnTo>
                    <a:pt x="175889" y="11934"/>
                  </a:lnTo>
                  <a:lnTo>
                    <a:pt x="175666" y="12213"/>
                  </a:lnTo>
                  <a:lnTo>
                    <a:pt x="175666" y="12324"/>
                  </a:lnTo>
                  <a:lnTo>
                    <a:pt x="175610" y="12492"/>
                  </a:lnTo>
                  <a:lnTo>
                    <a:pt x="175666" y="12659"/>
                  </a:lnTo>
                  <a:lnTo>
                    <a:pt x="175666" y="12826"/>
                  </a:lnTo>
                  <a:lnTo>
                    <a:pt x="175889" y="13105"/>
                  </a:lnTo>
                  <a:lnTo>
                    <a:pt x="176112" y="13272"/>
                  </a:lnTo>
                  <a:lnTo>
                    <a:pt x="176279" y="13328"/>
                  </a:lnTo>
                  <a:lnTo>
                    <a:pt x="176614" y="13328"/>
                  </a:lnTo>
                  <a:lnTo>
                    <a:pt x="176781" y="13272"/>
                  </a:lnTo>
                  <a:lnTo>
                    <a:pt x="177060" y="13105"/>
                  </a:lnTo>
                  <a:lnTo>
                    <a:pt x="177227" y="12826"/>
                  </a:lnTo>
                  <a:lnTo>
                    <a:pt x="177283" y="12659"/>
                  </a:lnTo>
                  <a:lnTo>
                    <a:pt x="177283" y="12492"/>
                  </a:lnTo>
                  <a:lnTo>
                    <a:pt x="177283" y="12324"/>
                  </a:lnTo>
                  <a:lnTo>
                    <a:pt x="177227" y="12213"/>
                  </a:lnTo>
                  <a:lnTo>
                    <a:pt x="177060" y="11934"/>
                  </a:lnTo>
                  <a:lnTo>
                    <a:pt x="176781" y="11767"/>
                  </a:lnTo>
                  <a:lnTo>
                    <a:pt x="176614" y="11711"/>
                  </a:lnTo>
                  <a:close/>
                  <a:moveTo>
                    <a:pt x="186429" y="11711"/>
                  </a:moveTo>
                  <a:lnTo>
                    <a:pt x="186317" y="11767"/>
                  </a:lnTo>
                  <a:lnTo>
                    <a:pt x="186039" y="11934"/>
                  </a:lnTo>
                  <a:lnTo>
                    <a:pt x="185871" y="12213"/>
                  </a:lnTo>
                  <a:lnTo>
                    <a:pt x="185816" y="12324"/>
                  </a:lnTo>
                  <a:lnTo>
                    <a:pt x="185760" y="12492"/>
                  </a:lnTo>
                  <a:lnTo>
                    <a:pt x="185816" y="12659"/>
                  </a:lnTo>
                  <a:lnTo>
                    <a:pt x="185871" y="12826"/>
                  </a:lnTo>
                  <a:lnTo>
                    <a:pt x="186039" y="13105"/>
                  </a:lnTo>
                  <a:lnTo>
                    <a:pt x="186317" y="13272"/>
                  </a:lnTo>
                  <a:lnTo>
                    <a:pt x="186429" y="13328"/>
                  </a:lnTo>
                  <a:lnTo>
                    <a:pt x="186764" y="13328"/>
                  </a:lnTo>
                  <a:lnTo>
                    <a:pt x="186931" y="13272"/>
                  </a:lnTo>
                  <a:lnTo>
                    <a:pt x="187210" y="13105"/>
                  </a:lnTo>
                  <a:lnTo>
                    <a:pt x="187377" y="12826"/>
                  </a:lnTo>
                  <a:lnTo>
                    <a:pt x="187433" y="12659"/>
                  </a:lnTo>
                  <a:lnTo>
                    <a:pt x="187433" y="12492"/>
                  </a:lnTo>
                  <a:lnTo>
                    <a:pt x="187433" y="12324"/>
                  </a:lnTo>
                  <a:lnTo>
                    <a:pt x="187377" y="12213"/>
                  </a:lnTo>
                  <a:lnTo>
                    <a:pt x="187210" y="11934"/>
                  </a:lnTo>
                  <a:lnTo>
                    <a:pt x="186931" y="11767"/>
                  </a:lnTo>
                  <a:lnTo>
                    <a:pt x="186764" y="11711"/>
                  </a:lnTo>
                  <a:close/>
                  <a:moveTo>
                    <a:pt x="194794" y="11711"/>
                  </a:moveTo>
                  <a:lnTo>
                    <a:pt x="194683" y="11767"/>
                  </a:lnTo>
                  <a:lnTo>
                    <a:pt x="194404" y="11934"/>
                  </a:lnTo>
                  <a:lnTo>
                    <a:pt x="194236" y="12213"/>
                  </a:lnTo>
                  <a:lnTo>
                    <a:pt x="194181" y="12324"/>
                  </a:lnTo>
                  <a:lnTo>
                    <a:pt x="194125" y="12492"/>
                  </a:lnTo>
                  <a:lnTo>
                    <a:pt x="194181" y="12659"/>
                  </a:lnTo>
                  <a:lnTo>
                    <a:pt x="194236" y="12826"/>
                  </a:lnTo>
                  <a:lnTo>
                    <a:pt x="194404" y="13105"/>
                  </a:lnTo>
                  <a:lnTo>
                    <a:pt x="194683" y="13272"/>
                  </a:lnTo>
                  <a:lnTo>
                    <a:pt x="194794" y="13328"/>
                  </a:lnTo>
                  <a:lnTo>
                    <a:pt x="195129" y="13328"/>
                  </a:lnTo>
                  <a:lnTo>
                    <a:pt x="195296" y="13272"/>
                  </a:lnTo>
                  <a:lnTo>
                    <a:pt x="195575" y="13105"/>
                  </a:lnTo>
                  <a:lnTo>
                    <a:pt x="195742" y="12826"/>
                  </a:lnTo>
                  <a:lnTo>
                    <a:pt x="195798" y="12659"/>
                  </a:lnTo>
                  <a:lnTo>
                    <a:pt x="195798" y="12492"/>
                  </a:lnTo>
                  <a:lnTo>
                    <a:pt x="195798" y="12324"/>
                  </a:lnTo>
                  <a:lnTo>
                    <a:pt x="195742" y="12213"/>
                  </a:lnTo>
                  <a:lnTo>
                    <a:pt x="195575" y="11934"/>
                  </a:lnTo>
                  <a:lnTo>
                    <a:pt x="195296" y="11767"/>
                  </a:lnTo>
                  <a:lnTo>
                    <a:pt x="195129" y="11711"/>
                  </a:lnTo>
                  <a:close/>
                  <a:moveTo>
                    <a:pt x="204888" y="11711"/>
                  </a:moveTo>
                  <a:lnTo>
                    <a:pt x="204776" y="11767"/>
                  </a:lnTo>
                  <a:lnTo>
                    <a:pt x="204498" y="11934"/>
                  </a:lnTo>
                  <a:lnTo>
                    <a:pt x="204330" y="12213"/>
                  </a:lnTo>
                  <a:lnTo>
                    <a:pt x="204274" y="12324"/>
                  </a:lnTo>
                  <a:lnTo>
                    <a:pt x="204274" y="12492"/>
                  </a:lnTo>
                  <a:lnTo>
                    <a:pt x="204274" y="12659"/>
                  </a:lnTo>
                  <a:lnTo>
                    <a:pt x="204330" y="12826"/>
                  </a:lnTo>
                  <a:lnTo>
                    <a:pt x="204498" y="13105"/>
                  </a:lnTo>
                  <a:lnTo>
                    <a:pt x="204776" y="13272"/>
                  </a:lnTo>
                  <a:lnTo>
                    <a:pt x="204888" y="13328"/>
                  </a:lnTo>
                  <a:lnTo>
                    <a:pt x="205222" y="13328"/>
                  </a:lnTo>
                  <a:lnTo>
                    <a:pt x="205390" y="13272"/>
                  </a:lnTo>
                  <a:lnTo>
                    <a:pt x="205669" y="13105"/>
                  </a:lnTo>
                  <a:lnTo>
                    <a:pt x="205836" y="12826"/>
                  </a:lnTo>
                  <a:lnTo>
                    <a:pt x="205892" y="12659"/>
                  </a:lnTo>
                  <a:lnTo>
                    <a:pt x="205892" y="12492"/>
                  </a:lnTo>
                  <a:lnTo>
                    <a:pt x="205892" y="12324"/>
                  </a:lnTo>
                  <a:lnTo>
                    <a:pt x="205836" y="12213"/>
                  </a:lnTo>
                  <a:lnTo>
                    <a:pt x="205669" y="11934"/>
                  </a:lnTo>
                  <a:lnTo>
                    <a:pt x="205390" y="11767"/>
                  </a:lnTo>
                  <a:lnTo>
                    <a:pt x="205222" y="11711"/>
                  </a:lnTo>
                  <a:close/>
                  <a:moveTo>
                    <a:pt x="208290" y="11711"/>
                  </a:moveTo>
                  <a:lnTo>
                    <a:pt x="208122" y="11767"/>
                  </a:lnTo>
                  <a:lnTo>
                    <a:pt x="207844" y="11934"/>
                  </a:lnTo>
                  <a:lnTo>
                    <a:pt x="207676" y="12213"/>
                  </a:lnTo>
                  <a:lnTo>
                    <a:pt x="207620" y="12324"/>
                  </a:lnTo>
                  <a:lnTo>
                    <a:pt x="207620" y="12492"/>
                  </a:lnTo>
                  <a:lnTo>
                    <a:pt x="207620" y="12659"/>
                  </a:lnTo>
                  <a:lnTo>
                    <a:pt x="207676" y="12826"/>
                  </a:lnTo>
                  <a:lnTo>
                    <a:pt x="207844" y="13105"/>
                  </a:lnTo>
                  <a:lnTo>
                    <a:pt x="208122" y="13272"/>
                  </a:lnTo>
                  <a:lnTo>
                    <a:pt x="208290" y="13328"/>
                  </a:lnTo>
                  <a:lnTo>
                    <a:pt x="208624" y="13328"/>
                  </a:lnTo>
                  <a:lnTo>
                    <a:pt x="208792" y="13272"/>
                  </a:lnTo>
                  <a:lnTo>
                    <a:pt x="209015" y="13105"/>
                  </a:lnTo>
                  <a:lnTo>
                    <a:pt x="209182" y="12826"/>
                  </a:lnTo>
                  <a:lnTo>
                    <a:pt x="209238" y="12659"/>
                  </a:lnTo>
                  <a:lnTo>
                    <a:pt x="209293" y="12492"/>
                  </a:lnTo>
                  <a:lnTo>
                    <a:pt x="209238" y="12324"/>
                  </a:lnTo>
                  <a:lnTo>
                    <a:pt x="209182" y="12213"/>
                  </a:lnTo>
                  <a:lnTo>
                    <a:pt x="209015" y="11934"/>
                  </a:lnTo>
                  <a:lnTo>
                    <a:pt x="208792" y="11767"/>
                  </a:lnTo>
                  <a:lnTo>
                    <a:pt x="208624" y="11711"/>
                  </a:lnTo>
                  <a:close/>
                  <a:moveTo>
                    <a:pt x="211636" y="11711"/>
                  </a:moveTo>
                  <a:lnTo>
                    <a:pt x="211468" y="11767"/>
                  </a:lnTo>
                  <a:lnTo>
                    <a:pt x="211245" y="11934"/>
                  </a:lnTo>
                  <a:lnTo>
                    <a:pt x="211022" y="12213"/>
                  </a:lnTo>
                  <a:lnTo>
                    <a:pt x="211022" y="12324"/>
                  </a:lnTo>
                  <a:lnTo>
                    <a:pt x="210966" y="12492"/>
                  </a:lnTo>
                  <a:lnTo>
                    <a:pt x="211022" y="12659"/>
                  </a:lnTo>
                  <a:lnTo>
                    <a:pt x="211022" y="12826"/>
                  </a:lnTo>
                  <a:lnTo>
                    <a:pt x="211245" y="13105"/>
                  </a:lnTo>
                  <a:lnTo>
                    <a:pt x="211468" y="13272"/>
                  </a:lnTo>
                  <a:lnTo>
                    <a:pt x="211636" y="13328"/>
                  </a:lnTo>
                  <a:lnTo>
                    <a:pt x="211970" y="13328"/>
                  </a:lnTo>
                  <a:lnTo>
                    <a:pt x="212138" y="13272"/>
                  </a:lnTo>
                  <a:lnTo>
                    <a:pt x="212416" y="13105"/>
                  </a:lnTo>
                  <a:lnTo>
                    <a:pt x="212584" y="12826"/>
                  </a:lnTo>
                  <a:lnTo>
                    <a:pt x="212639" y="12659"/>
                  </a:lnTo>
                  <a:lnTo>
                    <a:pt x="212639" y="12492"/>
                  </a:lnTo>
                  <a:lnTo>
                    <a:pt x="212639" y="12324"/>
                  </a:lnTo>
                  <a:lnTo>
                    <a:pt x="212584" y="12213"/>
                  </a:lnTo>
                  <a:lnTo>
                    <a:pt x="212416" y="11934"/>
                  </a:lnTo>
                  <a:lnTo>
                    <a:pt x="212138" y="11767"/>
                  </a:lnTo>
                  <a:lnTo>
                    <a:pt x="211970" y="11711"/>
                  </a:lnTo>
                  <a:close/>
                  <a:moveTo>
                    <a:pt x="216710" y="11711"/>
                  </a:moveTo>
                  <a:lnTo>
                    <a:pt x="216543" y="11767"/>
                  </a:lnTo>
                  <a:lnTo>
                    <a:pt x="216320" y="11934"/>
                  </a:lnTo>
                  <a:lnTo>
                    <a:pt x="216097" y="12213"/>
                  </a:lnTo>
                  <a:lnTo>
                    <a:pt x="216097" y="12324"/>
                  </a:lnTo>
                  <a:lnTo>
                    <a:pt x="216041" y="12492"/>
                  </a:lnTo>
                  <a:lnTo>
                    <a:pt x="216097" y="12659"/>
                  </a:lnTo>
                  <a:lnTo>
                    <a:pt x="216097" y="12826"/>
                  </a:lnTo>
                  <a:lnTo>
                    <a:pt x="216320" y="13105"/>
                  </a:lnTo>
                  <a:lnTo>
                    <a:pt x="216543" y="13272"/>
                  </a:lnTo>
                  <a:lnTo>
                    <a:pt x="216710" y="13328"/>
                  </a:lnTo>
                  <a:lnTo>
                    <a:pt x="217045" y="13328"/>
                  </a:lnTo>
                  <a:lnTo>
                    <a:pt x="217212" y="13272"/>
                  </a:lnTo>
                  <a:lnTo>
                    <a:pt x="217491" y="13105"/>
                  </a:lnTo>
                  <a:lnTo>
                    <a:pt x="217659" y="12826"/>
                  </a:lnTo>
                  <a:lnTo>
                    <a:pt x="217714" y="12659"/>
                  </a:lnTo>
                  <a:lnTo>
                    <a:pt x="217714" y="12492"/>
                  </a:lnTo>
                  <a:lnTo>
                    <a:pt x="217714" y="12324"/>
                  </a:lnTo>
                  <a:lnTo>
                    <a:pt x="217659" y="12213"/>
                  </a:lnTo>
                  <a:lnTo>
                    <a:pt x="217491" y="11934"/>
                  </a:lnTo>
                  <a:lnTo>
                    <a:pt x="217212" y="11767"/>
                  </a:lnTo>
                  <a:lnTo>
                    <a:pt x="217045" y="11711"/>
                  </a:lnTo>
                  <a:close/>
                  <a:moveTo>
                    <a:pt x="220057" y="11711"/>
                  </a:moveTo>
                  <a:lnTo>
                    <a:pt x="219889" y="11767"/>
                  </a:lnTo>
                  <a:lnTo>
                    <a:pt x="219610" y="11934"/>
                  </a:lnTo>
                  <a:lnTo>
                    <a:pt x="219443" y="12213"/>
                  </a:lnTo>
                  <a:lnTo>
                    <a:pt x="219387" y="12324"/>
                  </a:lnTo>
                  <a:lnTo>
                    <a:pt x="219387" y="12492"/>
                  </a:lnTo>
                  <a:lnTo>
                    <a:pt x="219387" y="12659"/>
                  </a:lnTo>
                  <a:lnTo>
                    <a:pt x="219443" y="12826"/>
                  </a:lnTo>
                  <a:lnTo>
                    <a:pt x="219610" y="13105"/>
                  </a:lnTo>
                  <a:lnTo>
                    <a:pt x="219889" y="13272"/>
                  </a:lnTo>
                  <a:lnTo>
                    <a:pt x="220057" y="13328"/>
                  </a:lnTo>
                  <a:lnTo>
                    <a:pt x="220391" y="13328"/>
                  </a:lnTo>
                  <a:lnTo>
                    <a:pt x="220558" y="13272"/>
                  </a:lnTo>
                  <a:lnTo>
                    <a:pt x="220781" y="13105"/>
                  </a:lnTo>
                  <a:lnTo>
                    <a:pt x="221005" y="12826"/>
                  </a:lnTo>
                  <a:lnTo>
                    <a:pt x="221005" y="12659"/>
                  </a:lnTo>
                  <a:lnTo>
                    <a:pt x="221060" y="12492"/>
                  </a:lnTo>
                  <a:lnTo>
                    <a:pt x="221005" y="12324"/>
                  </a:lnTo>
                  <a:lnTo>
                    <a:pt x="221005" y="12213"/>
                  </a:lnTo>
                  <a:lnTo>
                    <a:pt x="220781" y="11934"/>
                  </a:lnTo>
                  <a:lnTo>
                    <a:pt x="220558" y="11767"/>
                  </a:lnTo>
                  <a:lnTo>
                    <a:pt x="220391" y="11711"/>
                  </a:lnTo>
                  <a:close/>
                  <a:moveTo>
                    <a:pt x="231823" y="11711"/>
                  </a:moveTo>
                  <a:lnTo>
                    <a:pt x="231656" y="11767"/>
                  </a:lnTo>
                  <a:lnTo>
                    <a:pt x="231377" y="11934"/>
                  </a:lnTo>
                  <a:lnTo>
                    <a:pt x="231210" y="12213"/>
                  </a:lnTo>
                  <a:lnTo>
                    <a:pt x="231154" y="12324"/>
                  </a:lnTo>
                  <a:lnTo>
                    <a:pt x="231154" y="12492"/>
                  </a:lnTo>
                  <a:lnTo>
                    <a:pt x="231154" y="12659"/>
                  </a:lnTo>
                  <a:lnTo>
                    <a:pt x="231210" y="12826"/>
                  </a:lnTo>
                  <a:lnTo>
                    <a:pt x="231377" y="13105"/>
                  </a:lnTo>
                  <a:lnTo>
                    <a:pt x="231656" y="13272"/>
                  </a:lnTo>
                  <a:lnTo>
                    <a:pt x="231823" y="13328"/>
                  </a:lnTo>
                  <a:lnTo>
                    <a:pt x="232158" y="13328"/>
                  </a:lnTo>
                  <a:lnTo>
                    <a:pt x="232269" y="13272"/>
                  </a:lnTo>
                  <a:lnTo>
                    <a:pt x="232548" y="13105"/>
                  </a:lnTo>
                  <a:lnTo>
                    <a:pt x="232716" y="12826"/>
                  </a:lnTo>
                  <a:lnTo>
                    <a:pt x="232771" y="12659"/>
                  </a:lnTo>
                  <a:lnTo>
                    <a:pt x="232771" y="12492"/>
                  </a:lnTo>
                  <a:lnTo>
                    <a:pt x="232771" y="12324"/>
                  </a:lnTo>
                  <a:lnTo>
                    <a:pt x="232716" y="12213"/>
                  </a:lnTo>
                  <a:lnTo>
                    <a:pt x="232548" y="11934"/>
                  </a:lnTo>
                  <a:lnTo>
                    <a:pt x="232269" y="11767"/>
                  </a:lnTo>
                  <a:lnTo>
                    <a:pt x="232158" y="11711"/>
                  </a:lnTo>
                  <a:close/>
                  <a:moveTo>
                    <a:pt x="240133" y="11711"/>
                  </a:moveTo>
                  <a:lnTo>
                    <a:pt x="239965" y="11767"/>
                  </a:lnTo>
                  <a:lnTo>
                    <a:pt x="239742" y="11934"/>
                  </a:lnTo>
                  <a:lnTo>
                    <a:pt x="239519" y="12213"/>
                  </a:lnTo>
                  <a:lnTo>
                    <a:pt x="239519" y="12324"/>
                  </a:lnTo>
                  <a:lnTo>
                    <a:pt x="239463" y="12492"/>
                  </a:lnTo>
                  <a:lnTo>
                    <a:pt x="239519" y="12659"/>
                  </a:lnTo>
                  <a:lnTo>
                    <a:pt x="239519" y="12826"/>
                  </a:lnTo>
                  <a:lnTo>
                    <a:pt x="239742" y="13105"/>
                  </a:lnTo>
                  <a:lnTo>
                    <a:pt x="239965" y="13272"/>
                  </a:lnTo>
                  <a:lnTo>
                    <a:pt x="240133" y="13328"/>
                  </a:lnTo>
                  <a:lnTo>
                    <a:pt x="240467" y="13328"/>
                  </a:lnTo>
                  <a:lnTo>
                    <a:pt x="240635" y="13272"/>
                  </a:lnTo>
                  <a:lnTo>
                    <a:pt x="240913" y="13105"/>
                  </a:lnTo>
                  <a:lnTo>
                    <a:pt x="241081" y="12826"/>
                  </a:lnTo>
                  <a:lnTo>
                    <a:pt x="241136" y="12659"/>
                  </a:lnTo>
                  <a:lnTo>
                    <a:pt x="241136" y="12492"/>
                  </a:lnTo>
                  <a:lnTo>
                    <a:pt x="241136" y="12324"/>
                  </a:lnTo>
                  <a:lnTo>
                    <a:pt x="241081" y="12213"/>
                  </a:lnTo>
                  <a:lnTo>
                    <a:pt x="240913" y="11934"/>
                  </a:lnTo>
                  <a:lnTo>
                    <a:pt x="240635" y="11767"/>
                  </a:lnTo>
                  <a:lnTo>
                    <a:pt x="240467" y="11711"/>
                  </a:lnTo>
                  <a:close/>
                  <a:moveTo>
                    <a:pt x="243479" y="11711"/>
                  </a:moveTo>
                  <a:lnTo>
                    <a:pt x="243311" y="11767"/>
                  </a:lnTo>
                  <a:lnTo>
                    <a:pt x="243033" y="11934"/>
                  </a:lnTo>
                  <a:lnTo>
                    <a:pt x="242865" y="12213"/>
                  </a:lnTo>
                  <a:lnTo>
                    <a:pt x="242809" y="12324"/>
                  </a:lnTo>
                  <a:lnTo>
                    <a:pt x="242809" y="12492"/>
                  </a:lnTo>
                  <a:lnTo>
                    <a:pt x="242809" y="12659"/>
                  </a:lnTo>
                  <a:lnTo>
                    <a:pt x="242865" y="12826"/>
                  </a:lnTo>
                  <a:lnTo>
                    <a:pt x="243033" y="13105"/>
                  </a:lnTo>
                  <a:lnTo>
                    <a:pt x="243311" y="13272"/>
                  </a:lnTo>
                  <a:lnTo>
                    <a:pt x="243479" y="13328"/>
                  </a:lnTo>
                  <a:lnTo>
                    <a:pt x="243813" y="13328"/>
                  </a:lnTo>
                  <a:lnTo>
                    <a:pt x="243925" y="13272"/>
                  </a:lnTo>
                  <a:lnTo>
                    <a:pt x="244204" y="13105"/>
                  </a:lnTo>
                  <a:lnTo>
                    <a:pt x="244371" y="12826"/>
                  </a:lnTo>
                  <a:lnTo>
                    <a:pt x="244427" y="12659"/>
                  </a:lnTo>
                  <a:lnTo>
                    <a:pt x="244427" y="12492"/>
                  </a:lnTo>
                  <a:lnTo>
                    <a:pt x="244427" y="12324"/>
                  </a:lnTo>
                  <a:lnTo>
                    <a:pt x="244371" y="12213"/>
                  </a:lnTo>
                  <a:lnTo>
                    <a:pt x="244204" y="11934"/>
                  </a:lnTo>
                  <a:lnTo>
                    <a:pt x="243925" y="11767"/>
                  </a:lnTo>
                  <a:lnTo>
                    <a:pt x="243813" y="11711"/>
                  </a:lnTo>
                  <a:close/>
                  <a:moveTo>
                    <a:pt x="248553" y="11711"/>
                  </a:moveTo>
                  <a:lnTo>
                    <a:pt x="248386" y="11767"/>
                  </a:lnTo>
                  <a:lnTo>
                    <a:pt x="248107" y="11934"/>
                  </a:lnTo>
                  <a:lnTo>
                    <a:pt x="247940" y="12213"/>
                  </a:lnTo>
                  <a:lnTo>
                    <a:pt x="247884" y="12324"/>
                  </a:lnTo>
                  <a:lnTo>
                    <a:pt x="247884" y="12492"/>
                  </a:lnTo>
                  <a:lnTo>
                    <a:pt x="247884" y="12659"/>
                  </a:lnTo>
                  <a:lnTo>
                    <a:pt x="247940" y="12826"/>
                  </a:lnTo>
                  <a:lnTo>
                    <a:pt x="248107" y="13105"/>
                  </a:lnTo>
                  <a:lnTo>
                    <a:pt x="248386" y="13272"/>
                  </a:lnTo>
                  <a:lnTo>
                    <a:pt x="248553" y="13328"/>
                  </a:lnTo>
                  <a:lnTo>
                    <a:pt x="248888" y="13328"/>
                  </a:lnTo>
                  <a:lnTo>
                    <a:pt x="249055" y="13272"/>
                  </a:lnTo>
                  <a:lnTo>
                    <a:pt x="249278" y="13105"/>
                  </a:lnTo>
                  <a:lnTo>
                    <a:pt x="249446" y="12826"/>
                  </a:lnTo>
                  <a:lnTo>
                    <a:pt x="249501" y="12659"/>
                  </a:lnTo>
                  <a:lnTo>
                    <a:pt x="249557" y="12492"/>
                  </a:lnTo>
                  <a:lnTo>
                    <a:pt x="249501" y="12324"/>
                  </a:lnTo>
                  <a:lnTo>
                    <a:pt x="249446" y="12213"/>
                  </a:lnTo>
                  <a:lnTo>
                    <a:pt x="249278" y="11934"/>
                  </a:lnTo>
                  <a:lnTo>
                    <a:pt x="249055" y="11767"/>
                  </a:lnTo>
                  <a:lnTo>
                    <a:pt x="248888" y="11711"/>
                  </a:lnTo>
                  <a:close/>
                  <a:moveTo>
                    <a:pt x="253628" y="11711"/>
                  </a:moveTo>
                  <a:lnTo>
                    <a:pt x="253461" y="11767"/>
                  </a:lnTo>
                  <a:lnTo>
                    <a:pt x="253182" y="11934"/>
                  </a:lnTo>
                  <a:lnTo>
                    <a:pt x="253015" y="12213"/>
                  </a:lnTo>
                  <a:lnTo>
                    <a:pt x="252959" y="12324"/>
                  </a:lnTo>
                  <a:lnTo>
                    <a:pt x="252959" y="12492"/>
                  </a:lnTo>
                  <a:lnTo>
                    <a:pt x="252959" y="12659"/>
                  </a:lnTo>
                  <a:lnTo>
                    <a:pt x="253015" y="12826"/>
                  </a:lnTo>
                  <a:lnTo>
                    <a:pt x="253182" y="13105"/>
                  </a:lnTo>
                  <a:lnTo>
                    <a:pt x="253461" y="13272"/>
                  </a:lnTo>
                  <a:lnTo>
                    <a:pt x="253628" y="13328"/>
                  </a:lnTo>
                  <a:lnTo>
                    <a:pt x="253963" y="13328"/>
                  </a:lnTo>
                  <a:lnTo>
                    <a:pt x="254130" y="13272"/>
                  </a:lnTo>
                  <a:lnTo>
                    <a:pt x="254353" y="13105"/>
                  </a:lnTo>
                  <a:lnTo>
                    <a:pt x="254576" y="12826"/>
                  </a:lnTo>
                  <a:lnTo>
                    <a:pt x="254576" y="12659"/>
                  </a:lnTo>
                  <a:lnTo>
                    <a:pt x="254632" y="12492"/>
                  </a:lnTo>
                  <a:lnTo>
                    <a:pt x="254576" y="12324"/>
                  </a:lnTo>
                  <a:lnTo>
                    <a:pt x="254576" y="12213"/>
                  </a:lnTo>
                  <a:lnTo>
                    <a:pt x="254353" y="11934"/>
                  </a:lnTo>
                  <a:lnTo>
                    <a:pt x="254130" y="11767"/>
                  </a:lnTo>
                  <a:lnTo>
                    <a:pt x="253963" y="11711"/>
                  </a:lnTo>
                  <a:close/>
                  <a:moveTo>
                    <a:pt x="263666" y="11711"/>
                  </a:moveTo>
                  <a:lnTo>
                    <a:pt x="263499" y="11767"/>
                  </a:lnTo>
                  <a:lnTo>
                    <a:pt x="263220" y="11934"/>
                  </a:lnTo>
                  <a:lnTo>
                    <a:pt x="263053" y="12213"/>
                  </a:lnTo>
                  <a:lnTo>
                    <a:pt x="262997" y="12324"/>
                  </a:lnTo>
                  <a:lnTo>
                    <a:pt x="262997" y="12492"/>
                  </a:lnTo>
                  <a:lnTo>
                    <a:pt x="262997" y="12659"/>
                  </a:lnTo>
                  <a:lnTo>
                    <a:pt x="263053" y="12826"/>
                  </a:lnTo>
                  <a:lnTo>
                    <a:pt x="263220" y="13105"/>
                  </a:lnTo>
                  <a:lnTo>
                    <a:pt x="263499" y="13272"/>
                  </a:lnTo>
                  <a:lnTo>
                    <a:pt x="263666" y="13328"/>
                  </a:lnTo>
                  <a:lnTo>
                    <a:pt x="264001" y="13328"/>
                  </a:lnTo>
                  <a:lnTo>
                    <a:pt x="264168" y="13272"/>
                  </a:lnTo>
                  <a:lnTo>
                    <a:pt x="264391" y="13105"/>
                  </a:lnTo>
                  <a:lnTo>
                    <a:pt x="264614" y="12826"/>
                  </a:lnTo>
                  <a:lnTo>
                    <a:pt x="264670" y="12659"/>
                  </a:lnTo>
                  <a:lnTo>
                    <a:pt x="264670" y="12492"/>
                  </a:lnTo>
                  <a:lnTo>
                    <a:pt x="264670" y="12324"/>
                  </a:lnTo>
                  <a:lnTo>
                    <a:pt x="264614" y="12213"/>
                  </a:lnTo>
                  <a:lnTo>
                    <a:pt x="264391" y="11934"/>
                  </a:lnTo>
                  <a:lnTo>
                    <a:pt x="264168" y="11767"/>
                  </a:lnTo>
                  <a:lnTo>
                    <a:pt x="264001" y="11711"/>
                  </a:lnTo>
                  <a:close/>
                  <a:moveTo>
                    <a:pt x="272087" y="11711"/>
                  </a:moveTo>
                  <a:lnTo>
                    <a:pt x="271920" y="11767"/>
                  </a:lnTo>
                  <a:lnTo>
                    <a:pt x="271697" y="11934"/>
                  </a:lnTo>
                  <a:lnTo>
                    <a:pt x="271529" y="12213"/>
                  </a:lnTo>
                  <a:lnTo>
                    <a:pt x="271474" y="12324"/>
                  </a:lnTo>
                  <a:lnTo>
                    <a:pt x="271418" y="12492"/>
                  </a:lnTo>
                  <a:lnTo>
                    <a:pt x="271474" y="12659"/>
                  </a:lnTo>
                  <a:lnTo>
                    <a:pt x="271529" y="12826"/>
                  </a:lnTo>
                  <a:lnTo>
                    <a:pt x="271697" y="13105"/>
                  </a:lnTo>
                  <a:lnTo>
                    <a:pt x="271920" y="13272"/>
                  </a:lnTo>
                  <a:lnTo>
                    <a:pt x="272087" y="13328"/>
                  </a:lnTo>
                  <a:lnTo>
                    <a:pt x="272422" y="13328"/>
                  </a:lnTo>
                  <a:lnTo>
                    <a:pt x="272589" y="13272"/>
                  </a:lnTo>
                  <a:lnTo>
                    <a:pt x="272868" y="13105"/>
                  </a:lnTo>
                  <a:lnTo>
                    <a:pt x="273035" y="12826"/>
                  </a:lnTo>
                  <a:lnTo>
                    <a:pt x="273091" y="12659"/>
                  </a:lnTo>
                  <a:lnTo>
                    <a:pt x="273091" y="12492"/>
                  </a:lnTo>
                  <a:lnTo>
                    <a:pt x="273091" y="12324"/>
                  </a:lnTo>
                  <a:lnTo>
                    <a:pt x="273035" y="12213"/>
                  </a:lnTo>
                  <a:lnTo>
                    <a:pt x="272868" y="11934"/>
                  </a:lnTo>
                  <a:lnTo>
                    <a:pt x="272589" y="11767"/>
                  </a:lnTo>
                  <a:lnTo>
                    <a:pt x="272422" y="11711"/>
                  </a:lnTo>
                  <a:close/>
                  <a:moveTo>
                    <a:pt x="282292" y="11711"/>
                  </a:moveTo>
                  <a:lnTo>
                    <a:pt x="282125" y="11767"/>
                  </a:lnTo>
                  <a:lnTo>
                    <a:pt x="281846" y="11934"/>
                  </a:lnTo>
                  <a:lnTo>
                    <a:pt x="281679" y="12213"/>
                  </a:lnTo>
                  <a:lnTo>
                    <a:pt x="281623" y="12324"/>
                  </a:lnTo>
                  <a:lnTo>
                    <a:pt x="281623" y="12492"/>
                  </a:lnTo>
                  <a:lnTo>
                    <a:pt x="281623" y="12659"/>
                  </a:lnTo>
                  <a:lnTo>
                    <a:pt x="281679" y="12826"/>
                  </a:lnTo>
                  <a:lnTo>
                    <a:pt x="281846" y="13105"/>
                  </a:lnTo>
                  <a:lnTo>
                    <a:pt x="282125" y="13272"/>
                  </a:lnTo>
                  <a:lnTo>
                    <a:pt x="282292" y="13328"/>
                  </a:lnTo>
                  <a:lnTo>
                    <a:pt x="282571" y="13328"/>
                  </a:lnTo>
                  <a:lnTo>
                    <a:pt x="282739" y="13272"/>
                  </a:lnTo>
                  <a:lnTo>
                    <a:pt x="283017" y="13105"/>
                  </a:lnTo>
                  <a:lnTo>
                    <a:pt x="283185" y="12826"/>
                  </a:lnTo>
                  <a:lnTo>
                    <a:pt x="283241" y="12659"/>
                  </a:lnTo>
                  <a:lnTo>
                    <a:pt x="283241" y="12492"/>
                  </a:lnTo>
                  <a:lnTo>
                    <a:pt x="283241" y="12324"/>
                  </a:lnTo>
                  <a:lnTo>
                    <a:pt x="283185" y="12213"/>
                  </a:lnTo>
                  <a:lnTo>
                    <a:pt x="283017" y="11934"/>
                  </a:lnTo>
                  <a:lnTo>
                    <a:pt x="282739" y="11767"/>
                  </a:lnTo>
                  <a:lnTo>
                    <a:pt x="282571" y="11711"/>
                  </a:lnTo>
                  <a:close/>
                  <a:moveTo>
                    <a:pt x="35189" y="15057"/>
                  </a:moveTo>
                  <a:lnTo>
                    <a:pt x="35022" y="15113"/>
                  </a:lnTo>
                  <a:lnTo>
                    <a:pt x="34743" y="15280"/>
                  </a:lnTo>
                  <a:lnTo>
                    <a:pt x="34576" y="15559"/>
                  </a:lnTo>
                  <a:lnTo>
                    <a:pt x="34520" y="15670"/>
                  </a:lnTo>
                  <a:lnTo>
                    <a:pt x="34520" y="15838"/>
                  </a:lnTo>
                  <a:lnTo>
                    <a:pt x="34520" y="16005"/>
                  </a:lnTo>
                  <a:lnTo>
                    <a:pt x="34576" y="16172"/>
                  </a:lnTo>
                  <a:lnTo>
                    <a:pt x="34743" y="16451"/>
                  </a:lnTo>
                  <a:lnTo>
                    <a:pt x="35022" y="16618"/>
                  </a:lnTo>
                  <a:lnTo>
                    <a:pt x="35189" y="16674"/>
                  </a:lnTo>
                  <a:lnTo>
                    <a:pt x="35524" y="16674"/>
                  </a:lnTo>
                  <a:lnTo>
                    <a:pt x="35635" y="16618"/>
                  </a:lnTo>
                  <a:lnTo>
                    <a:pt x="35914" y="16451"/>
                  </a:lnTo>
                  <a:lnTo>
                    <a:pt x="36081" y="16172"/>
                  </a:lnTo>
                  <a:lnTo>
                    <a:pt x="36137" y="16005"/>
                  </a:lnTo>
                  <a:lnTo>
                    <a:pt x="36137" y="15838"/>
                  </a:lnTo>
                  <a:lnTo>
                    <a:pt x="36137" y="15670"/>
                  </a:lnTo>
                  <a:lnTo>
                    <a:pt x="36081" y="15559"/>
                  </a:lnTo>
                  <a:lnTo>
                    <a:pt x="35914" y="15280"/>
                  </a:lnTo>
                  <a:lnTo>
                    <a:pt x="35635" y="15113"/>
                  </a:lnTo>
                  <a:lnTo>
                    <a:pt x="35524" y="15057"/>
                  </a:lnTo>
                  <a:close/>
                  <a:moveTo>
                    <a:pt x="38535" y="15057"/>
                  </a:moveTo>
                  <a:lnTo>
                    <a:pt x="38368" y="15113"/>
                  </a:lnTo>
                  <a:lnTo>
                    <a:pt x="38089" y="15280"/>
                  </a:lnTo>
                  <a:lnTo>
                    <a:pt x="37922" y="15559"/>
                  </a:lnTo>
                  <a:lnTo>
                    <a:pt x="37866" y="15670"/>
                  </a:lnTo>
                  <a:lnTo>
                    <a:pt x="37866" y="15838"/>
                  </a:lnTo>
                  <a:lnTo>
                    <a:pt x="37866" y="16005"/>
                  </a:lnTo>
                  <a:lnTo>
                    <a:pt x="37922" y="16172"/>
                  </a:lnTo>
                  <a:lnTo>
                    <a:pt x="38089" y="16451"/>
                  </a:lnTo>
                  <a:lnTo>
                    <a:pt x="38368" y="16618"/>
                  </a:lnTo>
                  <a:lnTo>
                    <a:pt x="38535" y="16674"/>
                  </a:lnTo>
                  <a:lnTo>
                    <a:pt x="38870" y="16674"/>
                  </a:lnTo>
                  <a:lnTo>
                    <a:pt x="39037" y="16618"/>
                  </a:lnTo>
                  <a:lnTo>
                    <a:pt x="39260" y="16451"/>
                  </a:lnTo>
                  <a:lnTo>
                    <a:pt x="39483" y="16172"/>
                  </a:lnTo>
                  <a:lnTo>
                    <a:pt x="39539" y="16005"/>
                  </a:lnTo>
                  <a:lnTo>
                    <a:pt x="39539" y="15838"/>
                  </a:lnTo>
                  <a:lnTo>
                    <a:pt x="39539" y="15670"/>
                  </a:lnTo>
                  <a:lnTo>
                    <a:pt x="39483" y="15559"/>
                  </a:lnTo>
                  <a:lnTo>
                    <a:pt x="39260" y="15280"/>
                  </a:lnTo>
                  <a:lnTo>
                    <a:pt x="39037" y="15113"/>
                  </a:lnTo>
                  <a:lnTo>
                    <a:pt x="38870" y="15057"/>
                  </a:lnTo>
                  <a:close/>
                  <a:moveTo>
                    <a:pt x="41881" y="15057"/>
                  </a:moveTo>
                  <a:lnTo>
                    <a:pt x="41769" y="15113"/>
                  </a:lnTo>
                  <a:lnTo>
                    <a:pt x="41491" y="15280"/>
                  </a:lnTo>
                  <a:lnTo>
                    <a:pt x="41323" y="15559"/>
                  </a:lnTo>
                  <a:lnTo>
                    <a:pt x="41268" y="15670"/>
                  </a:lnTo>
                  <a:lnTo>
                    <a:pt x="41212" y="15838"/>
                  </a:lnTo>
                  <a:lnTo>
                    <a:pt x="41268" y="16005"/>
                  </a:lnTo>
                  <a:lnTo>
                    <a:pt x="41323" y="16172"/>
                  </a:lnTo>
                  <a:lnTo>
                    <a:pt x="41491" y="16451"/>
                  </a:lnTo>
                  <a:lnTo>
                    <a:pt x="41769" y="16618"/>
                  </a:lnTo>
                  <a:lnTo>
                    <a:pt x="41881" y="16674"/>
                  </a:lnTo>
                  <a:lnTo>
                    <a:pt x="42216" y="16674"/>
                  </a:lnTo>
                  <a:lnTo>
                    <a:pt x="42383" y="16618"/>
                  </a:lnTo>
                  <a:lnTo>
                    <a:pt x="42662" y="16451"/>
                  </a:lnTo>
                  <a:lnTo>
                    <a:pt x="42829" y="16172"/>
                  </a:lnTo>
                  <a:lnTo>
                    <a:pt x="42885" y="16005"/>
                  </a:lnTo>
                  <a:lnTo>
                    <a:pt x="42885" y="15838"/>
                  </a:lnTo>
                  <a:lnTo>
                    <a:pt x="42885" y="15670"/>
                  </a:lnTo>
                  <a:lnTo>
                    <a:pt x="42829" y="15559"/>
                  </a:lnTo>
                  <a:lnTo>
                    <a:pt x="42662" y="15280"/>
                  </a:lnTo>
                  <a:lnTo>
                    <a:pt x="42383" y="15113"/>
                  </a:lnTo>
                  <a:lnTo>
                    <a:pt x="42216" y="15057"/>
                  </a:lnTo>
                  <a:close/>
                  <a:moveTo>
                    <a:pt x="45227" y="15057"/>
                  </a:moveTo>
                  <a:lnTo>
                    <a:pt x="45060" y="15113"/>
                  </a:lnTo>
                  <a:lnTo>
                    <a:pt x="44781" y="15280"/>
                  </a:lnTo>
                  <a:lnTo>
                    <a:pt x="44614" y="15559"/>
                  </a:lnTo>
                  <a:lnTo>
                    <a:pt x="44558" y="15670"/>
                  </a:lnTo>
                  <a:lnTo>
                    <a:pt x="44558" y="15838"/>
                  </a:lnTo>
                  <a:lnTo>
                    <a:pt x="44558" y="16005"/>
                  </a:lnTo>
                  <a:lnTo>
                    <a:pt x="44614" y="16172"/>
                  </a:lnTo>
                  <a:lnTo>
                    <a:pt x="44781" y="16451"/>
                  </a:lnTo>
                  <a:lnTo>
                    <a:pt x="45060" y="16618"/>
                  </a:lnTo>
                  <a:lnTo>
                    <a:pt x="45227" y="16674"/>
                  </a:lnTo>
                  <a:lnTo>
                    <a:pt x="45562" y="16674"/>
                  </a:lnTo>
                  <a:lnTo>
                    <a:pt x="45729" y="16618"/>
                  </a:lnTo>
                  <a:lnTo>
                    <a:pt x="45952" y="16451"/>
                  </a:lnTo>
                  <a:lnTo>
                    <a:pt x="46175" y="16172"/>
                  </a:lnTo>
                  <a:lnTo>
                    <a:pt x="46175" y="16005"/>
                  </a:lnTo>
                  <a:lnTo>
                    <a:pt x="46231" y="15838"/>
                  </a:lnTo>
                  <a:lnTo>
                    <a:pt x="46175" y="15670"/>
                  </a:lnTo>
                  <a:lnTo>
                    <a:pt x="46175" y="15559"/>
                  </a:lnTo>
                  <a:lnTo>
                    <a:pt x="45952" y="15280"/>
                  </a:lnTo>
                  <a:lnTo>
                    <a:pt x="45729" y="15113"/>
                  </a:lnTo>
                  <a:lnTo>
                    <a:pt x="45562" y="15057"/>
                  </a:lnTo>
                  <a:close/>
                  <a:moveTo>
                    <a:pt x="50358" y="15001"/>
                  </a:moveTo>
                  <a:lnTo>
                    <a:pt x="50190" y="15057"/>
                  </a:lnTo>
                  <a:lnTo>
                    <a:pt x="50023" y="15113"/>
                  </a:lnTo>
                  <a:lnTo>
                    <a:pt x="49744" y="15280"/>
                  </a:lnTo>
                  <a:lnTo>
                    <a:pt x="49577" y="15559"/>
                  </a:lnTo>
                  <a:lnTo>
                    <a:pt x="49521" y="15670"/>
                  </a:lnTo>
                  <a:lnTo>
                    <a:pt x="49521" y="15838"/>
                  </a:lnTo>
                  <a:lnTo>
                    <a:pt x="49521" y="16005"/>
                  </a:lnTo>
                  <a:lnTo>
                    <a:pt x="49577" y="16172"/>
                  </a:lnTo>
                  <a:lnTo>
                    <a:pt x="49744" y="16451"/>
                  </a:lnTo>
                  <a:lnTo>
                    <a:pt x="50023" y="16618"/>
                  </a:lnTo>
                  <a:lnTo>
                    <a:pt x="50190" y="16674"/>
                  </a:lnTo>
                  <a:lnTo>
                    <a:pt x="50525" y="16674"/>
                  </a:lnTo>
                  <a:lnTo>
                    <a:pt x="50692" y="16618"/>
                  </a:lnTo>
                  <a:lnTo>
                    <a:pt x="50915" y="16451"/>
                  </a:lnTo>
                  <a:lnTo>
                    <a:pt x="51138" y="16172"/>
                  </a:lnTo>
                  <a:lnTo>
                    <a:pt x="51138" y="16005"/>
                  </a:lnTo>
                  <a:lnTo>
                    <a:pt x="51194" y="15838"/>
                  </a:lnTo>
                  <a:lnTo>
                    <a:pt x="51138" y="15670"/>
                  </a:lnTo>
                  <a:lnTo>
                    <a:pt x="51138" y="15559"/>
                  </a:lnTo>
                  <a:lnTo>
                    <a:pt x="50915" y="15280"/>
                  </a:lnTo>
                  <a:lnTo>
                    <a:pt x="50692" y="15113"/>
                  </a:lnTo>
                  <a:lnTo>
                    <a:pt x="50525" y="15057"/>
                  </a:lnTo>
                  <a:lnTo>
                    <a:pt x="50358" y="15001"/>
                  </a:lnTo>
                  <a:close/>
                  <a:moveTo>
                    <a:pt x="58778" y="15001"/>
                  </a:moveTo>
                  <a:lnTo>
                    <a:pt x="58611" y="15057"/>
                  </a:lnTo>
                  <a:lnTo>
                    <a:pt x="58444" y="15113"/>
                  </a:lnTo>
                  <a:lnTo>
                    <a:pt x="58221" y="15280"/>
                  </a:lnTo>
                  <a:lnTo>
                    <a:pt x="57998" y="15559"/>
                  </a:lnTo>
                  <a:lnTo>
                    <a:pt x="57998" y="15670"/>
                  </a:lnTo>
                  <a:lnTo>
                    <a:pt x="57942" y="15838"/>
                  </a:lnTo>
                  <a:lnTo>
                    <a:pt x="57998" y="16005"/>
                  </a:lnTo>
                  <a:lnTo>
                    <a:pt x="57998" y="16172"/>
                  </a:lnTo>
                  <a:lnTo>
                    <a:pt x="58221" y="16451"/>
                  </a:lnTo>
                  <a:lnTo>
                    <a:pt x="58444" y="16618"/>
                  </a:lnTo>
                  <a:lnTo>
                    <a:pt x="58611" y="16674"/>
                  </a:lnTo>
                  <a:lnTo>
                    <a:pt x="58946" y="16674"/>
                  </a:lnTo>
                  <a:lnTo>
                    <a:pt x="59113" y="16618"/>
                  </a:lnTo>
                  <a:lnTo>
                    <a:pt x="59392" y="16451"/>
                  </a:lnTo>
                  <a:lnTo>
                    <a:pt x="59559" y="16172"/>
                  </a:lnTo>
                  <a:lnTo>
                    <a:pt x="59615" y="16005"/>
                  </a:lnTo>
                  <a:lnTo>
                    <a:pt x="59615" y="15838"/>
                  </a:lnTo>
                  <a:lnTo>
                    <a:pt x="59615" y="15670"/>
                  </a:lnTo>
                  <a:lnTo>
                    <a:pt x="59559" y="15559"/>
                  </a:lnTo>
                  <a:lnTo>
                    <a:pt x="59392" y="15280"/>
                  </a:lnTo>
                  <a:lnTo>
                    <a:pt x="59113" y="15113"/>
                  </a:lnTo>
                  <a:lnTo>
                    <a:pt x="58946" y="15057"/>
                  </a:lnTo>
                  <a:lnTo>
                    <a:pt x="58778" y="15001"/>
                  </a:lnTo>
                  <a:close/>
                  <a:moveTo>
                    <a:pt x="63853" y="15001"/>
                  </a:moveTo>
                  <a:lnTo>
                    <a:pt x="63686" y="15057"/>
                  </a:lnTo>
                  <a:lnTo>
                    <a:pt x="63519" y="15113"/>
                  </a:lnTo>
                  <a:lnTo>
                    <a:pt x="63240" y="15280"/>
                  </a:lnTo>
                  <a:lnTo>
                    <a:pt x="63072" y="15559"/>
                  </a:lnTo>
                  <a:lnTo>
                    <a:pt x="63017" y="15670"/>
                  </a:lnTo>
                  <a:lnTo>
                    <a:pt x="63017" y="15838"/>
                  </a:lnTo>
                  <a:lnTo>
                    <a:pt x="63017" y="16005"/>
                  </a:lnTo>
                  <a:lnTo>
                    <a:pt x="63072" y="16172"/>
                  </a:lnTo>
                  <a:lnTo>
                    <a:pt x="63240" y="16451"/>
                  </a:lnTo>
                  <a:lnTo>
                    <a:pt x="63519" y="16618"/>
                  </a:lnTo>
                  <a:lnTo>
                    <a:pt x="63686" y="16674"/>
                  </a:lnTo>
                  <a:lnTo>
                    <a:pt x="64020" y="16674"/>
                  </a:lnTo>
                  <a:lnTo>
                    <a:pt x="64132" y="16618"/>
                  </a:lnTo>
                  <a:lnTo>
                    <a:pt x="64411" y="16451"/>
                  </a:lnTo>
                  <a:lnTo>
                    <a:pt x="64578" y="16172"/>
                  </a:lnTo>
                  <a:lnTo>
                    <a:pt x="64634" y="16005"/>
                  </a:lnTo>
                  <a:lnTo>
                    <a:pt x="64634" y="15838"/>
                  </a:lnTo>
                  <a:lnTo>
                    <a:pt x="64634" y="15670"/>
                  </a:lnTo>
                  <a:lnTo>
                    <a:pt x="64578" y="15559"/>
                  </a:lnTo>
                  <a:lnTo>
                    <a:pt x="64411" y="15280"/>
                  </a:lnTo>
                  <a:lnTo>
                    <a:pt x="64132" y="15113"/>
                  </a:lnTo>
                  <a:lnTo>
                    <a:pt x="64020" y="15057"/>
                  </a:lnTo>
                  <a:lnTo>
                    <a:pt x="63853" y="15001"/>
                  </a:lnTo>
                  <a:close/>
                  <a:moveTo>
                    <a:pt x="67143" y="15001"/>
                  </a:moveTo>
                  <a:lnTo>
                    <a:pt x="66976" y="15057"/>
                  </a:lnTo>
                  <a:lnTo>
                    <a:pt x="66809" y="15113"/>
                  </a:lnTo>
                  <a:lnTo>
                    <a:pt x="66586" y="15280"/>
                  </a:lnTo>
                  <a:lnTo>
                    <a:pt x="66363" y="15559"/>
                  </a:lnTo>
                  <a:lnTo>
                    <a:pt x="66363" y="15670"/>
                  </a:lnTo>
                  <a:lnTo>
                    <a:pt x="66307" y="15838"/>
                  </a:lnTo>
                  <a:lnTo>
                    <a:pt x="66363" y="16005"/>
                  </a:lnTo>
                  <a:lnTo>
                    <a:pt x="66363" y="16172"/>
                  </a:lnTo>
                  <a:lnTo>
                    <a:pt x="66586" y="16451"/>
                  </a:lnTo>
                  <a:lnTo>
                    <a:pt x="66809" y="16618"/>
                  </a:lnTo>
                  <a:lnTo>
                    <a:pt x="66976" y="16674"/>
                  </a:lnTo>
                  <a:lnTo>
                    <a:pt x="67311" y="16674"/>
                  </a:lnTo>
                  <a:lnTo>
                    <a:pt x="67478" y="16618"/>
                  </a:lnTo>
                  <a:lnTo>
                    <a:pt x="67757" y="16451"/>
                  </a:lnTo>
                  <a:lnTo>
                    <a:pt x="67924" y="16172"/>
                  </a:lnTo>
                  <a:lnTo>
                    <a:pt x="67980" y="16005"/>
                  </a:lnTo>
                  <a:lnTo>
                    <a:pt x="67980" y="15838"/>
                  </a:lnTo>
                  <a:lnTo>
                    <a:pt x="67980" y="15670"/>
                  </a:lnTo>
                  <a:lnTo>
                    <a:pt x="67924" y="15559"/>
                  </a:lnTo>
                  <a:lnTo>
                    <a:pt x="67757" y="15280"/>
                  </a:lnTo>
                  <a:lnTo>
                    <a:pt x="67478" y="15113"/>
                  </a:lnTo>
                  <a:lnTo>
                    <a:pt x="67311" y="15057"/>
                  </a:lnTo>
                  <a:lnTo>
                    <a:pt x="67143" y="15001"/>
                  </a:lnTo>
                  <a:close/>
                  <a:moveTo>
                    <a:pt x="72218" y="15001"/>
                  </a:moveTo>
                  <a:lnTo>
                    <a:pt x="72051" y="15057"/>
                  </a:lnTo>
                  <a:lnTo>
                    <a:pt x="71884" y="15113"/>
                  </a:lnTo>
                  <a:lnTo>
                    <a:pt x="71605" y="15280"/>
                  </a:lnTo>
                  <a:lnTo>
                    <a:pt x="71438" y="15559"/>
                  </a:lnTo>
                  <a:lnTo>
                    <a:pt x="71382" y="15670"/>
                  </a:lnTo>
                  <a:lnTo>
                    <a:pt x="71382" y="15838"/>
                  </a:lnTo>
                  <a:lnTo>
                    <a:pt x="71382" y="16005"/>
                  </a:lnTo>
                  <a:lnTo>
                    <a:pt x="71438" y="16172"/>
                  </a:lnTo>
                  <a:lnTo>
                    <a:pt x="71605" y="16451"/>
                  </a:lnTo>
                  <a:lnTo>
                    <a:pt x="71884" y="16618"/>
                  </a:lnTo>
                  <a:lnTo>
                    <a:pt x="72051" y="16674"/>
                  </a:lnTo>
                  <a:lnTo>
                    <a:pt x="72386" y="16674"/>
                  </a:lnTo>
                  <a:lnTo>
                    <a:pt x="72553" y="16618"/>
                  </a:lnTo>
                  <a:lnTo>
                    <a:pt x="72776" y="16451"/>
                  </a:lnTo>
                  <a:lnTo>
                    <a:pt x="72999" y="16172"/>
                  </a:lnTo>
                  <a:lnTo>
                    <a:pt x="72999" y="16005"/>
                  </a:lnTo>
                  <a:lnTo>
                    <a:pt x="73055" y="15838"/>
                  </a:lnTo>
                  <a:lnTo>
                    <a:pt x="72999" y="15670"/>
                  </a:lnTo>
                  <a:lnTo>
                    <a:pt x="72999" y="15559"/>
                  </a:lnTo>
                  <a:lnTo>
                    <a:pt x="72776" y="15280"/>
                  </a:lnTo>
                  <a:lnTo>
                    <a:pt x="72553" y="15113"/>
                  </a:lnTo>
                  <a:lnTo>
                    <a:pt x="72386" y="15057"/>
                  </a:lnTo>
                  <a:lnTo>
                    <a:pt x="72218" y="15001"/>
                  </a:lnTo>
                  <a:close/>
                  <a:moveTo>
                    <a:pt x="75508" y="15001"/>
                  </a:moveTo>
                  <a:lnTo>
                    <a:pt x="75341" y="15057"/>
                  </a:lnTo>
                  <a:lnTo>
                    <a:pt x="75230" y="15113"/>
                  </a:lnTo>
                  <a:lnTo>
                    <a:pt x="74951" y="15280"/>
                  </a:lnTo>
                  <a:lnTo>
                    <a:pt x="74784" y="15559"/>
                  </a:lnTo>
                  <a:lnTo>
                    <a:pt x="74728" y="15670"/>
                  </a:lnTo>
                  <a:lnTo>
                    <a:pt x="74728" y="15838"/>
                  </a:lnTo>
                  <a:lnTo>
                    <a:pt x="74728" y="16005"/>
                  </a:lnTo>
                  <a:lnTo>
                    <a:pt x="74784" y="16172"/>
                  </a:lnTo>
                  <a:lnTo>
                    <a:pt x="74951" y="16451"/>
                  </a:lnTo>
                  <a:lnTo>
                    <a:pt x="75230" y="16618"/>
                  </a:lnTo>
                  <a:lnTo>
                    <a:pt x="75341" y="16674"/>
                  </a:lnTo>
                  <a:lnTo>
                    <a:pt x="75676" y="16674"/>
                  </a:lnTo>
                  <a:lnTo>
                    <a:pt x="75843" y="16618"/>
                  </a:lnTo>
                  <a:lnTo>
                    <a:pt x="76122" y="16451"/>
                  </a:lnTo>
                  <a:lnTo>
                    <a:pt x="76289" y="16172"/>
                  </a:lnTo>
                  <a:lnTo>
                    <a:pt x="76345" y="16005"/>
                  </a:lnTo>
                  <a:lnTo>
                    <a:pt x="76345" y="15838"/>
                  </a:lnTo>
                  <a:lnTo>
                    <a:pt x="76345" y="15670"/>
                  </a:lnTo>
                  <a:lnTo>
                    <a:pt x="76289" y="15559"/>
                  </a:lnTo>
                  <a:lnTo>
                    <a:pt x="76122" y="15280"/>
                  </a:lnTo>
                  <a:lnTo>
                    <a:pt x="75843" y="15113"/>
                  </a:lnTo>
                  <a:lnTo>
                    <a:pt x="75676" y="15057"/>
                  </a:lnTo>
                  <a:lnTo>
                    <a:pt x="75508" y="15001"/>
                  </a:lnTo>
                  <a:close/>
                  <a:moveTo>
                    <a:pt x="78966" y="15001"/>
                  </a:moveTo>
                  <a:lnTo>
                    <a:pt x="78799" y="15057"/>
                  </a:lnTo>
                  <a:lnTo>
                    <a:pt x="78631" y="15113"/>
                  </a:lnTo>
                  <a:lnTo>
                    <a:pt x="78353" y="15280"/>
                  </a:lnTo>
                  <a:lnTo>
                    <a:pt x="78185" y="15559"/>
                  </a:lnTo>
                  <a:lnTo>
                    <a:pt x="78130" y="15670"/>
                  </a:lnTo>
                  <a:lnTo>
                    <a:pt x="78130" y="15838"/>
                  </a:lnTo>
                  <a:lnTo>
                    <a:pt x="78130" y="16005"/>
                  </a:lnTo>
                  <a:lnTo>
                    <a:pt x="78185" y="16172"/>
                  </a:lnTo>
                  <a:lnTo>
                    <a:pt x="78353" y="16451"/>
                  </a:lnTo>
                  <a:lnTo>
                    <a:pt x="78631" y="16618"/>
                  </a:lnTo>
                  <a:lnTo>
                    <a:pt x="78799" y="16674"/>
                  </a:lnTo>
                  <a:lnTo>
                    <a:pt x="79133" y="16674"/>
                  </a:lnTo>
                  <a:lnTo>
                    <a:pt x="79301" y="16618"/>
                  </a:lnTo>
                  <a:lnTo>
                    <a:pt x="79524" y="16451"/>
                  </a:lnTo>
                  <a:lnTo>
                    <a:pt x="79691" y="16172"/>
                  </a:lnTo>
                  <a:lnTo>
                    <a:pt x="79747" y="16005"/>
                  </a:lnTo>
                  <a:lnTo>
                    <a:pt x="79803" y="15838"/>
                  </a:lnTo>
                  <a:lnTo>
                    <a:pt x="79747" y="15670"/>
                  </a:lnTo>
                  <a:lnTo>
                    <a:pt x="79691" y="15559"/>
                  </a:lnTo>
                  <a:lnTo>
                    <a:pt x="79524" y="15280"/>
                  </a:lnTo>
                  <a:lnTo>
                    <a:pt x="79301" y="15113"/>
                  </a:lnTo>
                  <a:lnTo>
                    <a:pt x="79133" y="15057"/>
                  </a:lnTo>
                  <a:lnTo>
                    <a:pt x="78966" y="15001"/>
                  </a:lnTo>
                  <a:close/>
                  <a:moveTo>
                    <a:pt x="89004" y="15001"/>
                  </a:moveTo>
                  <a:lnTo>
                    <a:pt x="88837" y="15057"/>
                  </a:lnTo>
                  <a:lnTo>
                    <a:pt x="88670" y="15113"/>
                  </a:lnTo>
                  <a:lnTo>
                    <a:pt x="88391" y="15280"/>
                  </a:lnTo>
                  <a:lnTo>
                    <a:pt x="88223" y="15559"/>
                  </a:lnTo>
                  <a:lnTo>
                    <a:pt x="88168" y="15670"/>
                  </a:lnTo>
                  <a:lnTo>
                    <a:pt x="88168" y="15838"/>
                  </a:lnTo>
                  <a:lnTo>
                    <a:pt x="88168" y="16005"/>
                  </a:lnTo>
                  <a:lnTo>
                    <a:pt x="88223" y="16172"/>
                  </a:lnTo>
                  <a:lnTo>
                    <a:pt x="88391" y="16451"/>
                  </a:lnTo>
                  <a:lnTo>
                    <a:pt x="88670" y="16618"/>
                  </a:lnTo>
                  <a:lnTo>
                    <a:pt x="88837" y="16674"/>
                  </a:lnTo>
                  <a:lnTo>
                    <a:pt x="89171" y="16674"/>
                  </a:lnTo>
                  <a:lnTo>
                    <a:pt x="89339" y="16618"/>
                  </a:lnTo>
                  <a:lnTo>
                    <a:pt x="89562" y="16451"/>
                  </a:lnTo>
                  <a:lnTo>
                    <a:pt x="89729" y="16172"/>
                  </a:lnTo>
                  <a:lnTo>
                    <a:pt x="89785" y="16005"/>
                  </a:lnTo>
                  <a:lnTo>
                    <a:pt x="89841" y="15838"/>
                  </a:lnTo>
                  <a:lnTo>
                    <a:pt x="89785" y="15670"/>
                  </a:lnTo>
                  <a:lnTo>
                    <a:pt x="89729" y="15559"/>
                  </a:lnTo>
                  <a:lnTo>
                    <a:pt x="89562" y="15280"/>
                  </a:lnTo>
                  <a:lnTo>
                    <a:pt x="89339" y="15113"/>
                  </a:lnTo>
                  <a:lnTo>
                    <a:pt x="89171" y="15057"/>
                  </a:lnTo>
                  <a:lnTo>
                    <a:pt x="89004" y="15001"/>
                  </a:lnTo>
                  <a:close/>
                  <a:moveTo>
                    <a:pt x="130997" y="15057"/>
                  </a:moveTo>
                  <a:lnTo>
                    <a:pt x="130829" y="15113"/>
                  </a:lnTo>
                  <a:lnTo>
                    <a:pt x="130551" y="15280"/>
                  </a:lnTo>
                  <a:lnTo>
                    <a:pt x="130383" y="15559"/>
                  </a:lnTo>
                  <a:lnTo>
                    <a:pt x="130327" y="15670"/>
                  </a:lnTo>
                  <a:lnTo>
                    <a:pt x="130327" y="15838"/>
                  </a:lnTo>
                  <a:lnTo>
                    <a:pt x="130327" y="16005"/>
                  </a:lnTo>
                  <a:lnTo>
                    <a:pt x="130383" y="16172"/>
                  </a:lnTo>
                  <a:lnTo>
                    <a:pt x="130551" y="16451"/>
                  </a:lnTo>
                  <a:lnTo>
                    <a:pt x="130829" y="16618"/>
                  </a:lnTo>
                  <a:lnTo>
                    <a:pt x="130997" y="16674"/>
                  </a:lnTo>
                  <a:lnTo>
                    <a:pt x="131331" y="16674"/>
                  </a:lnTo>
                  <a:lnTo>
                    <a:pt x="131499" y="16618"/>
                  </a:lnTo>
                  <a:lnTo>
                    <a:pt x="131722" y="16451"/>
                  </a:lnTo>
                  <a:lnTo>
                    <a:pt x="131889" y="16172"/>
                  </a:lnTo>
                  <a:lnTo>
                    <a:pt x="131945" y="16005"/>
                  </a:lnTo>
                  <a:lnTo>
                    <a:pt x="132000" y="15838"/>
                  </a:lnTo>
                  <a:lnTo>
                    <a:pt x="131945" y="15670"/>
                  </a:lnTo>
                  <a:lnTo>
                    <a:pt x="131889" y="15559"/>
                  </a:lnTo>
                  <a:lnTo>
                    <a:pt x="131722" y="15280"/>
                  </a:lnTo>
                  <a:lnTo>
                    <a:pt x="131499" y="15113"/>
                  </a:lnTo>
                  <a:lnTo>
                    <a:pt x="131331" y="15057"/>
                  </a:lnTo>
                  <a:close/>
                  <a:moveTo>
                    <a:pt x="134343" y="15057"/>
                  </a:moveTo>
                  <a:lnTo>
                    <a:pt x="134175" y="15113"/>
                  </a:lnTo>
                  <a:lnTo>
                    <a:pt x="133952" y="15280"/>
                  </a:lnTo>
                  <a:lnTo>
                    <a:pt x="133729" y="15559"/>
                  </a:lnTo>
                  <a:lnTo>
                    <a:pt x="133729" y="15670"/>
                  </a:lnTo>
                  <a:lnTo>
                    <a:pt x="133673" y="15838"/>
                  </a:lnTo>
                  <a:lnTo>
                    <a:pt x="133729" y="16005"/>
                  </a:lnTo>
                  <a:lnTo>
                    <a:pt x="133729" y="16172"/>
                  </a:lnTo>
                  <a:lnTo>
                    <a:pt x="133952" y="16451"/>
                  </a:lnTo>
                  <a:lnTo>
                    <a:pt x="134175" y="16618"/>
                  </a:lnTo>
                  <a:lnTo>
                    <a:pt x="134343" y="16674"/>
                  </a:lnTo>
                  <a:lnTo>
                    <a:pt x="134677" y="16674"/>
                  </a:lnTo>
                  <a:lnTo>
                    <a:pt x="134845" y="16618"/>
                  </a:lnTo>
                  <a:lnTo>
                    <a:pt x="135123" y="16451"/>
                  </a:lnTo>
                  <a:lnTo>
                    <a:pt x="135291" y="16172"/>
                  </a:lnTo>
                  <a:lnTo>
                    <a:pt x="135346" y="16005"/>
                  </a:lnTo>
                  <a:lnTo>
                    <a:pt x="135346" y="15838"/>
                  </a:lnTo>
                  <a:lnTo>
                    <a:pt x="135346" y="15670"/>
                  </a:lnTo>
                  <a:lnTo>
                    <a:pt x="135291" y="15559"/>
                  </a:lnTo>
                  <a:lnTo>
                    <a:pt x="135123" y="15280"/>
                  </a:lnTo>
                  <a:lnTo>
                    <a:pt x="134845" y="15113"/>
                  </a:lnTo>
                  <a:lnTo>
                    <a:pt x="134677" y="15057"/>
                  </a:lnTo>
                  <a:close/>
                  <a:moveTo>
                    <a:pt x="137744" y="15057"/>
                  </a:moveTo>
                  <a:lnTo>
                    <a:pt x="137577" y="15113"/>
                  </a:lnTo>
                  <a:lnTo>
                    <a:pt x="137298" y="15280"/>
                  </a:lnTo>
                  <a:lnTo>
                    <a:pt x="137131" y="15559"/>
                  </a:lnTo>
                  <a:lnTo>
                    <a:pt x="137075" y="15670"/>
                  </a:lnTo>
                  <a:lnTo>
                    <a:pt x="137075" y="15838"/>
                  </a:lnTo>
                  <a:lnTo>
                    <a:pt x="137075" y="16005"/>
                  </a:lnTo>
                  <a:lnTo>
                    <a:pt x="137131" y="16172"/>
                  </a:lnTo>
                  <a:lnTo>
                    <a:pt x="137298" y="16451"/>
                  </a:lnTo>
                  <a:lnTo>
                    <a:pt x="137577" y="16618"/>
                  </a:lnTo>
                  <a:lnTo>
                    <a:pt x="137744" y="16674"/>
                  </a:lnTo>
                  <a:lnTo>
                    <a:pt x="138023" y="16674"/>
                  </a:lnTo>
                  <a:lnTo>
                    <a:pt x="138191" y="16618"/>
                  </a:lnTo>
                  <a:lnTo>
                    <a:pt x="138469" y="16451"/>
                  </a:lnTo>
                  <a:lnTo>
                    <a:pt x="138637" y="16172"/>
                  </a:lnTo>
                  <a:lnTo>
                    <a:pt x="138692" y="16005"/>
                  </a:lnTo>
                  <a:lnTo>
                    <a:pt x="138692" y="15838"/>
                  </a:lnTo>
                  <a:lnTo>
                    <a:pt x="138692" y="15670"/>
                  </a:lnTo>
                  <a:lnTo>
                    <a:pt x="138637" y="15559"/>
                  </a:lnTo>
                  <a:lnTo>
                    <a:pt x="138469" y="15280"/>
                  </a:lnTo>
                  <a:lnTo>
                    <a:pt x="138191" y="15113"/>
                  </a:lnTo>
                  <a:lnTo>
                    <a:pt x="138023" y="15057"/>
                  </a:lnTo>
                  <a:close/>
                  <a:moveTo>
                    <a:pt x="141035" y="15057"/>
                  </a:moveTo>
                  <a:lnTo>
                    <a:pt x="140867" y="15113"/>
                  </a:lnTo>
                  <a:lnTo>
                    <a:pt x="140644" y="15280"/>
                  </a:lnTo>
                  <a:lnTo>
                    <a:pt x="140421" y="15559"/>
                  </a:lnTo>
                  <a:lnTo>
                    <a:pt x="140365" y="15670"/>
                  </a:lnTo>
                  <a:lnTo>
                    <a:pt x="140365" y="15838"/>
                  </a:lnTo>
                  <a:lnTo>
                    <a:pt x="140365" y="16005"/>
                  </a:lnTo>
                  <a:lnTo>
                    <a:pt x="140421" y="16172"/>
                  </a:lnTo>
                  <a:lnTo>
                    <a:pt x="140644" y="16451"/>
                  </a:lnTo>
                  <a:lnTo>
                    <a:pt x="140867" y="16618"/>
                  </a:lnTo>
                  <a:lnTo>
                    <a:pt x="141035" y="16674"/>
                  </a:lnTo>
                  <a:lnTo>
                    <a:pt x="141369" y="16674"/>
                  </a:lnTo>
                  <a:lnTo>
                    <a:pt x="141537" y="16618"/>
                  </a:lnTo>
                  <a:lnTo>
                    <a:pt x="141815" y="16451"/>
                  </a:lnTo>
                  <a:lnTo>
                    <a:pt x="141983" y="16172"/>
                  </a:lnTo>
                  <a:lnTo>
                    <a:pt x="142039" y="16005"/>
                  </a:lnTo>
                  <a:lnTo>
                    <a:pt x="142039" y="15838"/>
                  </a:lnTo>
                  <a:lnTo>
                    <a:pt x="142039" y="15670"/>
                  </a:lnTo>
                  <a:lnTo>
                    <a:pt x="141983" y="15559"/>
                  </a:lnTo>
                  <a:lnTo>
                    <a:pt x="141815" y="15280"/>
                  </a:lnTo>
                  <a:lnTo>
                    <a:pt x="141537" y="15113"/>
                  </a:lnTo>
                  <a:lnTo>
                    <a:pt x="141369" y="15057"/>
                  </a:lnTo>
                  <a:close/>
                  <a:moveTo>
                    <a:pt x="146165" y="15001"/>
                  </a:moveTo>
                  <a:lnTo>
                    <a:pt x="145998" y="15057"/>
                  </a:lnTo>
                  <a:lnTo>
                    <a:pt x="145831" y="15113"/>
                  </a:lnTo>
                  <a:lnTo>
                    <a:pt x="145552" y="15280"/>
                  </a:lnTo>
                  <a:lnTo>
                    <a:pt x="145385" y="15559"/>
                  </a:lnTo>
                  <a:lnTo>
                    <a:pt x="145329" y="15670"/>
                  </a:lnTo>
                  <a:lnTo>
                    <a:pt x="145329" y="15838"/>
                  </a:lnTo>
                  <a:lnTo>
                    <a:pt x="145329" y="16005"/>
                  </a:lnTo>
                  <a:lnTo>
                    <a:pt x="145385" y="16172"/>
                  </a:lnTo>
                  <a:lnTo>
                    <a:pt x="145552" y="16451"/>
                  </a:lnTo>
                  <a:lnTo>
                    <a:pt x="145831" y="16618"/>
                  </a:lnTo>
                  <a:lnTo>
                    <a:pt x="145998" y="16674"/>
                  </a:lnTo>
                  <a:lnTo>
                    <a:pt x="146333" y="16674"/>
                  </a:lnTo>
                  <a:lnTo>
                    <a:pt x="146444" y="16618"/>
                  </a:lnTo>
                  <a:lnTo>
                    <a:pt x="146723" y="16451"/>
                  </a:lnTo>
                  <a:lnTo>
                    <a:pt x="146890" y="16172"/>
                  </a:lnTo>
                  <a:lnTo>
                    <a:pt x="146946" y="16005"/>
                  </a:lnTo>
                  <a:lnTo>
                    <a:pt x="147002" y="15838"/>
                  </a:lnTo>
                  <a:lnTo>
                    <a:pt x="146946" y="15670"/>
                  </a:lnTo>
                  <a:lnTo>
                    <a:pt x="146890" y="15559"/>
                  </a:lnTo>
                  <a:lnTo>
                    <a:pt x="146723" y="15280"/>
                  </a:lnTo>
                  <a:lnTo>
                    <a:pt x="146444" y="15113"/>
                  </a:lnTo>
                  <a:lnTo>
                    <a:pt x="146333" y="15057"/>
                  </a:lnTo>
                  <a:lnTo>
                    <a:pt x="146165" y="15001"/>
                  </a:lnTo>
                  <a:close/>
                  <a:moveTo>
                    <a:pt x="154586" y="15001"/>
                  </a:moveTo>
                  <a:lnTo>
                    <a:pt x="154419" y="15057"/>
                  </a:lnTo>
                  <a:lnTo>
                    <a:pt x="154251" y="15113"/>
                  </a:lnTo>
                  <a:lnTo>
                    <a:pt x="154028" y="15280"/>
                  </a:lnTo>
                  <a:lnTo>
                    <a:pt x="153805" y="15559"/>
                  </a:lnTo>
                  <a:lnTo>
                    <a:pt x="153750" y="15670"/>
                  </a:lnTo>
                  <a:lnTo>
                    <a:pt x="153750" y="15838"/>
                  </a:lnTo>
                  <a:lnTo>
                    <a:pt x="153750" y="16005"/>
                  </a:lnTo>
                  <a:lnTo>
                    <a:pt x="153805" y="16172"/>
                  </a:lnTo>
                  <a:lnTo>
                    <a:pt x="154028" y="16451"/>
                  </a:lnTo>
                  <a:lnTo>
                    <a:pt x="154251" y="16618"/>
                  </a:lnTo>
                  <a:lnTo>
                    <a:pt x="154419" y="16674"/>
                  </a:lnTo>
                  <a:lnTo>
                    <a:pt x="154753" y="16674"/>
                  </a:lnTo>
                  <a:lnTo>
                    <a:pt x="154921" y="16618"/>
                  </a:lnTo>
                  <a:lnTo>
                    <a:pt x="155200" y="16451"/>
                  </a:lnTo>
                  <a:lnTo>
                    <a:pt x="155367" y="16172"/>
                  </a:lnTo>
                  <a:lnTo>
                    <a:pt x="155423" y="16005"/>
                  </a:lnTo>
                  <a:lnTo>
                    <a:pt x="155423" y="15838"/>
                  </a:lnTo>
                  <a:lnTo>
                    <a:pt x="155423" y="15670"/>
                  </a:lnTo>
                  <a:lnTo>
                    <a:pt x="155367" y="15559"/>
                  </a:lnTo>
                  <a:lnTo>
                    <a:pt x="155200" y="15280"/>
                  </a:lnTo>
                  <a:lnTo>
                    <a:pt x="154921" y="15113"/>
                  </a:lnTo>
                  <a:lnTo>
                    <a:pt x="154753" y="15057"/>
                  </a:lnTo>
                  <a:lnTo>
                    <a:pt x="154586" y="15001"/>
                  </a:lnTo>
                  <a:close/>
                  <a:moveTo>
                    <a:pt x="159605" y="15001"/>
                  </a:moveTo>
                  <a:lnTo>
                    <a:pt x="159438" y="15057"/>
                  </a:lnTo>
                  <a:lnTo>
                    <a:pt x="159326" y="15113"/>
                  </a:lnTo>
                  <a:lnTo>
                    <a:pt x="159047" y="15280"/>
                  </a:lnTo>
                  <a:lnTo>
                    <a:pt x="158880" y="15559"/>
                  </a:lnTo>
                  <a:lnTo>
                    <a:pt x="158824" y="15670"/>
                  </a:lnTo>
                  <a:lnTo>
                    <a:pt x="158824" y="15838"/>
                  </a:lnTo>
                  <a:lnTo>
                    <a:pt x="158824" y="16005"/>
                  </a:lnTo>
                  <a:lnTo>
                    <a:pt x="158880" y="16172"/>
                  </a:lnTo>
                  <a:lnTo>
                    <a:pt x="159047" y="16451"/>
                  </a:lnTo>
                  <a:lnTo>
                    <a:pt x="159326" y="16618"/>
                  </a:lnTo>
                  <a:lnTo>
                    <a:pt x="159438" y="16674"/>
                  </a:lnTo>
                  <a:lnTo>
                    <a:pt x="159772" y="16674"/>
                  </a:lnTo>
                  <a:lnTo>
                    <a:pt x="159940" y="16618"/>
                  </a:lnTo>
                  <a:lnTo>
                    <a:pt x="160219" y="16451"/>
                  </a:lnTo>
                  <a:lnTo>
                    <a:pt x="160386" y="16172"/>
                  </a:lnTo>
                  <a:lnTo>
                    <a:pt x="160442" y="16005"/>
                  </a:lnTo>
                  <a:lnTo>
                    <a:pt x="160442" y="15838"/>
                  </a:lnTo>
                  <a:lnTo>
                    <a:pt x="160442" y="15670"/>
                  </a:lnTo>
                  <a:lnTo>
                    <a:pt x="160386" y="15559"/>
                  </a:lnTo>
                  <a:lnTo>
                    <a:pt x="160219" y="15280"/>
                  </a:lnTo>
                  <a:lnTo>
                    <a:pt x="159940" y="15113"/>
                  </a:lnTo>
                  <a:lnTo>
                    <a:pt x="159772" y="15057"/>
                  </a:lnTo>
                  <a:lnTo>
                    <a:pt x="159605" y="15001"/>
                  </a:lnTo>
                  <a:close/>
                  <a:moveTo>
                    <a:pt x="162951" y="15001"/>
                  </a:moveTo>
                  <a:lnTo>
                    <a:pt x="162784" y="15057"/>
                  </a:lnTo>
                  <a:lnTo>
                    <a:pt x="162617" y="15113"/>
                  </a:lnTo>
                  <a:lnTo>
                    <a:pt x="162338" y="15280"/>
                  </a:lnTo>
                  <a:lnTo>
                    <a:pt x="162170" y="15559"/>
                  </a:lnTo>
                  <a:lnTo>
                    <a:pt x="162115" y="15670"/>
                  </a:lnTo>
                  <a:lnTo>
                    <a:pt x="162115" y="15838"/>
                  </a:lnTo>
                  <a:lnTo>
                    <a:pt x="162115" y="16005"/>
                  </a:lnTo>
                  <a:lnTo>
                    <a:pt x="162170" y="16172"/>
                  </a:lnTo>
                  <a:lnTo>
                    <a:pt x="162338" y="16451"/>
                  </a:lnTo>
                  <a:lnTo>
                    <a:pt x="162617" y="16618"/>
                  </a:lnTo>
                  <a:lnTo>
                    <a:pt x="162784" y="16674"/>
                  </a:lnTo>
                  <a:lnTo>
                    <a:pt x="163118" y="16674"/>
                  </a:lnTo>
                  <a:lnTo>
                    <a:pt x="163286" y="16618"/>
                  </a:lnTo>
                  <a:lnTo>
                    <a:pt x="163509" y="16451"/>
                  </a:lnTo>
                  <a:lnTo>
                    <a:pt x="163732" y="16172"/>
                  </a:lnTo>
                  <a:lnTo>
                    <a:pt x="163788" y="16005"/>
                  </a:lnTo>
                  <a:lnTo>
                    <a:pt x="163788" y="15838"/>
                  </a:lnTo>
                  <a:lnTo>
                    <a:pt x="163788" y="15670"/>
                  </a:lnTo>
                  <a:lnTo>
                    <a:pt x="163732" y="15559"/>
                  </a:lnTo>
                  <a:lnTo>
                    <a:pt x="163509" y="15280"/>
                  </a:lnTo>
                  <a:lnTo>
                    <a:pt x="163286" y="15113"/>
                  </a:lnTo>
                  <a:lnTo>
                    <a:pt x="163118" y="15057"/>
                  </a:lnTo>
                  <a:lnTo>
                    <a:pt x="162951" y="15001"/>
                  </a:lnTo>
                  <a:close/>
                  <a:moveTo>
                    <a:pt x="168026" y="15001"/>
                  </a:moveTo>
                  <a:lnTo>
                    <a:pt x="167859" y="15057"/>
                  </a:lnTo>
                  <a:lnTo>
                    <a:pt x="167691" y="15113"/>
                  </a:lnTo>
                  <a:lnTo>
                    <a:pt x="167412" y="15280"/>
                  </a:lnTo>
                  <a:lnTo>
                    <a:pt x="167245" y="15559"/>
                  </a:lnTo>
                  <a:lnTo>
                    <a:pt x="167189" y="15670"/>
                  </a:lnTo>
                  <a:lnTo>
                    <a:pt x="167189" y="15838"/>
                  </a:lnTo>
                  <a:lnTo>
                    <a:pt x="167189" y="16005"/>
                  </a:lnTo>
                  <a:lnTo>
                    <a:pt x="167245" y="16172"/>
                  </a:lnTo>
                  <a:lnTo>
                    <a:pt x="167412" y="16451"/>
                  </a:lnTo>
                  <a:lnTo>
                    <a:pt x="167691" y="16618"/>
                  </a:lnTo>
                  <a:lnTo>
                    <a:pt x="167859" y="16674"/>
                  </a:lnTo>
                  <a:lnTo>
                    <a:pt x="168193" y="16674"/>
                  </a:lnTo>
                  <a:lnTo>
                    <a:pt x="168361" y="16618"/>
                  </a:lnTo>
                  <a:lnTo>
                    <a:pt x="168584" y="16451"/>
                  </a:lnTo>
                  <a:lnTo>
                    <a:pt x="168751" y="16172"/>
                  </a:lnTo>
                  <a:lnTo>
                    <a:pt x="168807" y="16005"/>
                  </a:lnTo>
                  <a:lnTo>
                    <a:pt x="168862" y="15838"/>
                  </a:lnTo>
                  <a:lnTo>
                    <a:pt x="168807" y="15670"/>
                  </a:lnTo>
                  <a:lnTo>
                    <a:pt x="168751" y="15559"/>
                  </a:lnTo>
                  <a:lnTo>
                    <a:pt x="168584" y="15280"/>
                  </a:lnTo>
                  <a:lnTo>
                    <a:pt x="168361" y="15113"/>
                  </a:lnTo>
                  <a:lnTo>
                    <a:pt x="168193" y="15057"/>
                  </a:lnTo>
                  <a:lnTo>
                    <a:pt x="168026" y="15001"/>
                  </a:lnTo>
                  <a:close/>
                  <a:moveTo>
                    <a:pt x="171316" y="15001"/>
                  </a:moveTo>
                  <a:lnTo>
                    <a:pt x="171149" y="15057"/>
                  </a:lnTo>
                  <a:lnTo>
                    <a:pt x="171037" y="15113"/>
                  </a:lnTo>
                  <a:lnTo>
                    <a:pt x="170758" y="15280"/>
                  </a:lnTo>
                  <a:lnTo>
                    <a:pt x="170591" y="15559"/>
                  </a:lnTo>
                  <a:lnTo>
                    <a:pt x="170535" y="15670"/>
                  </a:lnTo>
                  <a:lnTo>
                    <a:pt x="170480" y="15838"/>
                  </a:lnTo>
                  <a:lnTo>
                    <a:pt x="170535" y="16005"/>
                  </a:lnTo>
                  <a:lnTo>
                    <a:pt x="170591" y="16172"/>
                  </a:lnTo>
                  <a:lnTo>
                    <a:pt x="170758" y="16451"/>
                  </a:lnTo>
                  <a:lnTo>
                    <a:pt x="171037" y="16618"/>
                  </a:lnTo>
                  <a:lnTo>
                    <a:pt x="171149" y="16674"/>
                  </a:lnTo>
                  <a:lnTo>
                    <a:pt x="171483" y="16674"/>
                  </a:lnTo>
                  <a:lnTo>
                    <a:pt x="171651" y="16618"/>
                  </a:lnTo>
                  <a:lnTo>
                    <a:pt x="171930" y="16451"/>
                  </a:lnTo>
                  <a:lnTo>
                    <a:pt x="172097" y="16172"/>
                  </a:lnTo>
                  <a:lnTo>
                    <a:pt x="172153" y="16005"/>
                  </a:lnTo>
                  <a:lnTo>
                    <a:pt x="172153" y="15838"/>
                  </a:lnTo>
                  <a:lnTo>
                    <a:pt x="172153" y="15670"/>
                  </a:lnTo>
                  <a:lnTo>
                    <a:pt x="172097" y="15559"/>
                  </a:lnTo>
                  <a:lnTo>
                    <a:pt x="171930" y="15280"/>
                  </a:lnTo>
                  <a:lnTo>
                    <a:pt x="171651" y="15113"/>
                  </a:lnTo>
                  <a:lnTo>
                    <a:pt x="171483" y="15057"/>
                  </a:lnTo>
                  <a:lnTo>
                    <a:pt x="171316" y="15001"/>
                  </a:lnTo>
                  <a:close/>
                  <a:moveTo>
                    <a:pt x="174774" y="15001"/>
                  </a:moveTo>
                  <a:lnTo>
                    <a:pt x="174606" y="15057"/>
                  </a:lnTo>
                  <a:lnTo>
                    <a:pt x="174439" y="15113"/>
                  </a:lnTo>
                  <a:lnTo>
                    <a:pt x="174160" y="15280"/>
                  </a:lnTo>
                  <a:lnTo>
                    <a:pt x="173993" y="15559"/>
                  </a:lnTo>
                  <a:lnTo>
                    <a:pt x="173937" y="15670"/>
                  </a:lnTo>
                  <a:lnTo>
                    <a:pt x="173937" y="15838"/>
                  </a:lnTo>
                  <a:lnTo>
                    <a:pt x="173937" y="16005"/>
                  </a:lnTo>
                  <a:lnTo>
                    <a:pt x="173993" y="16172"/>
                  </a:lnTo>
                  <a:lnTo>
                    <a:pt x="174160" y="16451"/>
                  </a:lnTo>
                  <a:lnTo>
                    <a:pt x="174439" y="16618"/>
                  </a:lnTo>
                  <a:lnTo>
                    <a:pt x="174606" y="16674"/>
                  </a:lnTo>
                  <a:lnTo>
                    <a:pt x="174941" y="16674"/>
                  </a:lnTo>
                  <a:lnTo>
                    <a:pt x="175053" y="16618"/>
                  </a:lnTo>
                  <a:lnTo>
                    <a:pt x="175331" y="16451"/>
                  </a:lnTo>
                  <a:lnTo>
                    <a:pt x="175499" y="16172"/>
                  </a:lnTo>
                  <a:lnTo>
                    <a:pt x="175554" y="16005"/>
                  </a:lnTo>
                  <a:lnTo>
                    <a:pt x="175610" y="15838"/>
                  </a:lnTo>
                  <a:lnTo>
                    <a:pt x="175554" y="15670"/>
                  </a:lnTo>
                  <a:lnTo>
                    <a:pt x="175499" y="15559"/>
                  </a:lnTo>
                  <a:lnTo>
                    <a:pt x="175331" y="15280"/>
                  </a:lnTo>
                  <a:lnTo>
                    <a:pt x="175053" y="15113"/>
                  </a:lnTo>
                  <a:lnTo>
                    <a:pt x="174941" y="15057"/>
                  </a:lnTo>
                  <a:lnTo>
                    <a:pt x="174774" y="15001"/>
                  </a:lnTo>
                  <a:close/>
                  <a:moveTo>
                    <a:pt x="184812" y="15001"/>
                  </a:moveTo>
                  <a:lnTo>
                    <a:pt x="184644" y="15057"/>
                  </a:lnTo>
                  <a:lnTo>
                    <a:pt x="184477" y="15113"/>
                  </a:lnTo>
                  <a:lnTo>
                    <a:pt x="184198" y="15280"/>
                  </a:lnTo>
                  <a:lnTo>
                    <a:pt x="184031" y="15559"/>
                  </a:lnTo>
                  <a:lnTo>
                    <a:pt x="183975" y="15670"/>
                  </a:lnTo>
                  <a:lnTo>
                    <a:pt x="183975" y="15838"/>
                  </a:lnTo>
                  <a:lnTo>
                    <a:pt x="183975" y="16005"/>
                  </a:lnTo>
                  <a:lnTo>
                    <a:pt x="184031" y="16172"/>
                  </a:lnTo>
                  <a:lnTo>
                    <a:pt x="184198" y="16451"/>
                  </a:lnTo>
                  <a:lnTo>
                    <a:pt x="184477" y="16618"/>
                  </a:lnTo>
                  <a:lnTo>
                    <a:pt x="184644" y="16674"/>
                  </a:lnTo>
                  <a:lnTo>
                    <a:pt x="184979" y="16674"/>
                  </a:lnTo>
                  <a:lnTo>
                    <a:pt x="185091" y="16618"/>
                  </a:lnTo>
                  <a:lnTo>
                    <a:pt x="185369" y="16451"/>
                  </a:lnTo>
                  <a:lnTo>
                    <a:pt x="185537" y="16172"/>
                  </a:lnTo>
                  <a:lnTo>
                    <a:pt x="185593" y="16005"/>
                  </a:lnTo>
                  <a:lnTo>
                    <a:pt x="185648" y="15838"/>
                  </a:lnTo>
                  <a:lnTo>
                    <a:pt x="185593" y="15670"/>
                  </a:lnTo>
                  <a:lnTo>
                    <a:pt x="185537" y="15559"/>
                  </a:lnTo>
                  <a:lnTo>
                    <a:pt x="185369" y="15280"/>
                  </a:lnTo>
                  <a:lnTo>
                    <a:pt x="185091" y="15113"/>
                  </a:lnTo>
                  <a:lnTo>
                    <a:pt x="184979" y="15057"/>
                  </a:lnTo>
                  <a:lnTo>
                    <a:pt x="184812" y="15001"/>
                  </a:lnTo>
                  <a:close/>
                  <a:moveTo>
                    <a:pt x="226804" y="15057"/>
                  </a:moveTo>
                  <a:lnTo>
                    <a:pt x="226637" y="15113"/>
                  </a:lnTo>
                  <a:lnTo>
                    <a:pt x="226358" y="15280"/>
                  </a:lnTo>
                  <a:lnTo>
                    <a:pt x="226191" y="15559"/>
                  </a:lnTo>
                  <a:lnTo>
                    <a:pt x="226135" y="15670"/>
                  </a:lnTo>
                  <a:lnTo>
                    <a:pt x="226135" y="15838"/>
                  </a:lnTo>
                  <a:lnTo>
                    <a:pt x="226135" y="16005"/>
                  </a:lnTo>
                  <a:lnTo>
                    <a:pt x="226191" y="16172"/>
                  </a:lnTo>
                  <a:lnTo>
                    <a:pt x="226358" y="16451"/>
                  </a:lnTo>
                  <a:lnTo>
                    <a:pt x="226637" y="16618"/>
                  </a:lnTo>
                  <a:lnTo>
                    <a:pt x="226804" y="16674"/>
                  </a:lnTo>
                  <a:lnTo>
                    <a:pt x="227139" y="16674"/>
                  </a:lnTo>
                  <a:lnTo>
                    <a:pt x="227250" y="16618"/>
                  </a:lnTo>
                  <a:lnTo>
                    <a:pt x="227529" y="16451"/>
                  </a:lnTo>
                  <a:lnTo>
                    <a:pt x="227697" y="16172"/>
                  </a:lnTo>
                  <a:lnTo>
                    <a:pt x="227752" y="16005"/>
                  </a:lnTo>
                  <a:lnTo>
                    <a:pt x="227808" y="15838"/>
                  </a:lnTo>
                  <a:lnTo>
                    <a:pt x="227752" y="15670"/>
                  </a:lnTo>
                  <a:lnTo>
                    <a:pt x="227697" y="15559"/>
                  </a:lnTo>
                  <a:lnTo>
                    <a:pt x="227529" y="15280"/>
                  </a:lnTo>
                  <a:lnTo>
                    <a:pt x="227250" y="15113"/>
                  </a:lnTo>
                  <a:lnTo>
                    <a:pt x="227139" y="15057"/>
                  </a:lnTo>
                  <a:close/>
                  <a:moveTo>
                    <a:pt x="230150" y="15057"/>
                  </a:moveTo>
                  <a:lnTo>
                    <a:pt x="229983" y="15113"/>
                  </a:lnTo>
                  <a:lnTo>
                    <a:pt x="229760" y="15280"/>
                  </a:lnTo>
                  <a:lnTo>
                    <a:pt x="229537" y="15559"/>
                  </a:lnTo>
                  <a:lnTo>
                    <a:pt x="229481" y="15670"/>
                  </a:lnTo>
                  <a:lnTo>
                    <a:pt x="229481" y="15838"/>
                  </a:lnTo>
                  <a:lnTo>
                    <a:pt x="229481" y="16005"/>
                  </a:lnTo>
                  <a:lnTo>
                    <a:pt x="229537" y="16172"/>
                  </a:lnTo>
                  <a:lnTo>
                    <a:pt x="229760" y="16451"/>
                  </a:lnTo>
                  <a:lnTo>
                    <a:pt x="229983" y="16618"/>
                  </a:lnTo>
                  <a:lnTo>
                    <a:pt x="230150" y="16674"/>
                  </a:lnTo>
                  <a:lnTo>
                    <a:pt x="230485" y="16674"/>
                  </a:lnTo>
                  <a:lnTo>
                    <a:pt x="230652" y="16618"/>
                  </a:lnTo>
                  <a:lnTo>
                    <a:pt x="230931" y="16451"/>
                  </a:lnTo>
                  <a:lnTo>
                    <a:pt x="231098" y="16172"/>
                  </a:lnTo>
                  <a:lnTo>
                    <a:pt x="231154" y="16005"/>
                  </a:lnTo>
                  <a:lnTo>
                    <a:pt x="231154" y="15838"/>
                  </a:lnTo>
                  <a:lnTo>
                    <a:pt x="231154" y="15670"/>
                  </a:lnTo>
                  <a:lnTo>
                    <a:pt x="231098" y="15559"/>
                  </a:lnTo>
                  <a:lnTo>
                    <a:pt x="230931" y="15280"/>
                  </a:lnTo>
                  <a:lnTo>
                    <a:pt x="230652" y="15113"/>
                  </a:lnTo>
                  <a:lnTo>
                    <a:pt x="230485" y="15057"/>
                  </a:lnTo>
                  <a:close/>
                  <a:moveTo>
                    <a:pt x="233496" y="15057"/>
                  </a:moveTo>
                  <a:lnTo>
                    <a:pt x="233385" y="15113"/>
                  </a:lnTo>
                  <a:lnTo>
                    <a:pt x="233106" y="15280"/>
                  </a:lnTo>
                  <a:lnTo>
                    <a:pt x="232939" y="15559"/>
                  </a:lnTo>
                  <a:lnTo>
                    <a:pt x="232883" y="15670"/>
                  </a:lnTo>
                  <a:lnTo>
                    <a:pt x="232883" y="15838"/>
                  </a:lnTo>
                  <a:lnTo>
                    <a:pt x="232883" y="16005"/>
                  </a:lnTo>
                  <a:lnTo>
                    <a:pt x="232939" y="16172"/>
                  </a:lnTo>
                  <a:lnTo>
                    <a:pt x="233106" y="16451"/>
                  </a:lnTo>
                  <a:lnTo>
                    <a:pt x="233385" y="16618"/>
                  </a:lnTo>
                  <a:lnTo>
                    <a:pt x="233496" y="16674"/>
                  </a:lnTo>
                  <a:lnTo>
                    <a:pt x="233831" y="16674"/>
                  </a:lnTo>
                  <a:lnTo>
                    <a:pt x="233998" y="16618"/>
                  </a:lnTo>
                  <a:lnTo>
                    <a:pt x="234277" y="16451"/>
                  </a:lnTo>
                  <a:lnTo>
                    <a:pt x="234444" y="16172"/>
                  </a:lnTo>
                  <a:lnTo>
                    <a:pt x="234500" y="16005"/>
                  </a:lnTo>
                  <a:lnTo>
                    <a:pt x="234500" y="15838"/>
                  </a:lnTo>
                  <a:lnTo>
                    <a:pt x="234500" y="15670"/>
                  </a:lnTo>
                  <a:lnTo>
                    <a:pt x="234444" y="15559"/>
                  </a:lnTo>
                  <a:lnTo>
                    <a:pt x="234277" y="15280"/>
                  </a:lnTo>
                  <a:lnTo>
                    <a:pt x="233998" y="15113"/>
                  </a:lnTo>
                  <a:lnTo>
                    <a:pt x="233831" y="15057"/>
                  </a:lnTo>
                  <a:close/>
                  <a:moveTo>
                    <a:pt x="236842" y="15057"/>
                  </a:moveTo>
                  <a:lnTo>
                    <a:pt x="236675" y="15113"/>
                  </a:lnTo>
                  <a:lnTo>
                    <a:pt x="236396" y="15280"/>
                  </a:lnTo>
                  <a:lnTo>
                    <a:pt x="236229" y="15559"/>
                  </a:lnTo>
                  <a:lnTo>
                    <a:pt x="236173" y="15670"/>
                  </a:lnTo>
                  <a:lnTo>
                    <a:pt x="236173" y="15838"/>
                  </a:lnTo>
                  <a:lnTo>
                    <a:pt x="236173" y="16005"/>
                  </a:lnTo>
                  <a:lnTo>
                    <a:pt x="236229" y="16172"/>
                  </a:lnTo>
                  <a:lnTo>
                    <a:pt x="236396" y="16451"/>
                  </a:lnTo>
                  <a:lnTo>
                    <a:pt x="236675" y="16618"/>
                  </a:lnTo>
                  <a:lnTo>
                    <a:pt x="236842" y="16674"/>
                  </a:lnTo>
                  <a:lnTo>
                    <a:pt x="237177" y="16674"/>
                  </a:lnTo>
                  <a:lnTo>
                    <a:pt x="237344" y="16618"/>
                  </a:lnTo>
                  <a:lnTo>
                    <a:pt x="237567" y="16451"/>
                  </a:lnTo>
                  <a:lnTo>
                    <a:pt x="237790" y="16172"/>
                  </a:lnTo>
                  <a:lnTo>
                    <a:pt x="237790" y="16005"/>
                  </a:lnTo>
                  <a:lnTo>
                    <a:pt x="237846" y="15838"/>
                  </a:lnTo>
                  <a:lnTo>
                    <a:pt x="237790" y="15670"/>
                  </a:lnTo>
                  <a:lnTo>
                    <a:pt x="237790" y="15559"/>
                  </a:lnTo>
                  <a:lnTo>
                    <a:pt x="237567" y="15280"/>
                  </a:lnTo>
                  <a:lnTo>
                    <a:pt x="237344" y="15113"/>
                  </a:lnTo>
                  <a:lnTo>
                    <a:pt x="237177" y="15057"/>
                  </a:lnTo>
                  <a:close/>
                  <a:moveTo>
                    <a:pt x="241973" y="15001"/>
                  </a:moveTo>
                  <a:lnTo>
                    <a:pt x="241806" y="15057"/>
                  </a:lnTo>
                  <a:lnTo>
                    <a:pt x="241638" y="15113"/>
                  </a:lnTo>
                  <a:lnTo>
                    <a:pt x="241359" y="15280"/>
                  </a:lnTo>
                  <a:lnTo>
                    <a:pt x="241192" y="15559"/>
                  </a:lnTo>
                  <a:lnTo>
                    <a:pt x="241136" y="15670"/>
                  </a:lnTo>
                  <a:lnTo>
                    <a:pt x="241136" y="15838"/>
                  </a:lnTo>
                  <a:lnTo>
                    <a:pt x="241136" y="16005"/>
                  </a:lnTo>
                  <a:lnTo>
                    <a:pt x="241192" y="16172"/>
                  </a:lnTo>
                  <a:lnTo>
                    <a:pt x="241359" y="16451"/>
                  </a:lnTo>
                  <a:lnTo>
                    <a:pt x="241638" y="16618"/>
                  </a:lnTo>
                  <a:lnTo>
                    <a:pt x="241806" y="16674"/>
                  </a:lnTo>
                  <a:lnTo>
                    <a:pt x="242140" y="16674"/>
                  </a:lnTo>
                  <a:lnTo>
                    <a:pt x="242308" y="16618"/>
                  </a:lnTo>
                  <a:lnTo>
                    <a:pt x="242531" y="16451"/>
                  </a:lnTo>
                  <a:lnTo>
                    <a:pt x="242754" y="16172"/>
                  </a:lnTo>
                  <a:lnTo>
                    <a:pt x="242754" y="16005"/>
                  </a:lnTo>
                  <a:lnTo>
                    <a:pt x="242809" y="15838"/>
                  </a:lnTo>
                  <a:lnTo>
                    <a:pt x="242754" y="15670"/>
                  </a:lnTo>
                  <a:lnTo>
                    <a:pt x="242754" y="15559"/>
                  </a:lnTo>
                  <a:lnTo>
                    <a:pt x="242531" y="15280"/>
                  </a:lnTo>
                  <a:lnTo>
                    <a:pt x="242308" y="15113"/>
                  </a:lnTo>
                  <a:lnTo>
                    <a:pt x="242140" y="15057"/>
                  </a:lnTo>
                  <a:lnTo>
                    <a:pt x="241973" y="15001"/>
                  </a:lnTo>
                  <a:close/>
                  <a:moveTo>
                    <a:pt x="250394" y="15001"/>
                  </a:moveTo>
                  <a:lnTo>
                    <a:pt x="250226" y="15057"/>
                  </a:lnTo>
                  <a:lnTo>
                    <a:pt x="250059" y="15113"/>
                  </a:lnTo>
                  <a:lnTo>
                    <a:pt x="249836" y="15280"/>
                  </a:lnTo>
                  <a:lnTo>
                    <a:pt x="249669" y="15559"/>
                  </a:lnTo>
                  <a:lnTo>
                    <a:pt x="249613" y="15670"/>
                  </a:lnTo>
                  <a:lnTo>
                    <a:pt x="249557" y="15838"/>
                  </a:lnTo>
                  <a:lnTo>
                    <a:pt x="249613" y="16005"/>
                  </a:lnTo>
                  <a:lnTo>
                    <a:pt x="249669" y="16172"/>
                  </a:lnTo>
                  <a:lnTo>
                    <a:pt x="249836" y="16451"/>
                  </a:lnTo>
                  <a:lnTo>
                    <a:pt x="250059" y="16618"/>
                  </a:lnTo>
                  <a:lnTo>
                    <a:pt x="250226" y="16674"/>
                  </a:lnTo>
                  <a:lnTo>
                    <a:pt x="250561" y="16674"/>
                  </a:lnTo>
                  <a:lnTo>
                    <a:pt x="250728" y="16618"/>
                  </a:lnTo>
                  <a:lnTo>
                    <a:pt x="251007" y="16451"/>
                  </a:lnTo>
                  <a:lnTo>
                    <a:pt x="251174" y="16172"/>
                  </a:lnTo>
                  <a:lnTo>
                    <a:pt x="251230" y="16005"/>
                  </a:lnTo>
                  <a:lnTo>
                    <a:pt x="251230" y="15838"/>
                  </a:lnTo>
                  <a:lnTo>
                    <a:pt x="251230" y="15670"/>
                  </a:lnTo>
                  <a:lnTo>
                    <a:pt x="251174" y="15559"/>
                  </a:lnTo>
                  <a:lnTo>
                    <a:pt x="251007" y="15280"/>
                  </a:lnTo>
                  <a:lnTo>
                    <a:pt x="250728" y="15113"/>
                  </a:lnTo>
                  <a:lnTo>
                    <a:pt x="250561" y="15057"/>
                  </a:lnTo>
                  <a:lnTo>
                    <a:pt x="250394" y="15001"/>
                  </a:lnTo>
                  <a:close/>
                  <a:moveTo>
                    <a:pt x="255469" y="15001"/>
                  </a:moveTo>
                  <a:lnTo>
                    <a:pt x="255301" y="15057"/>
                  </a:lnTo>
                  <a:lnTo>
                    <a:pt x="255134" y="15113"/>
                  </a:lnTo>
                  <a:lnTo>
                    <a:pt x="254855" y="15280"/>
                  </a:lnTo>
                  <a:lnTo>
                    <a:pt x="254688" y="15559"/>
                  </a:lnTo>
                  <a:lnTo>
                    <a:pt x="254632" y="15670"/>
                  </a:lnTo>
                  <a:lnTo>
                    <a:pt x="254632" y="15838"/>
                  </a:lnTo>
                  <a:lnTo>
                    <a:pt x="254632" y="16005"/>
                  </a:lnTo>
                  <a:lnTo>
                    <a:pt x="254688" y="16172"/>
                  </a:lnTo>
                  <a:lnTo>
                    <a:pt x="254855" y="16451"/>
                  </a:lnTo>
                  <a:lnTo>
                    <a:pt x="255134" y="16618"/>
                  </a:lnTo>
                  <a:lnTo>
                    <a:pt x="255301" y="16674"/>
                  </a:lnTo>
                  <a:lnTo>
                    <a:pt x="255636" y="16674"/>
                  </a:lnTo>
                  <a:lnTo>
                    <a:pt x="255747" y="16618"/>
                  </a:lnTo>
                  <a:lnTo>
                    <a:pt x="256026" y="16451"/>
                  </a:lnTo>
                  <a:lnTo>
                    <a:pt x="256194" y="16172"/>
                  </a:lnTo>
                  <a:lnTo>
                    <a:pt x="256249" y="16005"/>
                  </a:lnTo>
                  <a:lnTo>
                    <a:pt x="256305" y="15838"/>
                  </a:lnTo>
                  <a:lnTo>
                    <a:pt x="256249" y="15670"/>
                  </a:lnTo>
                  <a:lnTo>
                    <a:pt x="256194" y="15559"/>
                  </a:lnTo>
                  <a:lnTo>
                    <a:pt x="256026" y="15280"/>
                  </a:lnTo>
                  <a:lnTo>
                    <a:pt x="255747" y="15113"/>
                  </a:lnTo>
                  <a:lnTo>
                    <a:pt x="255636" y="15057"/>
                  </a:lnTo>
                  <a:lnTo>
                    <a:pt x="255469" y="15001"/>
                  </a:lnTo>
                  <a:close/>
                  <a:moveTo>
                    <a:pt x="258759" y="15001"/>
                  </a:moveTo>
                  <a:lnTo>
                    <a:pt x="258591" y="15057"/>
                  </a:lnTo>
                  <a:lnTo>
                    <a:pt x="258424" y="15113"/>
                  </a:lnTo>
                  <a:lnTo>
                    <a:pt x="258201" y="15280"/>
                  </a:lnTo>
                  <a:lnTo>
                    <a:pt x="257978" y="15559"/>
                  </a:lnTo>
                  <a:lnTo>
                    <a:pt x="257978" y="15670"/>
                  </a:lnTo>
                  <a:lnTo>
                    <a:pt x="257922" y="15838"/>
                  </a:lnTo>
                  <a:lnTo>
                    <a:pt x="257978" y="16005"/>
                  </a:lnTo>
                  <a:lnTo>
                    <a:pt x="257978" y="16172"/>
                  </a:lnTo>
                  <a:lnTo>
                    <a:pt x="258201" y="16451"/>
                  </a:lnTo>
                  <a:lnTo>
                    <a:pt x="258424" y="16618"/>
                  </a:lnTo>
                  <a:lnTo>
                    <a:pt x="258591" y="16674"/>
                  </a:lnTo>
                  <a:lnTo>
                    <a:pt x="258926" y="16674"/>
                  </a:lnTo>
                  <a:lnTo>
                    <a:pt x="259093" y="16618"/>
                  </a:lnTo>
                  <a:lnTo>
                    <a:pt x="259372" y="16451"/>
                  </a:lnTo>
                  <a:lnTo>
                    <a:pt x="259540" y="16172"/>
                  </a:lnTo>
                  <a:lnTo>
                    <a:pt x="259595" y="16005"/>
                  </a:lnTo>
                  <a:lnTo>
                    <a:pt x="259595" y="15838"/>
                  </a:lnTo>
                  <a:lnTo>
                    <a:pt x="259595" y="15670"/>
                  </a:lnTo>
                  <a:lnTo>
                    <a:pt x="259540" y="15559"/>
                  </a:lnTo>
                  <a:lnTo>
                    <a:pt x="259372" y="15280"/>
                  </a:lnTo>
                  <a:lnTo>
                    <a:pt x="259093" y="15113"/>
                  </a:lnTo>
                  <a:lnTo>
                    <a:pt x="258926" y="15057"/>
                  </a:lnTo>
                  <a:lnTo>
                    <a:pt x="258759" y="15001"/>
                  </a:lnTo>
                  <a:close/>
                  <a:moveTo>
                    <a:pt x="263834" y="15001"/>
                  </a:moveTo>
                  <a:lnTo>
                    <a:pt x="263666" y="15057"/>
                  </a:lnTo>
                  <a:lnTo>
                    <a:pt x="263499" y="15113"/>
                  </a:lnTo>
                  <a:lnTo>
                    <a:pt x="263220" y="15280"/>
                  </a:lnTo>
                  <a:lnTo>
                    <a:pt x="263053" y="15559"/>
                  </a:lnTo>
                  <a:lnTo>
                    <a:pt x="262997" y="15670"/>
                  </a:lnTo>
                  <a:lnTo>
                    <a:pt x="262997" y="15838"/>
                  </a:lnTo>
                  <a:lnTo>
                    <a:pt x="262997" y="16005"/>
                  </a:lnTo>
                  <a:lnTo>
                    <a:pt x="263053" y="16172"/>
                  </a:lnTo>
                  <a:lnTo>
                    <a:pt x="263220" y="16451"/>
                  </a:lnTo>
                  <a:lnTo>
                    <a:pt x="263499" y="16618"/>
                  </a:lnTo>
                  <a:lnTo>
                    <a:pt x="263666" y="16674"/>
                  </a:lnTo>
                  <a:lnTo>
                    <a:pt x="264001" y="16674"/>
                  </a:lnTo>
                  <a:lnTo>
                    <a:pt x="264168" y="16618"/>
                  </a:lnTo>
                  <a:lnTo>
                    <a:pt x="264391" y="16451"/>
                  </a:lnTo>
                  <a:lnTo>
                    <a:pt x="264614" y="16172"/>
                  </a:lnTo>
                  <a:lnTo>
                    <a:pt x="264670" y="16005"/>
                  </a:lnTo>
                  <a:lnTo>
                    <a:pt x="264670" y="15838"/>
                  </a:lnTo>
                  <a:lnTo>
                    <a:pt x="264670" y="15670"/>
                  </a:lnTo>
                  <a:lnTo>
                    <a:pt x="264614" y="15559"/>
                  </a:lnTo>
                  <a:lnTo>
                    <a:pt x="264391" y="15280"/>
                  </a:lnTo>
                  <a:lnTo>
                    <a:pt x="264168" y="15113"/>
                  </a:lnTo>
                  <a:lnTo>
                    <a:pt x="264001" y="15057"/>
                  </a:lnTo>
                  <a:lnTo>
                    <a:pt x="263834" y="15001"/>
                  </a:lnTo>
                  <a:close/>
                  <a:moveTo>
                    <a:pt x="267124" y="15001"/>
                  </a:moveTo>
                  <a:lnTo>
                    <a:pt x="266957" y="15057"/>
                  </a:lnTo>
                  <a:lnTo>
                    <a:pt x="266845" y="15113"/>
                  </a:lnTo>
                  <a:lnTo>
                    <a:pt x="266566" y="15280"/>
                  </a:lnTo>
                  <a:lnTo>
                    <a:pt x="266399" y="15559"/>
                  </a:lnTo>
                  <a:lnTo>
                    <a:pt x="266343" y="15670"/>
                  </a:lnTo>
                  <a:lnTo>
                    <a:pt x="266343" y="15838"/>
                  </a:lnTo>
                  <a:lnTo>
                    <a:pt x="266343" y="16005"/>
                  </a:lnTo>
                  <a:lnTo>
                    <a:pt x="266399" y="16172"/>
                  </a:lnTo>
                  <a:lnTo>
                    <a:pt x="266566" y="16451"/>
                  </a:lnTo>
                  <a:lnTo>
                    <a:pt x="266845" y="16618"/>
                  </a:lnTo>
                  <a:lnTo>
                    <a:pt x="266957" y="16674"/>
                  </a:lnTo>
                  <a:lnTo>
                    <a:pt x="267291" y="16674"/>
                  </a:lnTo>
                  <a:lnTo>
                    <a:pt x="267458" y="16618"/>
                  </a:lnTo>
                  <a:lnTo>
                    <a:pt x="267737" y="16451"/>
                  </a:lnTo>
                  <a:lnTo>
                    <a:pt x="267905" y="16172"/>
                  </a:lnTo>
                  <a:lnTo>
                    <a:pt x="267960" y="16005"/>
                  </a:lnTo>
                  <a:lnTo>
                    <a:pt x="267960" y="15838"/>
                  </a:lnTo>
                  <a:lnTo>
                    <a:pt x="267960" y="15670"/>
                  </a:lnTo>
                  <a:lnTo>
                    <a:pt x="267905" y="15559"/>
                  </a:lnTo>
                  <a:lnTo>
                    <a:pt x="267737" y="15280"/>
                  </a:lnTo>
                  <a:lnTo>
                    <a:pt x="267458" y="15113"/>
                  </a:lnTo>
                  <a:lnTo>
                    <a:pt x="267291" y="15057"/>
                  </a:lnTo>
                  <a:lnTo>
                    <a:pt x="267124" y="15001"/>
                  </a:lnTo>
                  <a:close/>
                  <a:moveTo>
                    <a:pt x="270581" y="15001"/>
                  </a:moveTo>
                  <a:lnTo>
                    <a:pt x="270414" y="15057"/>
                  </a:lnTo>
                  <a:lnTo>
                    <a:pt x="270247" y="15113"/>
                  </a:lnTo>
                  <a:lnTo>
                    <a:pt x="269968" y="15280"/>
                  </a:lnTo>
                  <a:lnTo>
                    <a:pt x="269801" y="15559"/>
                  </a:lnTo>
                  <a:lnTo>
                    <a:pt x="269745" y="15670"/>
                  </a:lnTo>
                  <a:lnTo>
                    <a:pt x="269745" y="15838"/>
                  </a:lnTo>
                  <a:lnTo>
                    <a:pt x="269745" y="16005"/>
                  </a:lnTo>
                  <a:lnTo>
                    <a:pt x="269801" y="16172"/>
                  </a:lnTo>
                  <a:lnTo>
                    <a:pt x="269968" y="16451"/>
                  </a:lnTo>
                  <a:lnTo>
                    <a:pt x="270247" y="16618"/>
                  </a:lnTo>
                  <a:lnTo>
                    <a:pt x="270414" y="16674"/>
                  </a:lnTo>
                  <a:lnTo>
                    <a:pt x="270749" y="16674"/>
                  </a:lnTo>
                  <a:lnTo>
                    <a:pt x="270916" y="16618"/>
                  </a:lnTo>
                  <a:lnTo>
                    <a:pt x="271139" y="16451"/>
                  </a:lnTo>
                  <a:lnTo>
                    <a:pt x="271362" y="16172"/>
                  </a:lnTo>
                  <a:lnTo>
                    <a:pt x="271362" y="16005"/>
                  </a:lnTo>
                  <a:lnTo>
                    <a:pt x="271418" y="15838"/>
                  </a:lnTo>
                  <a:lnTo>
                    <a:pt x="271362" y="15670"/>
                  </a:lnTo>
                  <a:lnTo>
                    <a:pt x="271362" y="15559"/>
                  </a:lnTo>
                  <a:lnTo>
                    <a:pt x="271139" y="15280"/>
                  </a:lnTo>
                  <a:lnTo>
                    <a:pt x="270916" y="15113"/>
                  </a:lnTo>
                  <a:lnTo>
                    <a:pt x="270749" y="15057"/>
                  </a:lnTo>
                  <a:lnTo>
                    <a:pt x="270581" y="15001"/>
                  </a:lnTo>
                  <a:close/>
                  <a:moveTo>
                    <a:pt x="280619" y="15001"/>
                  </a:moveTo>
                  <a:lnTo>
                    <a:pt x="280452" y="15057"/>
                  </a:lnTo>
                  <a:lnTo>
                    <a:pt x="280285" y="15113"/>
                  </a:lnTo>
                  <a:lnTo>
                    <a:pt x="280006" y="15280"/>
                  </a:lnTo>
                  <a:lnTo>
                    <a:pt x="279839" y="15559"/>
                  </a:lnTo>
                  <a:lnTo>
                    <a:pt x="279783" y="15670"/>
                  </a:lnTo>
                  <a:lnTo>
                    <a:pt x="279783" y="15838"/>
                  </a:lnTo>
                  <a:lnTo>
                    <a:pt x="279783" y="16005"/>
                  </a:lnTo>
                  <a:lnTo>
                    <a:pt x="279839" y="16172"/>
                  </a:lnTo>
                  <a:lnTo>
                    <a:pt x="280006" y="16451"/>
                  </a:lnTo>
                  <a:lnTo>
                    <a:pt x="280285" y="16618"/>
                  </a:lnTo>
                  <a:lnTo>
                    <a:pt x="280452" y="16674"/>
                  </a:lnTo>
                  <a:lnTo>
                    <a:pt x="280787" y="16674"/>
                  </a:lnTo>
                  <a:lnTo>
                    <a:pt x="280954" y="16618"/>
                  </a:lnTo>
                  <a:lnTo>
                    <a:pt x="281177" y="16451"/>
                  </a:lnTo>
                  <a:lnTo>
                    <a:pt x="281400" y="16172"/>
                  </a:lnTo>
                  <a:lnTo>
                    <a:pt x="281400" y="16005"/>
                  </a:lnTo>
                  <a:lnTo>
                    <a:pt x="281456" y="15838"/>
                  </a:lnTo>
                  <a:lnTo>
                    <a:pt x="281400" y="15670"/>
                  </a:lnTo>
                  <a:lnTo>
                    <a:pt x="281400" y="15559"/>
                  </a:lnTo>
                  <a:lnTo>
                    <a:pt x="281177" y="15280"/>
                  </a:lnTo>
                  <a:lnTo>
                    <a:pt x="280954" y="15113"/>
                  </a:lnTo>
                  <a:lnTo>
                    <a:pt x="280787" y="15057"/>
                  </a:lnTo>
                  <a:lnTo>
                    <a:pt x="280619" y="1500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34" name="Google Shape;3434;p115"/>
            <p:cNvSpPr/>
            <p:nvPr/>
          </p:nvSpPr>
          <p:spPr>
            <a:xfrm>
              <a:off x="18861" y="217501"/>
              <a:ext cx="9187662" cy="542679"/>
            </a:xfrm>
            <a:custGeom>
              <a:avLst/>
              <a:gdLst/>
              <a:ahLst/>
              <a:cxnLst/>
              <a:rect l="l" t="t" r="r" b="b"/>
              <a:pathLst>
                <a:path w="283242" h="16730" extrusionOk="0">
                  <a:moveTo>
                    <a:pt x="14333" y="0"/>
                  </a:moveTo>
                  <a:lnTo>
                    <a:pt x="14333" y="1673"/>
                  </a:lnTo>
                  <a:lnTo>
                    <a:pt x="17734" y="1673"/>
                  </a:lnTo>
                  <a:lnTo>
                    <a:pt x="17734" y="0"/>
                  </a:lnTo>
                  <a:close/>
                  <a:moveTo>
                    <a:pt x="24371" y="0"/>
                  </a:moveTo>
                  <a:lnTo>
                    <a:pt x="24371" y="1673"/>
                  </a:lnTo>
                  <a:lnTo>
                    <a:pt x="27772" y="1673"/>
                  </a:lnTo>
                  <a:lnTo>
                    <a:pt x="27772" y="0"/>
                  </a:lnTo>
                  <a:close/>
                  <a:moveTo>
                    <a:pt x="34409" y="0"/>
                  </a:moveTo>
                  <a:lnTo>
                    <a:pt x="34409" y="1673"/>
                  </a:lnTo>
                  <a:lnTo>
                    <a:pt x="37811" y="1673"/>
                  </a:lnTo>
                  <a:lnTo>
                    <a:pt x="37811" y="0"/>
                  </a:lnTo>
                  <a:close/>
                  <a:moveTo>
                    <a:pt x="51250" y="0"/>
                  </a:moveTo>
                  <a:lnTo>
                    <a:pt x="51250" y="1673"/>
                  </a:lnTo>
                  <a:lnTo>
                    <a:pt x="54652" y="1673"/>
                  </a:lnTo>
                  <a:lnTo>
                    <a:pt x="54652" y="0"/>
                  </a:lnTo>
                  <a:close/>
                  <a:moveTo>
                    <a:pt x="76457" y="0"/>
                  </a:moveTo>
                  <a:lnTo>
                    <a:pt x="76457" y="1673"/>
                  </a:lnTo>
                  <a:lnTo>
                    <a:pt x="79859" y="1673"/>
                  </a:lnTo>
                  <a:lnTo>
                    <a:pt x="79859" y="0"/>
                  </a:lnTo>
                  <a:close/>
                  <a:moveTo>
                    <a:pt x="88224" y="0"/>
                  </a:moveTo>
                  <a:lnTo>
                    <a:pt x="88224" y="1673"/>
                  </a:lnTo>
                  <a:lnTo>
                    <a:pt x="91626" y="1673"/>
                  </a:lnTo>
                  <a:lnTo>
                    <a:pt x="91626" y="0"/>
                  </a:lnTo>
                  <a:close/>
                  <a:moveTo>
                    <a:pt x="110140" y="0"/>
                  </a:moveTo>
                  <a:lnTo>
                    <a:pt x="110140" y="1673"/>
                  </a:lnTo>
                  <a:lnTo>
                    <a:pt x="113542" y="1673"/>
                  </a:lnTo>
                  <a:lnTo>
                    <a:pt x="113542" y="0"/>
                  </a:lnTo>
                  <a:close/>
                  <a:moveTo>
                    <a:pt x="120178" y="0"/>
                  </a:moveTo>
                  <a:lnTo>
                    <a:pt x="120178" y="1673"/>
                  </a:lnTo>
                  <a:lnTo>
                    <a:pt x="123580" y="1673"/>
                  </a:lnTo>
                  <a:lnTo>
                    <a:pt x="123580" y="0"/>
                  </a:lnTo>
                  <a:close/>
                  <a:moveTo>
                    <a:pt x="130216" y="0"/>
                  </a:moveTo>
                  <a:lnTo>
                    <a:pt x="130216" y="1673"/>
                  </a:lnTo>
                  <a:lnTo>
                    <a:pt x="133618" y="1673"/>
                  </a:lnTo>
                  <a:lnTo>
                    <a:pt x="133618" y="0"/>
                  </a:lnTo>
                  <a:close/>
                  <a:moveTo>
                    <a:pt x="147002" y="0"/>
                  </a:moveTo>
                  <a:lnTo>
                    <a:pt x="147002" y="1673"/>
                  </a:lnTo>
                  <a:lnTo>
                    <a:pt x="150404" y="1673"/>
                  </a:lnTo>
                  <a:lnTo>
                    <a:pt x="150404" y="0"/>
                  </a:lnTo>
                  <a:close/>
                  <a:moveTo>
                    <a:pt x="172265" y="0"/>
                  </a:moveTo>
                  <a:lnTo>
                    <a:pt x="172265" y="1673"/>
                  </a:lnTo>
                  <a:lnTo>
                    <a:pt x="175667" y="1673"/>
                  </a:lnTo>
                  <a:lnTo>
                    <a:pt x="175667" y="0"/>
                  </a:lnTo>
                  <a:close/>
                  <a:moveTo>
                    <a:pt x="184032" y="0"/>
                  </a:moveTo>
                  <a:lnTo>
                    <a:pt x="184032" y="1673"/>
                  </a:lnTo>
                  <a:lnTo>
                    <a:pt x="187433" y="1673"/>
                  </a:lnTo>
                  <a:lnTo>
                    <a:pt x="187433" y="0"/>
                  </a:lnTo>
                  <a:close/>
                  <a:moveTo>
                    <a:pt x="205948" y="0"/>
                  </a:moveTo>
                  <a:lnTo>
                    <a:pt x="205948" y="1673"/>
                  </a:lnTo>
                  <a:lnTo>
                    <a:pt x="209350" y="1673"/>
                  </a:lnTo>
                  <a:lnTo>
                    <a:pt x="209350" y="0"/>
                  </a:lnTo>
                  <a:close/>
                  <a:moveTo>
                    <a:pt x="215986" y="0"/>
                  </a:moveTo>
                  <a:lnTo>
                    <a:pt x="215986" y="1673"/>
                  </a:lnTo>
                  <a:lnTo>
                    <a:pt x="219388" y="1673"/>
                  </a:lnTo>
                  <a:lnTo>
                    <a:pt x="219388" y="0"/>
                  </a:lnTo>
                  <a:close/>
                  <a:moveTo>
                    <a:pt x="226024" y="0"/>
                  </a:moveTo>
                  <a:lnTo>
                    <a:pt x="226024" y="1673"/>
                  </a:lnTo>
                  <a:lnTo>
                    <a:pt x="229426" y="1673"/>
                  </a:lnTo>
                  <a:lnTo>
                    <a:pt x="229426" y="0"/>
                  </a:lnTo>
                  <a:close/>
                  <a:moveTo>
                    <a:pt x="242866" y="0"/>
                  </a:moveTo>
                  <a:lnTo>
                    <a:pt x="242866" y="1673"/>
                  </a:lnTo>
                  <a:lnTo>
                    <a:pt x="246268" y="1673"/>
                  </a:lnTo>
                  <a:lnTo>
                    <a:pt x="246268" y="0"/>
                  </a:lnTo>
                  <a:close/>
                  <a:moveTo>
                    <a:pt x="268072" y="0"/>
                  </a:moveTo>
                  <a:lnTo>
                    <a:pt x="268072" y="1673"/>
                  </a:lnTo>
                  <a:lnTo>
                    <a:pt x="271474" y="1673"/>
                  </a:lnTo>
                  <a:lnTo>
                    <a:pt x="271474" y="0"/>
                  </a:lnTo>
                  <a:close/>
                  <a:moveTo>
                    <a:pt x="279839" y="0"/>
                  </a:moveTo>
                  <a:lnTo>
                    <a:pt x="279839" y="1673"/>
                  </a:lnTo>
                  <a:lnTo>
                    <a:pt x="283241" y="1673"/>
                  </a:lnTo>
                  <a:lnTo>
                    <a:pt x="283241" y="0"/>
                  </a:lnTo>
                  <a:close/>
                  <a:moveTo>
                    <a:pt x="2510" y="3346"/>
                  </a:moveTo>
                  <a:lnTo>
                    <a:pt x="2510" y="5075"/>
                  </a:lnTo>
                  <a:lnTo>
                    <a:pt x="5912" y="5075"/>
                  </a:lnTo>
                  <a:lnTo>
                    <a:pt x="5912" y="3346"/>
                  </a:lnTo>
                  <a:close/>
                  <a:moveTo>
                    <a:pt x="31118" y="3346"/>
                  </a:moveTo>
                  <a:lnTo>
                    <a:pt x="31118" y="5075"/>
                  </a:lnTo>
                  <a:lnTo>
                    <a:pt x="34520" y="5075"/>
                  </a:lnTo>
                  <a:lnTo>
                    <a:pt x="34520" y="3346"/>
                  </a:lnTo>
                  <a:close/>
                  <a:moveTo>
                    <a:pt x="47849" y="3346"/>
                  </a:moveTo>
                  <a:lnTo>
                    <a:pt x="47849" y="5075"/>
                  </a:lnTo>
                  <a:lnTo>
                    <a:pt x="51250" y="5075"/>
                  </a:lnTo>
                  <a:lnTo>
                    <a:pt x="51250" y="3346"/>
                  </a:lnTo>
                  <a:close/>
                  <a:moveTo>
                    <a:pt x="54652" y="3346"/>
                  </a:moveTo>
                  <a:lnTo>
                    <a:pt x="54652" y="5075"/>
                  </a:lnTo>
                  <a:lnTo>
                    <a:pt x="58054" y="5075"/>
                  </a:lnTo>
                  <a:lnTo>
                    <a:pt x="58054" y="3346"/>
                  </a:lnTo>
                  <a:close/>
                  <a:moveTo>
                    <a:pt x="59671" y="3346"/>
                  </a:moveTo>
                  <a:lnTo>
                    <a:pt x="59671" y="5075"/>
                  </a:lnTo>
                  <a:lnTo>
                    <a:pt x="63073" y="5075"/>
                  </a:lnTo>
                  <a:lnTo>
                    <a:pt x="63073" y="3346"/>
                  </a:lnTo>
                  <a:close/>
                  <a:moveTo>
                    <a:pt x="64690" y="3346"/>
                  </a:moveTo>
                  <a:lnTo>
                    <a:pt x="64690" y="5075"/>
                  </a:lnTo>
                  <a:lnTo>
                    <a:pt x="68092" y="5075"/>
                  </a:lnTo>
                  <a:lnTo>
                    <a:pt x="68092" y="3346"/>
                  </a:lnTo>
                  <a:close/>
                  <a:moveTo>
                    <a:pt x="73055" y="3346"/>
                  </a:moveTo>
                  <a:lnTo>
                    <a:pt x="73055" y="5075"/>
                  </a:lnTo>
                  <a:lnTo>
                    <a:pt x="76457" y="5075"/>
                  </a:lnTo>
                  <a:lnTo>
                    <a:pt x="76457" y="3346"/>
                  </a:lnTo>
                  <a:close/>
                  <a:moveTo>
                    <a:pt x="98318" y="3346"/>
                  </a:moveTo>
                  <a:lnTo>
                    <a:pt x="98318" y="5075"/>
                  </a:lnTo>
                  <a:lnTo>
                    <a:pt x="101719" y="5075"/>
                  </a:lnTo>
                  <a:lnTo>
                    <a:pt x="101719" y="3346"/>
                  </a:lnTo>
                  <a:close/>
                  <a:moveTo>
                    <a:pt x="126926" y="3346"/>
                  </a:moveTo>
                  <a:lnTo>
                    <a:pt x="126926" y="5075"/>
                  </a:lnTo>
                  <a:lnTo>
                    <a:pt x="130328" y="5075"/>
                  </a:lnTo>
                  <a:lnTo>
                    <a:pt x="130328" y="3346"/>
                  </a:lnTo>
                  <a:close/>
                  <a:moveTo>
                    <a:pt x="143656" y="3346"/>
                  </a:moveTo>
                  <a:lnTo>
                    <a:pt x="143656" y="5075"/>
                  </a:lnTo>
                  <a:lnTo>
                    <a:pt x="147058" y="5075"/>
                  </a:lnTo>
                  <a:lnTo>
                    <a:pt x="147058" y="3346"/>
                  </a:lnTo>
                  <a:close/>
                  <a:moveTo>
                    <a:pt x="150404" y="3346"/>
                  </a:moveTo>
                  <a:lnTo>
                    <a:pt x="150404" y="5075"/>
                  </a:lnTo>
                  <a:lnTo>
                    <a:pt x="153806" y="5075"/>
                  </a:lnTo>
                  <a:lnTo>
                    <a:pt x="153806" y="3346"/>
                  </a:lnTo>
                  <a:close/>
                  <a:moveTo>
                    <a:pt x="155423" y="3346"/>
                  </a:moveTo>
                  <a:lnTo>
                    <a:pt x="155423" y="5075"/>
                  </a:lnTo>
                  <a:lnTo>
                    <a:pt x="158825" y="5075"/>
                  </a:lnTo>
                  <a:lnTo>
                    <a:pt x="158825" y="3346"/>
                  </a:lnTo>
                  <a:close/>
                  <a:moveTo>
                    <a:pt x="160498" y="3346"/>
                  </a:moveTo>
                  <a:lnTo>
                    <a:pt x="160498" y="5075"/>
                  </a:lnTo>
                  <a:lnTo>
                    <a:pt x="163900" y="5075"/>
                  </a:lnTo>
                  <a:lnTo>
                    <a:pt x="163900" y="3346"/>
                  </a:lnTo>
                  <a:close/>
                  <a:moveTo>
                    <a:pt x="168863" y="3346"/>
                  </a:moveTo>
                  <a:lnTo>
                    <a:pt x="168863" y="5075"/>
                  </a:lnTo>
                  <a:lnTo>
                    <a:pt x="172265" y="5075"/>
                  </a:lnTo>
                  <a:lnTo>
                    <a:pt x="172265" y="3346"/>
                  </a:lnTo>
                  <a:close/>
                  <a:moveTo>
                    <a:pt x="194125" y="3346"/>
                  </a:moveTo>
                  <a:lnTo>
                    <a:pt x="194125" y="5075"/>
                  </a:lnTo>
                  <a:lnTo>
                    <a:pt x="197527" y="5075"/>
                  </a:lnTo>
                  <a:lnTo>
                    <a:pt x="197527" y="3346"/>
                  </a:lnTo>
                  <a:close/>
                  <a:moveTo>
                    <a:pt x="222734" y="3346"/>
                  </a:moveTo>
                  <a:lnTo>
                    <a:pt x="222734" y="5075"/>
                  </a:lnTo>
                  <a:lnTo>
                    <a:pt x="226136" y="5075"/>
                  </a:lnTo>
                  <a:lnTo>
                    <a:pt x="226136" y="3346"/>
                  </a:lnTo>
                  <a:close/>
                  <a:moveTo>
                    <a:pt x="239464" y="3346"/>
                  </a:moveTo>
                  <a:lnTo>
                    <a:pt x="239464" y="5075"/>
                  </a:lnTo>
                  <a:lnTo>
                    <a:pt x="242866" y="5075"/>
                  </a:lnTo>
                  <a:lnTo>
                    <a:pt x="242866" y="3346"/>
                  </a:lnTo>
                  <a:close/>
                  <a:moveTo>
                    <a:pt x="246268" y="3346"/>
                  </a:moveTo>
                  <a:lnTo>
                    <a:pt x="246268" y="5075"/>
                  </a:lnTo>
                  <a:lnTo>
                    <a:pt x="249669" y="5075"/>
                  </a:lnTo>
                  <a:lnTo>
                    <a:pt x="249669" y="3346"/>
                  </a:lnTo>
                  <a:close/>
                  <a:moveTo>
                    <a:pt x="251287" y="3346"/>
                  </a:moveTo>
                  <a:lnTo>
                    <a:pt x="251287" y="5075"/>
                  </a:lnTo>
                  <a:lnTo>
                    <a:pt x="254688" y="5075"/>
                  </a:lnTo>
                  <a:lnTo>
                    <a:pt x="254688" y="3346"/>
                  </a:lnTo>
                  <a:close/>
                  <a:moveTo>
                    <a:pt x="256306" y="3346"/>
                  </a:moveTo>
                  <a:lnTo>
                    <a:pt x="256306" y="5075"/>
                  </a:lnTo>
                  <a:lnTo>
                    <a:pt x="259707" y="5075"/>
                  </a:lnTo>
                  <a:lnTo>
                    <a:pt x="259707" y="3346"/>
                  </a:lnTo>
                  <a:close/>
                  <a:moveTo>
                    <a:pt x="264671" y="3346"/>
                  </a:moveTo>
                  <a:lnTo>
                    <a:pt x="264671" y="5075"/>
                  </a:lnTo>
                  <a:lnTo>
                    <a:pt x="268072" y="5075"/>
                  </a:lnTo>
                  <a:lnTo>
                    <a:pt x="268072" y="3346"/>
                  </a:lnTo>
                  <a:close/>
                  <a:moveTo>
                    <a:pt x="3347" y="11655"/>
                  </a:moveTo>
                  <a:lnTo>
                    <a:pt x="3347" y="13384"/>
                  </a:lnTo>
                  <a:lnTo>
                    <a:pt x="6748" y="13384"/>
                  </a:lnTo>
                  <a:lnTo>
                    <a:pt x="6748" y="11655"/>
                  </a:lnTo>
                  <a:close/>
                  <a:moveTo>
                    <a:pt x="28609" y="11655"/>
                  </a:moveTo>
                  <a:lnTo>
                    <a:pt x="28609" y="13384"/>
                  </a:lnTo>
                  <a:lnTo>
                    <a:pt x="32011" y="13384"/>
                  </a:lnTo>
                  <a:lnTo>
                    <a:pt x="32011" y="11655"/>
                  </a:lnTo>
                  <a:close/>
                  <a:moveTo>
                    <a:pt x="40376" y="11655"/>
                  </a:moveTo>
                  <a:lnTo>
                    <a:pt x="40376" y="13384"/>
                  </a:lnTo>
                  <a:lnTo>
                    <a:pt x="43778" y="13384"/>
                  </a:lnTo>
                  <a:lnTo>
                    <a:pt x="43778" y="11655"/>
                  </a:lnTo>
                  <a:close/>
                  <a:moveTo>
                    <a:pt x="62181" y="11655"/>
                  </a:moveTo>
                  <a:lnTo>
                    <a:pt x="62181" y="13384"/>
                  </a:lnTo>
                  <a:lnTo>
                    <a:pt x="65582" y="13384"/>
                  </a:lnTo>
                  <a:lnTo>
                    <a:pt x="65582" y="11655"/>
                  </a:lnTo>
                  <a:close/>
                  <a:moveTo>
                    <a:pt x="72219" y="11655"/>
                  </a:moveTo>
                  <a:lnTo>
                    <a:pt x="72219" y="13384"/>
                  </a:lnTo>
                  <a:lnTo>
                    <a:pt x="75621" y="13384"/>
                  </a:lnTo>
                  <a:lnTo>
                    <a:pt x="75621" y="11655"/>
                  </a:lnTo>
                  <a:close/>
                  <a:moveTo>
                    <a:pt x="82257" y="11655"/>
                  </a:moveTo>
                  <a:lnTo>
                    <a:pt x="82257" y="13384"/>
                  </a:lnTo>
                  <a:lnTo>
                    <a:pt x="85659" y="13384"/>
                  </a:lnTo>
                  <a:lnTo>
                    <a:pt x="85659" y="11655"/>
                  </a:lnTo>
                  <a:close/>
                  <a:moveTo>
                    <a:pt x="99210" y="11655"/>
                  </a:moveTo>
                  <a:lnTo>
                    <a:pt x="99210" y="13384"/>
                  </a:lnTo>
                  <a:lnTo>
                    <a:pt x="102612" y="13384"/>
                  </a:lnTo>
                  <a:lnTo>
                    <a:pt x="102612" y="11655"/>
                  </a:lnTo>
                  <a:close/>
                  <a:moveTo>
                    <a:pt x="124417" y="11655"/>
                  </a:moveTo>
                  <a:lnTo>
                    <a:pt x="124417" y="13384"/>
                  </a:lnTo>
                  <a:lnTo>
                    <a:pt x="127818" y="13384"/>
                  </a:lnTo>
                  <a:lnTo>
                    <a:pt x="127818" y="11655"/>
                  </a:lnTo>
                  <a:close/>
                  <a:moveTo>
                    <a:pt x="136183" y="11655"/>
                  </a:moveTo>
                  <a:lnTo>
                    <a:pt x="136183" y="13384"/>
                  </a:lnTo>
                  <a:lnTo>
                    <a:pt x="139585" y="13384"/>
                  </a:lnTo>
                  <a:lnTo>
                    <a:pt x="139585" y="11655"/>
                  </a:lnTo>
                  <a:close/>
                  <a:moveTo>
                    <a:pt x="157988" y="11655"/>
                  </a:moveTo>
                  <a:lnTo>
                    <a:pt x="157988" y="13384"/>
                  </a:lnTo>
                  <a:lnTo>
                    <a:pt x="161390" y="13384"/>
                  </a:lnTo>
                  <a:lnTo>
                    <a:pt x="161390" y="11655"/>
                  </a:lnTo>
                  <a:close/>
                  <a:moveTo>
                    <a:pt x="168026" y="11655"/>
                  </a:moveTo>
                  <a:lnTo>
                    <a:pt x="168026" y="13384"/>
                  </a:lnTo>
                  <a:lnTo>
                    <a:pt x="171428" y="13384"/>
                  </a:lnTo>
                  <a:lnTo>
                    <a:pt x="171428" y="11655"/>
                  </a:lnTo>
                  <a:close/>
                  <a:moveTo>
                    <a:pt x="178064" y="11655"/>
                  </a:moveTo>
                  <a:lnTo>
                    <a:pt x="178064" y="13384"/>
                  </a:lnTo>
                  <a:lnTo>
                    <a:pt x="181466" y="13384"/>
                  </a:lnTo>
                  <a:lnTo>
                    <a:pt x="181466" y="11655"/>
                  </a:lnTo>
                  <a:close/>
                  <a:moveTo>
                    <a:pt x="194962" y="11655"/>
                  </a:moveTo>
                  <a:lnTo>
                    <a:pt x="194962" y="13384"/>
                  </a:lnTo>
                  <a:lnTo>
                    <a:pt x="198364" y="13384"/>
                  </a:lnTo>
                  <a:lnTo>
                    <a:pt x="198364" y="11655"/>
                  </a:lnTo>
                  <a:close/>
                  <a:moveTo>
                    <a:pt x="220224" y="11655"/>
                  </a:moveTo>
                  <a:lnTo>
                    <a:pt x="220224" y="13384"/>
                  </a:lnTo>
                  <a:lnTo>
                    <a:pt x="223626" y="13384"/>
                  </a:lnTo>
                  <a:lnTo>
                    <a:pt x="223626" y="11655"/>
                  </a:lnTo>
                  <a:close/>
                  <a:moveTo>
                    <a:pt x="231991" y="11655"/>
                  </a:moveTo>
                  <a:lnTo>
                    <a:pt x="231991" y="13384"/>
                  </a:lnTo>
                  <a:lnTo>
                    <a:pt x="235393" y="13384"/>
                  </a:lnTo>
                  <a:lnTo>
                    <a:pt x="235393" y="11655"/>
                  </a:lnTo>
                  <a:close/>
                  <a:moveTo>
                    <a:pt x="253796" y="11655"/>
                  </a:moveTo>
                  <a:lnTo>
                    <a:pt x="253796" y="13384"/>
                  </a:lnTo>
                  <a:lnTo>
                    <a:pt x="257198" y="13384"/>
                  </a:lnTo>
                  <a:lnTo>
                    <a:pt x="257198" y="11655"/>
                  </a:lnTo>
                  <a:close/>
                  <a:moveTo>
                    <a:pt x="263834" y="11655"/>
                  </a:moveTo>
                  <a:lnTo>
                    <a:pt x="263834" y="13384"/>
                  </a:lnTo>
                  <a:lnTo>
                    <a:pt x="267236" y="13384"/>
                  </a:lnTo>
                  <a:lnTo>
                    <a:pt x="267236" y="11655"/>
                  </a:lnTo>
                  <a:close/>
                  <a:moveTo>
                    <a:pt x="273872" y="11655"/>
                  </a:moveTo>
                  <a:lnTo>
                    <a:pt x="273872" y="13384"/>
                  </a:lnTo>
                  <a:lnTo>
                    <a:pt x="277274" y="13384"/>
                  </a:lnTo>
                  <a:lnTo>
                    <a:pt x="277274" y="11655"/>
                  </a:lnTo>
                  <a:close/>
                  <a:moveTo>
                    <a:pt x="1" y="15001"/>
                  </a:moveTo>
                  <a:lnTo>
                    <a:pt x="1" y="16730"/>
                  </a:lnTo>
                  <a:lnTo>
                    <a:pt x="3402" y="16730"/>
                  </a:lnTo>
                  <a:lnTo>
                    <a:pt x="3402" y="15001"/>
                  </a:lnTo>
                  <a:close/>
                  <a:moveTo>
                    <a:pt x="6748" y="15001"/>
                  </a:moveTo>
                  <a:lnTo>
                    <a:pt x="6748" y="16730"/>
                  </a:lnTo>
                  <a:lnTo>
                    <a:pt x="10150" y="16730"/>
                  </a:lnTo>
                  <a:lnTo>
                    <a:pt x="10150" y="15001"/>
                  </a:lnTo>
                  <a:close/>
                  <a:moveTo>
                    <a:pt x="11767" y="15001"/>
                  </a:moveTo>
                  <a:lnTo>
                    <a:pt x="11767" y="16730"/>
                  </a:lnTo>
                  <a:lnTo>
                    <a:pt x="15169" y="16730"/>
                  </a:lnTo>
                  <a:lnTo>
                    <a:pt x="15169" y="15001"/>
                  </a:lnTo>
                  <a:close/>
                  <a:moveTo>
                    <a:pt x="16786" y="15001"/>
                  </a:moveTo>
                  <a:lnTo>
                    <a:pt x="16786" y="16730"/>
                  </a:lnTo>
                  <a:lnTo>
                    <a:pt x="20188" y="16730"/>
                  </a:lnTo>
                  <a:lnTo>
                    <a:pt x="20188" y="15001"/>
                  </a:lnTo>
                  <a:close/>
                  <a:moveTo>
                    <a:pt x="25207" y="15001"/>
                  </a:moveTo>
                  <a:lnTo>
                    <a:pt x="25207" y="16730"/>
                  </a:lnTo>
                  <a:lnTo>
                    <a:pt x="28609" y="16730"/>
                  </a:lnTo>
                  <a:lnTo>
                    <a:pt x="28609" y="15001"/>
                  </a:lnTo>
                  <a:close/>
                  <a:moveTo>
                    <a:pt x="50358" y="15001"/>
                  </a:moveTo>
                  <a:lnTo>
                    <a:pt x="50358" y="16730"/>
                  </a:lnTo>
                  <a:lnTo>
                    <a:pt x="53760" y="16730"/>
                  </a:lnTo>
                  <a:lnTo>
                    <a:pt x="53760" y="15001"/>
                  </a:lnTo>
                  <a:close/>
                  <a:moveTo>
                    <a:pt x="78967" y="15001"/>
                  </a:moveTo>
                  <a:lnTo>
                    <a:pt x="78967" y="16730"/>
                  </a:lnTo>
                  <a:lnTo>
                    <a:pt x="82368" y="16730"/>
                  </a:lnTo>
                  <a:lnTo>
                    <a:pt x="82368" y="15001"/>
                  </a:lnTo>
                  <a:close/>
                  <a:moveTo>
                    <a:pt x="95808" y="15001"/>
                  </a:moveTo>
                  <a:lnTo>
                    <a:pt x="95808" y="16730"/>
                  </a:lnTo>
                  <a:lnTo>
                    <a:pt x="99210" y="16730"/>
                  </a:lnTo>
                  <a:lnTo>
                    <a:pt x="99210" y="15001"/>
                  </a:lnTo>
                  <a:close/>
                  <a:moveTo>
                    <a:pt x="102612" y="15001"/>
                  </a:moveTo>
                  <a:lnTo>
                    <a:pt x="102612" y="16730"/>
                  </a:lnTo>
                  <a:lnTo>
                    <a:pt x="105958" y="16730"/>
                  </a:lnTo>
                  <a:lnTo>
                    <a:pt x="105958" y="15001"/>
                  </a:lnTo>
                  <a:close/>
                  <a:moveTo>
                    <a:pt x="107631" y="15001"/>
                  </a:moveTo>
                  <a:lnTo>
                    <a:pt x="107631" y="16730"/>
                  </a:lnTo>
                  <a:lnTo>
                    <a:pt x="110977" y="16730"/>
                  </a:lnTo>
                  <a:lnTo>
                    <a:pt x="110977" y="15001"/>
                  </a:lnTo>
                  <a:close/>
                  <a:moveTo>
                    <a:pt x="112650" y="15001"/>
                  </a:moveTo>
                  <a:lnTo>
                    <a:pt x="112650" y="16730"/>
                  </a:lnTo>
                  <a:lnTo>
                    <a:pt x="116052" y="16730"/>
                  </a:lnTo>
                  <a:lnTo>
                    <a:pt x="116052" y="15001"/>
                  </a:lnTo>
                  <a:close/>
                  <a:moveTo>
                    <a:pt x="121015" y="15001"/>
                  </a:moveTo>
                  <a:lnTo>
                    <a:pt x="121015" y="16730"/>
                  </a:lnTo>
                  <a:lnTo>
                    <a:pt x="124417" y="16730"/>
                  </a:lnTo>
                  <a:lnTo>
                    <a:pt x="124417" y="15001"/>
                  </a:lnTo>
                  <a:close/>
                  <a:moveTo>
                    <a:pt x="146166" y="15001"/>
                  </a:moveTo>
                  <a:lnTo>
                    <a:pt x="146166" y="16730"/>
                  </a:lnTo>
                  <a:lnTo>
                    <a:pt x="149568" y="16730"/>
                  </a:lnTo>
                  <a:lnTo>
                    <a:pt x="149568" y="15001"/>
                  </a:lnTo>
                  <a:close/>
                  <a:moveTo>
                    <a:pt x="174774" y="15001"/>
                  </a:moveTo>
                  <a:lnTo>
                    <a:pt x="174774" y="16730"/>
                  </a:lnTo>
                  <a:lnTo>
                    <a:pt x="178176" y="16730"/>
                  </a:lnTo>
                  <a:lnTo>
                    <a:pt x="178176" y="15001"/>
                  </a:lnTo>
                  <a:close/>
                  <a:moveTo>
                    <a:pt x="191616" y="15001"/>
                  </a:moveTo>
                  <a:lnTo>
                    <a:pt x="191616" y="16730"/>
                  </a:lnTo>
                  <a:lnTo>
                    <a:pt x="195018" y="16730"/>
                  </a:lnTo>
                  <a:lnTo>
                    <a:pt x="195018" y="15001"/>
                  </a:lnTo>
                  <a:close/>
                  <a:moveTo>
                    <a:pt x="198364" y="15001"/>
                  </a:moveTo>
                  <a:lnTo>
                    <a:pt x="198364" y="16730"/>
                  </a:lnTo>
                  <a:lnTo>
                    <a:pt x="201765" y="16730"/>
                  </a:lnTo>
                  <a:lnTo>
                    <a:pt x="201765" y="15001"/>
                  </a:lnTo>
                  <a:close/>
                  <a:moveTo>
                    <a:pt x="203383" y="15001"/>
                  </a:moveTo>
                  <a:lnTo>
                    <a:pt x="203383" y="16730"/>
                  </a:lnTo>
                  <a:lnTo>
                    <a:pt x="206784" y="16730"/>
                  </a:lnTo>
                  <a:lnTo>
                    <a:pt x="206784" y="15001"/>
                  </a:lnTo>
                  <a:close/>
                  <a:moveTo>
                    <a:pt x="208402" y="15001"/>
                  </a:moveTo>
                  <a:lnTo>
                    <a:pt x="208402" y="16730"/>
                  </a:lnTo>
                  <a:lnTo>
                    <a:pt x="211804" y="16730"/>
                  </a:lnTo>
                  <a:lnTo>
                    <a:pt x="211804" y="15001"/>
                  </a:lnTo>
                  <a:close/>
                  <a:moveTo>
                    <a:pt x="216823" y="15001"/>
                  </a:moveTo>
                  <a:lnTo>
                    <a:pt x="216823" y="16730"/>
                  </a:lnTo>
                  <a:lnTo>
                    <a:pt x="220224" y="16730"/>
                  </a:lnTo>
                  <a:lnTo>
                    <a:pt x="220224" y="15001"/>
                  </a:lnTo>
                  <a:close/>
                  <a:moveTo>
                    <a:pt x="241973" y="15001"/>
                  </a:moveTo>
                  <a:lnTo>
                    <a:pt x="241973" y="16730"/>
                  </a:lnTo>
                  <a:lnTo>
                    <a:pt x="245375" y="16730"/>
                  </a:lnTo>
                  <a:lnTo>
                    <a:pt x="245375" y="15001"/>
                  </a:lnTo>
                  <a:close/>
                  <a:moveTo>
                    <a:pt x="270582" y="15001"/>
                  </a:moveTo>
                  <a:lnTo>
                    <a:pt x="270582" y="16730"/>
                  </a:lnTo>
                  <a:lnTo>
                    <a:pt x="273984" y="16730"/>
                  </a:lnTo>
                  <a:lnTo>
                    <a:pt x="273984" y="15001"/>
                  </a:lnTo>
                  <a:close/>
                </a:path>
              </a:pathLst>
            </a:custGeom>
            <a:solidFill>
              <a:srgbClr val="E8E8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3435" name="Google Shape;3435;p115"/>
          <p:cNvGrpSpPr/>
          <p:nvPr/>
        </p:nvGrpSpPr>
        <p:grpSpPr>
          <a:xfrm>
            <a:off x="-6262731" y="5837035"/>
            <a:ext cx="12358729" cy="723572"/>
            <a:chOff x="-62524" y="217501"/>
            <a:chExt cx="9269047" cy="542679"/>
          </a:xfrm>
        </p:grpSpPr>
        <p:sp>
          <p:nvSpPr>
            <p:cNvPr id="3436" name="Google Shape;3436;p115"/>
            <p:cNvSpPr/>
            <p:nvPr/>
          </p:nvSpPr>
          <p:spPr>
            <a:xfrm>
              <a:off x="-62524" y="217501"/>
              <a:ext cx="9267232" cy="540895"/>
            </a:xfrm>
            <a:custGeom>
              <a:avLst/>
              <a:gdLst/>
              <a:ahLst/>
              <a:cxnLst/>
              <a:rect l="l" t="t" r="r" b="b"/>
              <a:pathLst>
                <a:path w="285695" h="16675" extrusionOk="0">
                  <a:moveTo>
                    <a:pt x="669" y="0"/>
                  </a:moveTo>
                  <a:lnTo>
                    <a:pt x="502" y="56"/>
                  </a:lnTo>
                  <a:lnTo>
                    <a:pt x="223" y="223"/>
                  </a:lnTo>
                  <a:lnTo>
                    <a:pt x="56" y="502"/>
                  </a:lnTo>
                  <a:lnTo>
                    <a:pt x="0" y="669"/>
                  </a:lnTo>
                  <a:lnTo>
                    <a:pt x="0" y="837"/>
                  </a:lnTo>
                  <a:lnTo>
                    <a:pt x="0" y="1004"/>
                  </a:lnTo>
                  <a:lnTo>
                    <a:pt x="56" y="1171"/>
                  </a:lnTo>
                  <a:lnTo>
                    <a:pt x="223" y="1394"/>
                  </a:lnTo>
                  <a:lnTo>
                    <a:pt x="502" y="1617"/>
                  </a:lnTo>
                  <a:lnTo>
                    <a:pt x="669" y="1673"/>
                  </a:lnTo>
                  <a:lnTo>
                    <a:pt x="1004" y="1673"/>
                  </a:lnTo>
                  <a:lnTo>
                    <a:pt x="1171" y="1617"/>
                  </a:lnTo>
                  <a:lnTo>
                    <a:pt x="1394" y="1394"/>
                  </a:lnTo>
                  <a:lnTo>
                    <a:pt x="1617" y="1171"/>
                  </a:lnTo>
                  <a:lnTo>
                    <a:pt x="1617" y="1004"/>
                  </a:lnTo>
                  <a:lnTo>
                    <a:pt x="1673" y="837"/>
                  </a:lnTo>
                  <a:lnTo>
                    <a:pt x="1617" y="669"/>
                  </a:lnTo>
                  <a:lnTo>
                    <a:pt x="1617" y="502"/>
                  </a:lnTo>
                  <a:lnTo>
                    <a:pt x="1394" y="223"/>
                  </a:lnTo>
                  <a:lnTo>
                    <a:pt x="1171" y="56"/>
                  </a:lnTo>
                  <a:lnTo>
                    <a:pt x="1004" y="0"/>
                  </a:lnTo>
                  <a:close/>
                  <a:moveTo>
                    <a:pt x="3959" y="0"/>
                  </a:moveTo>
                  <a:lnTo>
                    <a:pt x="3792" y="56"/>
                  </a:lnTo>
                  <a:lnTo>
                    <a:pt x="3569" y="223"/>
                  </a:lnTo>
                  <a:lnTo>
                    <a:pt x="3402" y="502"/>
                  </a:lnTo>
                  <a:lnTo>
                    <a:pt x="3346" y="669"/>
                  </a:lnTo>
                  <a:lnTo>
                    <a:pt x="3290" y="837"/>
                  </a:lnTo>
                  <a:lnTo>
                    <a:pt x="3346" y="1004"/>
                  </a:lnTo>
                  <a:lnTo>
                    <a:pt x="3402" y="1171"/>
                  </a:lnTo>
                  <a:lnTo>
                    <a:pt x="3569" y="1394"/>
                  </a:lnTo>
                  <a:lnTo>
                    <a:pt x="3792" y="1617"/>
                  </a:lnTo>
                  <a:lnTo>
                    <a:pt x="3959" y="1673"/>
                  </a:lnTo>
                  <a:lnTo>
                    <a:pt x="4294" y="1673"/>
                  </a:lnTo>
                  <a:lnTo>
                    <a:pt x="4461" y="1617"/>
                  </a:lnTo>
                  <a:lnTo>
                    <a:pt x="4740" y="1394"/>
                  </a:lnTo>
                  <a:lnTo>
                    <a:pt x="4907" y="1171"/>
                  </a:lnTo>
                  <a:lnTo>
                    <a:pt x="4963" y="1004"/>
                  </a:lnTo>
                  <a:lnTo>
                    <a:pt x="4963" y="837"/>
                  </a:lnTo>
                  <a:lnTo>
                    <a:pt x="4963" y="669"/>
                  </a:lnTo>
                  <a:lnTo>
                    <a:pt x="4907" y="502"/>
                  </a:lnTo>
                  <a:lnTo>
                    <a:pt x="4740" y="223"/>
                  </a:lnTo>
                  <a:lnTo>
                    <a:pt x="4461" y="56"/>
                  </a:lnTo>
                  <a:lnTo>
                    <a:pt x="4294" y="0"/>
                  </a:lnTo>
                  <a:close/>
                  <a:moveTo>
                    <a:pt x="9090" y="0"/>
                  </a:moveTo>
                  <a:lnTo>
                    <a:pt x="8923" y="56"/>
                  </a:lnTo>
                  <a:lnTo>
                    <a:pt x="8644" y="223"/>
                  </a:lnTo>
                  <a:lnTo>
                    <a:pt x="8477" y="502"/>
                  </a:lnTo>
                  <a:lnTo>
                    <a:pt x="8421" y="669"/>
                  </a:lnTo>
                  <a:lnTo>
                    <a:pt x="8421" y="837"/>
                  </a:lnTo>
                  <a:lnTo>
                    <a:pt x="8421" y="1004"/>
                  </a:lnTo>
                  <a:lnTo>
                    <a:pt x="8477" y="1171"/>
                  </a:lnTo>
                  <a:lnTo>
                    <a:pt x="8644" y="1394"/>
                  </a:lnTo>
                  <a:lnTo>
                    <a:pt x="8923" y="1617"/>
                  </a:lnTo>
                  <a:lnTo>
                    <a:pt x="9090" y="1673"/>
                  </a:lnTo>
                  <a:lnTo>
                    <a:pt x="9425" y="1673"/>
                  </a:lnTo>
                  <a:lnTo>
                    <a:pt x="9536" y="1617"/>
                  </a:lnTo>
                  <a:lnTo>
                    <a:pt x="9815" y="1394"/>
                  </a:lnTo>
                  <a:lnTo>
                    <a:pt x="9982" y="1171"/>
                  </a:lnTo>
                  <a:lnTo>
                    <a:pt x="10038" y="1004"/>
                  </a:lnTo>
                  <a:lnTo>
                    <a:pt x="10038" y="837"/>
                  </a:lnTo>
                  <a:lnTo>
                    <a:pt x="10038" y="669"/>
                  </a:lnTo>
                  <a:lnTo>
                    <a:pt x="9982" y="502"/>
                  </a:lnTo>
                  <a:lnTo>
                    <a:pt x="9815" y="223"/>
                  </a:lnTo>
                  <a:lnTo>
                    <a:pt x="9536" y="56"/>
                  </a:lnTo>
                  <a:lnTo>
                    <a:pt x="9425" y="0"/>
                  </a:lnTo>
                  <a:close/>
                  <a:moveTo>
                    <a:pt x="14165" y="0"/>
                  </a:moveTo>
                  <a:lnTo>
                    <a:pt x="13998" y="56"/>
                  </a:lnTo>
                  <a:lnTo>
                    <a:pt x="13719" y="223"/>
                  </a:lnTo>
                  <a:lnTo>
                    <a:pt x="13551" y="502"/>
                  </a:lnTo>
                  <a:lnTo>
                    <a:pt x="13496" y="669"/>
                  </a:lnTo>
                  <a:lnTo>
                    <a:pt x="13496" y="837"/>
                  </a:lnTo>
                  <a:lnTo>
                    <a:pt x="13496" y="1004"/>
                  </a:lnTo>
                  <a:lnTo>
                    <a:pt x="13551" y="1171"/>
                  </a:lnTo>
                  <a:lnTo>
                    <a:pt x="13719" y="1394"/>
                  </a:lnTo>
                  <a:lnTo>
                    <a:pt x="13998" y="1617"/>
                  </a:lnTo>
                  <a:lnTo>
                    <a:pt x="14165" y="1673"/>
                  </a:lnTo>
                  <a:lnTo>
                    <a:pt x="14499" y="1673"/>
                  </a:lnTo>
                  <a:lnTo>
                    <a:pt x="14611" y="1617"/>
                  </a:lnTo>
                  <a:lnTo>
                    <a:pt x="14890" y="1394"/>
                  </a:lnTo>
                  <a:lnTo>
                    <a:pt x="15057" y="1171"/>
                  </a:lnTo>
                  <a:lnTo>
                    <a:pt x="15113" y="1004"/>
                  </a:lnTo>
                  <a:lnTo>
                    <a:pt x="15113" y="837"/>
                  </a:lnTo>
                  <a:lnTo>
                    <a:pt x="15113" y="669"/>
                  </a:lnTo>
                  <a:lnTo>
                    <a:pt x="15057" y="502"/>
                  </a:lnTo>
                  <a:lnTo>
                    <a:pt x="14890" y="223"/>
                  </a:lnTo>
                  <a:lnTo>
                    <a:pt x="14611" y="56"/>
                  </a:lnTo>
                  <a:lnTo>
                    <a:pt x="14499" y="0"/>
                  </a:lnTo>
                  <a:close/>
                  <a:moveTo>
                    <a:pt x="24203" y="0"/>
                  </a:moveTo>
                  <a:lnTo>
                    <a:pt x="24036" y="56"/>
                  </a:lnTo>
                  <a:lnTo>
                    <a:pt x="23757" y="223"/>
                  </a:lnTo>
                  <a:lnTo>
                    <a:pt x="23589" y="502"/>
                  </a:lnTo>
                  <a:lnTo>
                    <a:pt x="23534" y="669"/>
                  </a:lnTo>
                  <a:lnTo>
                    <a:pt x="23534" y="837"/>
                  </a:lnTo>
                  <a:lnTo>
                    <a:pt x="23534" y="1004"/>
                  </a:lnTo>
                  <a:lnTo>
                    <a:pt x="23589" y="1171"/>
                  </a:lnTo>
                  <a:lnTo>
                    <a:pt x="23757" y="1394"/>
                  </a:lnTo>
                  <a:lnTo>
                    <a:pt x="24036" y="1617"/>
                  </a:lnTo>
                  <a:lnTo>
                    <a:pt x="24203" y="1673"/>
                  </a:lnTo>
                  <a:lnTo>
                    <a:pt x="24537" y="1673"/>
                  </a:lnTo>
                  <a:lnTo>
                    <a:pt x="24649" y="1617"/>
                  </a:lnTo>
                  <a:lnTo>
                    <a:pt x="24928" y="1394"/>
                  </a:lnTo>
                  <a:lnTo>
                    <a:pt x="25095" y="1171"/>
                  </a:lnTo>
                  <a:lnTo>
                    <a:pt x="25151" y="1004"/>
                  </a:lnTo>
                  <a:lnTo>
                    <a:pt x="25207" y="837"/>
                  </a:lnTo>
                  <a:lnTo>
                    <a:pt x="25151" y="669"/>
                  </a:lnTo>
                  <a:lnTo>
                    <a:pt x="25095" y="502"/>
                  </a:lnTo>
                  <a:lnTo>
                    <a:pt x="24928" y="223"/>
                  </a:lnTo>
                  <a:lnTo>
                    <a:pt x="24649" y="56"/>
                  </a:lnTo>
                  <a:lnTo>
                    <a:pt x="24537" y="0"/>
                  </a:lnTo>
                  <a:close/>
                  <a:moveTo>
                    <a:pt x="32624" y="0"/>
                  </a:moveTo>
                  <a:lnTo>
                    <a:pt x="32456" y="56"/>
                  </a:lnTo>
                  <a:lnTo>
                    <a:pt x="32178" y="223"/>
                  </a:lnTo>
                  <a:lnTo>
                    <a:pt x="32010" y="502"/>
                  </a:lnTo>
                  <a:lnTo>
                    <a:pt x="31954" y="669"/>
                  </a:lnTo>
                  <a:lnTo>
                    <a:pt x="31954" y="837"/>
                  </a:lnTo>
                  <a:lnTo>
                    <a:pt x="31954" y="1004"/>
                  </a:lnTo>
                  <a:lnTo>
                    <a:pt x="32010" y="1171"/>
                  </a:lnTo>
                  <a:lnTo>
                    <a:pt x="32178" y="1394"/>
                  </a:lnTo>
                  <a:lnTo>
                    <a:pt x="32456" y="1617"/>
                  </a:lnTo>
                  <a:lnTo>
                    <a:pt x="32624" y="1673"/>
                  </a:lnTo>
                  <a:lnTo>
                    <a:pt x="32958" y="1673"/>
                  </a:lnTo>
                  <a:lnTo>
                    <a:pt x="33126" y="1617"/>
                  </a:lnTo>
                  <a:lnTo>
                    <a:pt x="33349" y="1394"/>
                  </a:lnTo>
                  <a:lnTo>
                    <a:pt x="33572" y="1171"/>
                  </a:lnTo>
                  <a:lnTo>
                    <a:pt x="33627" y="1004"/>
                  </a:lnTo>
                  <a:lnTo>
                    <a:pt x="33627" y="837"/>
                  </a:lnTo>
                  <a:lnTo>
                    <a:pt x="33627" y="669"/>
                  </a:lnTo>
                  <a:lnTo>
                    <a:pt x="33572" y="502"/>
                  </a:lnTo>
                  <a:lnTo>
                    <a:pt x="33349" y="223"/>
                  </a:lnTo>
                  <a:lnTo>
                    <a:pt x="33126" y="56"/>
                  </a:lnTo>
                  <a:lnTo>
                    <a:pt x="32958" y="0"/>
                  </a:lnTo>
                  <a:close/>
                  <a:moveTo>
                    <a:pt x="42773" y="0"/>
                  </a:moveTo>
                  <a:lnTo>
                    <a:pt x="42606" y="56"/>
                  </a:lnTo>
                  <a:lnTo>
                    <a:pt x="42383" y="223"/>
                  </a:lnTo>
                  <a:lnTo>
                    <a:pt x="42216" y="502"/>
                  </a:lnTo>
                  <a:lnTo>
                    <a:pt x="42160" y="669"/>
                  </a:lnTo>
                  <a:lnTo>
                    <a:pt x="42104" y="837"/>
                  </a:lnTo>
                  <a:lnTo>
                    <a:pt x="42160" y="1004"/>
                  </a:lnTo>
                  <a:lnTo>
                    <a:pt x="42216" y="1171"/>
                  </a:lnTo>
                  <a:lnTo>
                    <a:pt x="42383" y="1394"/>
                  </a:lnTo>
                  <a:lnTo>
                    <a:pt x="42606" y="1617"/>
                  </a:lnTo>
                  <a:lnTo>
                    <a:pt x="42773" y="1673"/>
                  </a:lnTo>
                  <a:lnTo>
                    <a:pt x="43108" y="1673"/>
                  </a:lnTo>
                  <a:lnTo>
                    <a:pt x="43275" y="1617"/>
                  </a:lnTo>
                  <a:lnTo>
                    <a:pt x="43554" y="1394"/>
                  </a:lnTo>
                  <a:lnTo>
                    <a:pt x="43721" y="1171"/>
                  </a:lnTo>
                  <a:lnTo>
                    <a:pt x="43777" y="1004"/>
                  </a:lnTo>
                  <a:lnTo>
                    <a:pt x="43777" y="837"/>
                  </a:lnTo>
                  <a:lnTo>
                    <a:pt x="43777" y="669"/>
                  </a:lnTo>
                  <a:lnTo>
                    <a:pt x="43721" y="502"/>
                  </a:lnTo>
                  <a:lnTo>
                    <a:pt x="43554" y="223"/>
                  </a:lnTo>
                  <a:lnTo>
                    <a:pt x="43275" y="56"/>
                  </a:lnTo>
                  <a:lnTo>
                    <a:pt x="43108" y="0"/>
                  </a:lnTo>
                  <a:close/>
                  <a:moveTo>
                    <a:pt x="51083" y="0"/>
                  </a:moveTo>
                  <a:lnTo>
                    <a:pt x="50915" y="56"/>
                  </a:lnTo>
                  <a:lnTo>
                    <a:pt x="50636" y="223"/>
                  </a:lnTo>
                  <a:lnTo>
                    <a:pt x="50469" y="502"/>
                  </a:lnTo>
                  <a:lnTo>
                    <a:pt x="50413" y="669"/>
                  </a:lnTo>
                  <a:lnTo>
                    <a:pt x="50413" y="837"/>
                  </a:lnTo>
                  <a:lnTo>
                    <a:pt x="50413" y="1004"/>
                  </a:lnTo>
                  <a:lnTo>
                    <a:pt x="50469" y="1171"/>
                  </a:lnTo>
                  <a:lnTo>
                    <a:pt x="50636" y="1394"/>
                  </a:lnTo>
                  <a:lnTo>
                    <a:pt x="50915" y="1617"/>
                  </a:lnTo>
                  <a:lnTo>
                    <a:pt x="51083" y="1673"/>
                  </a:lnTo>
                  <a:lnTo>
                    <a:pt x="51417" y="1673"/>
                  </a:lnTo>
                  <a:lnTo>
                    <a:pt x="51529" y="1617"/>
                  </a:lnTo>
                  <a:lnTo>
                    <a:pt x="51808" y="1394"/>
                  </a:lnTo>
                  <a:lnTo>
                    <a:pt x="51975" y="1171"/>
                  </a:lnTo>
                  <a:lnTo>
                    <a:pt x="52031" y="1004"/>
                  </a:lnTo>
                  <a:lnTo>
                    <a:pt x="52031" y="837"/>
                  </a:lnTo>
                  <a:lnTo>
                    <a:pt x="52031" y="669"/>
                  </a:lnTo>
                  <a:lnTo>
                    <a:pt x="51975" y="502"/>
                  </a:lnTo>
                  <a:lnTo>
                    <a:pt x="51808" y="223"/>
                  </a:lnTo>
                  <a:lnTo>
                    <a:pt x="51529" y="56"/>
                  </a:lnTo>
                  <a:lnTo>
                    <a:pt x="51417" y="0"/>
                  </a:lnTo>
                  <a:close/>
                  <a:moveTo>
                    <a:pt x="61176" y="0"/>
                  </a:moveTo>
                  <a:lnTo>
                    <a:pt x="61009" y="56"/>
                  </a:lnTo>
                  <a:lnTo>
                    <a:pt x="60730" y="223"/>
                  </a:lnTo>
                  <a:lnTo>
                    <a:pt x="60563" y="502"/>
                  </a:lnTo>
                  <a:lnTo>
                    <a:pt x="60507" y="669"/>
                  </a:lnTo>
                  <a:lnTo>
                    <a:pt x="60507" y="837"/>
                  </a:lnTo>
                  <a:lnTo>
                    <a:pt x="60507" y="1004"/>
                  </a:lnTo>
                  <a:lnTo>
                    <a:pt x="60563" y="1171"/>
                  </a:lnTo>
                  <a:lnTo>
                    <a:pt x="60730" y="1394"/>
                  </a:lnTo>
                  <a:lnTo>
                    <a:pt x="61009" y="1617"/>
                  </a:lnTo>
                  <a:lnTo>
                    <a:pt x="61176" y="1673"/>
                  </a:lnTo>
                  <a:lnTo>
                    <a:pt x="61511" y="1673"/>
                  </a:lnTo>
                  <a:lnTo>
                    <a:pt x="61623" y="1617"/>
                  </a:lnTo>
                  <a:lnTo>
                    <a:pt x="61901" y="1394"/>
                  </a:lnTo>
                  <a:lnTo>
                    <a:pt x="62069" y="1171"/>
                  </a:lnTo>
                  <a:lnTo>
                    <a:pt x="62124" y="1004"/>
                  </a:lnTo>
                  <a:lnTo>
                    <a:pt x="62124" y="837"/>
                  </a:lnTo>
                  <a:lnTo>
                    <a:pt x="62124" y="669"/>
                  </a:lnTo>
                  <a:lnTo>
                    <a:pt x="62069" y="502"/>
                  </a:lnTo>
                  <a:lnTo>
                    <a:pt x="61901" y="223"/>
                  </a:lnTo>
                  <a:lnTo>
                    <a:pt x="61623" y="56"/>
                  </a:lnTo>
                  <a:lnTo>
                    <a:pt x="61511" y="0"/>
                  </a:lnTo>
                  <a:close/>
                  <a:moveTo>
                    <a:pt x="64522" y="0"/>
                  </a:moveTo>
                  <a:lnTo>
                    <a:pt x="64355" y="56"/>
                  </a:lnTo>
                  <a:lnTo>
                    <a:pt x="64076" y="223"/>
                  </a:lnTo>
                  <a:lnTo>
                    <a:pt x="63909" y="502"/>
                  </a:lnTo>
                  <a:lnTo>
                    <a:pt x="63853" y="669"/>
                  </a:lnTo>
                  <a:lnTo>
                    <a:pt x="63853" y="837"/>
                  </a:lnTo>
                  <a:lnTo>
                    <a:pt x="63853" y="1004"/>
                  </a:lnTo>
                  <a:lnTo>
                    <a:pt x="63909" y="1171"/>
                  </a:lnTo>
                  <a:lnTo>
                    <a:pt x="64076" y="1394"/>
                  </a:lnTo>
                  <a:lnTo>
                    <a:pt x="64355" y="1617"/>
                  </a:lnTo>
                  <a:lnTo>
                    <a:pt x="64522" y="1673"/>
                  </a:lnTo>
                  <a:lnTo>
                    <a:pt x="64857" y="1673"/>
                  </a:lnTo>
                  <a:lnTo>
                    <a:pt x="65024" y="1617"/>
                  </a:lnTo>
                  <a:lnTo>
                    <a:pt x="65247" y="1394"/>
                  </a:lnTo>
                  <a:lnTo>
                    <a:pt x="65470" y="1171"/>
                  </a:lnTo>
                  <a:lnTo>
                    <a:pt x="65470" y="1004"/>
                  </a:lnTo>
                  <a:lnTo>
                    <a:pt x="65526" y="837"/>
                  </a:lnTo>
                  <a:lnTo>
                    <a:pt x="65470" y="669"/>
                  </a:lnTo>
                  <a:lnTo>
                    <a:pt x="65470" y="502"/>
                  </a:lnTo>
                  <a:lnTo>
                    <a:pt x="65247" y="223"/>
                  </a:lnTo>
                  <a:lnTo>
                    <a:pt x="65024" y="56"/>
                  </a:lnTo>
                  <a:lnTo>
                    <a:pt x="64857" y="0"/>
                  </a:lnTo>
                  <a:close/>
                  <a:moveTo>
                    <a:pt x="67868" y="0"/>
                  </a:moveTo>
                  <a:lnTo>
                    <a:pt x="67757" y="56"/>
                  </a:lnTo>
                  <a:lnTo>
                    <a:pt x="67478" y="223"/>
                  </a:lnTo>
                  <a:lnTo>
                    <a:pt x="67311" y="502"/>
                  </a:lnTo>
                  <a:lnTo>
                    <a:pt x="67255" y="669"/>
                  </a:lnTo>
                  <a:lnTo>
                    <a:pt x="67199" y="837"/>
                  </a:lnTo>
                  <a:lnTo>
                    <a:pt x="67255" y="1004"/>
                  </a:lnTo>
                  <a:lnTo>
                    <a:pt x="67311" y="1171"/>
                  </a:lnTo>
                  <a:lnTo>
                    <a:pt x="67478" y="1394"/>
                  </a:lnTo>
                  <a:lnTo>
                    <a:pt x="67757" y="1617"/>
                  </a:lnTo>
                  <a:lnTo>
                    <a:pt x="67868" y="1673"/>
                  </a:lnTo>
                  <a:lnTo>
                    <a:pt x="68203" y="1673"/>
                  </a:lnTo>
                  <a:lnTo>
                    <a:pt x="68370" y="1617"/>
                  </a:lnTo>
                  <a:lnTo>
                    <a:pt x="68649" y="1394"/>
                  </a:lnTo>
                  <a:lnTo>
                    <a:pt x="68816" y="1171"/>
                  </a:lnTo>
                  <a:lnTo>
                    <a:pt x="68872" y="1004"/>
                  </a:lnTo>
                  <a:lnTo>
                    <a:pt x="68872" y="837"/>
                  </a:lnTo>
                  <a:lnTo>
                    <a:pt x="68872" y="669"/>
                  </a:lnTo>
                  <a:lnTo>
                    <a:pt x="68816" y="502"/>
                  </a:lnTo>
                  <a:lnTo>
                    <a:pt x="68649" y="223"/>
                  </a:lnTo>
                  <a:lnTo>
                    <a:pt x="68370" y="56"/>
                  </a:lnTo>
                  <a:lnTo>
                    <a:pt x="68203" y="0"/>
                  </a:lnTo>
                  <a:close/>
                  <a:moveTo>
                    <a:pt x="72943" y="0"/>
                  </a:moveTo>
                  <a:lnTo>
                    <a:pt x="72776" y="56"/>
                  </a:lnTo>
                  <a:lnTo>
                    <a:pt x="72553" y="223"/>
                  </a:lnTo>
                  <a:lnTo>
                    <a:pt x="72386" y="502"/>
                  </a:lnTo>
                  <a:lnTo>
                    <a:pt x="72330" y="669"/>
                  </a:lnTo>
                  <a:lnTo>
                    <a:pt x="72274" y="837"/>
                  </a:lnTo>
                  <a:lnTo>
                    <a:pt x="72330" y="1004"/>
                  </a:lnTo>
                  <a:lnTo>
                    <a:pt x="72386" y="1171"/>
                  </a:lnTo>
                  <a:lnTo>
                    <a:pt x="72553" y="1394"/>
                  </a:lnTo>
                  <a:lnTo>
                    <a:pt x="72776" y="1617"/>
                  </a:lnTo>
                  <a:lnTo>
                    <a:pt x="72943" y="1673"/>
                  </a:lnTo>
                  <a:lnTo>
                    <a:pt x="73278" y="1673"/>
                  </a:lnTo>
                  <a:lnTo>
                    <a:pt x="73445" y="1617"/>
                  </a:lnTo>
                  <a:lnTo>
                    <a:pt x="73724" y="1394"/>
                  </a:lnTo>
                  <a:lnTo>
                    <a:pt x="73891" y="1171"/>
                  </a:lnTo>
                  <a:lnTo>
                    <a:pt x="73947" y="1004"/>
                  </a:lnTo>
                  <a:lnTo>
                    <a:pt x="73947" y="837"/>
                  </a:lnTo>
                  <a:lnTo>
                    <a:pt x="73947" y="669"/>
                  </a:lnTo>
                  <a:lnTo>
                    <a:pt x="73891" y="502"/>
                  </a:lnTo>
                  <a:lnTo>
                    <a:pt x="73724" y="223"/>
                  </a:lnTo>
                  <a:lnTo>
                    <a:pt x="73445" y="56"/>
                  </a:lnTo>
                  <a:lnTo>
                    <a:pt x="73278" y="0"/>
                  </a:lnTo>
                  <a:close/>
                  <a:moveTo>
                    <a:pt x="76289" y="0"/>
                  </a:moveTo>
                  <a:lnTo>
                    <a:pt x="76122" y="56"/>
                  </a:lnTo>
                  <a:lnTo>
                    <a:pt x="75899" y="223"/>
                  </a:lnTo>
                  <a:lnTo>
                    <a:pt x="75676" y="502"/>
                  </a:lnTo>
                  <a:lnTo>
                    <a:pt x="75620" y="669"/>
                  </a:lnTo>
                  <a:lnTo>
                    <a:pt x="75620" y="837"/>
                  </a:lnTo>
                  <a:lnTo>
                    <a:pt x="75620" y="1004"/>
                  </a:lnTo>
                  <a:lnTo>
                    <a:pt x="75676" y="1171"/>
                  </a:lnTo>
                  <a:lnTo>
                    <a:pt x="75899" y="1394"/>
                  </a:lnTo>
                  <a:lnTo>
                    <a:pt x="76122" y="1617"/>
                  </a:lnTo>
                  <a:lnTo>
                    <a:pt x="76289" y="1673"/>
                  </a:lnTo>
                  <a:lnTo>
                    <a:pt x="76624" y="1673"/>
                  </a:lnTo>
                  <a:lnTo>
                    <a:pt x="76791" y="1617"/>
                  </a:lnTo>
                  <a:lnTo>
                    <a:pt x="77070" y="1394"/>
                  </a:lnTo>
                  <a:lnTo>
                    <a:pt x="77237" y="1171"/>
                  </a:lnTo>
                  <a:lnTo>
                    <a:pt x="77293" y="1004"/>
                  </a:lnTo>
                  <a:lnTo>
                    <a:pt x="77293" y="837"/>
                  </a:lnTo>
                  <a:lnTo>
                    <a:pt x="77293" y="669"/>
                  </a:lnTo>
                  <a:lnTo>
                    <a:pt x="77237" y="502"/>
                  </a:lnTo>
                  <a:lnTo>
                    <a:pt x="77070" y="223"/>
                  </a:lnTo>
                  <a:lnTo>
                    <a:pt x="76791" y="56"/>
                  </a:lnTo>
                  <a:lnTo>
                    <a:pt x="76624" y="0"/>
                  </a:lnTo>
                  <a:close/>
                  <a:moveTo>
                    <a:pt x="88056" y="0"/>
                  </a:moveTo>
                  <a:lnTo>
                    <a:pt x="87889" y="56"/>
                  </a:lnTo>
                  <a:lnTo>
                    <a:pt x="87610" y="223"/>
                  </a:lnTo>
                  <a:lnTo>
                    <a:pt x="87443" y="502"/>
                  </a:lnTo>
                  <a:lnTo>
                    <a:pt x="87387" y="669"/>
                  </a:lnTo>
                  <a:lnTo>
                    <a:pt x="87387" y="837"/>
                  </a:lnTo>
                  <a:lnTo>
                    <a:pt x="87387" y="1004"/>
                  </a:lnTo>
                  <a:lnTo>
                    <a:pt x="87443" y="1171"/>
                  </a:lnTo>
                  <a:lnTo>
                    <a:pt x="87610" y="1394"/>
                  </a:lnTo>
                  <a:lnTo>
                    <a:pt x="87889" y="1617"/>
                  </a:lnTo>
                  <a:lnTo>
                    <a:pt x="88056" y="1673"/>
                  </a:lnTo>
                  <a:lnTo>
                    <a:pt x="88391" y="1673"/>
                  </a:lnTo>
                  <a:lnTo>
                    <a:pt x="88558" y="1617"/>
                  </a:lnTo>
                  <a:lnTo>
                    <a:pt x="88781" y="1394"/>
                  </a:lnTo>
                  <a:lnTo>
                    <a:pt x="88948" y="1171"/>
                  </a:lnTo>
                  <a:lnTo>
                    <a:pt x="89004" y="1004"/>
                  </a:lnTo>
                  <a:lnTo>
                    <a:pt x="89060" y="837"/>
                  </a:lnTo>
                  <a:lnTo>
                    <a:pt x="89004" y="669"/>
                  </a:lnTo>
                  <a:lnTo>
                    <a:pt x="88948" y="502"/>
                  </a:lnTo>
                  <a:lnTo>
                    <a:pt x="88781" y="223"/>
                  </a:lnTo>
                  <a:lnTo>
                    <a:pt x="88558" y="56"/>
                  </a:lnTo>
                  <a:lnTo>
                    <a:pt x="88391" y="0"/>
                  </a:lnTo>
                  <a:close/>
                  <a:moveTo>
                    <a:pt x="96477" y="0"/>
                  </a:moveTo>
                  <a:lnTo>
                    <a:pt x="96310" y="56"/>
                  </a:lnTo>
                  <a:lnTo>
                    <a:pt x="96087" y="223"/>
                  </a:lnTo>
                  <a:lnTo>
                    <a:pt x="95863" y="502"/>
                  </a:lnTo>
                  <a:lnTo>
                    <a:pt x="95863" y="669"/>
                  </a:lnTo>
                  <a:lnTo>
                    <a:pt x="95808" y="837"/>
                  </a:lnTo>
                  <a:lnTo>
                    <a:pt x="95863" y="1004"/>
                  </a:lnTo>
                  <a:lnTo>
                    <a:pt x="95863" y="1171"/>
                  </a:lnTo>
                  <a:lnTo>
                    <a:pt x="96087" y="1394"/>
                  </a:lnTo>
                  <a:lnTo>
                    <a:pt x="96310" y="1617"/>
                  </a:lnTo>
                  <a:lnTo>
                    <a:pt x="96477" y="1673"/>
                  </a:lnTo>
                  <a:lnTo>
                    <a:pt x="96811" y="1673"/>
                  </a:lnTo>
                  <a:lnTo>
                    <a:pt x="96979" y="1617"/>
                  </a:lnTo>
                  <a:lnTo>
                    <a:pt x="97258" y="1394"/>
                  </a:lnTo>
                  <a:lnTo>
                    <a:pt x="97425" y="1171"/>
                  </a:lnTo>
                  <a:lnTo>
                    <a:pt x="97481" y="1004"/>
                  </a:lnTo>
                  <a:lnTo>
                    <a:pt x="97481" y="837"/>
                  </a:lnTo>
                  <a:lnTo>
                    <a:pt x="97481" y="669"/>
                  </a:lnTo>
                  <a:lnTo>
                    <a:pt x="97425" y="502"/>
                  </a:lnTo>
                  <a:lnTo>
                    <a:pt x="97258" y="223"/>
                  </a:lnTo>
                  <a:lnTo>
                    <a:pt x="96979" y="56"/>
                  </a:lnTo>
                  <a:lnTo>
                    <a:pt x="96811" y="0"/>
                  </a:lnTo>
                  <a:close/>
                  <a:moveTo>
                    <a:pt x="99767" y="0"/>
                  </a:moveTo>
                  <a:lnTo>
                    <a:pt x="99656" y="56"/>
                  </a:lnTo>
                  <a:lnTo>
                    <a:pt x="99377" y="223"/>
                  </a:lnTo>
                  <a:lnTo>
                    <a:pt x="99209" y="502"/>
                  </a:lnTo>
                  <a:lnTo>
                    <a:pt x="99154" y="669"/>
                  </a:lnTo>
                  <a:lnTo>
                    <a:pt x="99154" y="837"/>
                  </a:lnTo>
                  <a:lnTo>
                    <a:pt x="99154" y="1004"/>
                  </a:lnTo>
                  <a:lnTo>
                    <a:pt x="99209" y="1171"/>
                  </a:lnTo>
                  <a:lnTo>
                    <a:pt x="99377" y="1394"/>
                  </a:lnTo>
                  <a:lnTo>
                    <a:pt x="99656" y="1617"/>
                  </a:lnTo>
                  <a:lnTo>
                    <a:pt x="99767" y="1673"/>
                  </a:lnTo>
                  <a:lnTo>
                    <a:pt x="100102" y="1673"/>
                  </a:lnTo>
                  <a:lnTo>
                    <a:pt x="100269" y="1617"/>
                  </a:lnTo>
                  <a:lnTo>
                    <a:pt x="100548" y="1394"/>
                  </a:lnTo>
                  <a:lnTo>
                    <a:pt x="100715" y="1171"/>
                  </a:lnTo>
                  <a:lnTo>
                    <a:pt x="100771" y="1004"/>
                  </a:lnTo>
                  <a:lnTo>
                    <a:pt x="100771" y="837"/>
                  </a:lnTo>
                  <a:lnTo>
                    <a:pt x="100771" y="669"/>
                  </a:lnTo>
                  <a:lnTo>
                    <a:pt x="100715" y="502"/>
                  </a:lnTo>
                  <a:lnTo>
                    <a:pt x="100548" y="223"/>
                  </a:lnTo>
                  <a:lnTo>
                    <a:pt x="100269" y="56"/>
                  </a:lnTo>
                  <a:lnTo>
                    <a:pt x="100102" y="0"/>
                  </a:lnTo>
                  <a:close/>
                  <a:moveTo>
                    <a:pt x="104898" y="0"/>
                  </a:moveTo>
                  <a:lnTo>
                    <a:pt x="104730" y="56"/>
                  </a:lnTo>
                  <a:lnTo>
                    <a:pt x="104452" y="223"/>
                  </a:lnTo>
                  <a:lnTo>
                    <a:pt x="104284" y="502"/>
                  </a:lnTo>
                  <a:lnTo>
                    <a:pt x="104228" y="669"/>
                  </a:lnTo>
                  <a:lnTo>
                    <a:pt x="104228" y="837"/>
                  </a:lnTo>
                  <a:lnTo>
                    <a:pt x="104228" y="1004"/>
                  </a:lnTo>
                  <a:lnTo>
                    <a:pt x="104284" y="1171"/>
                  </a:lnTo>
                  <a:lnTo>
                    <a:pt x="104452" y="1394"/>
                  </a:lnTo>
                  <a:lnTo>
                    <a:pt x="104730" y="1617"/>
                  </a:lnTo>
                  <a:lnTo>
                    <a:pt x="104898" y="1673"/>
                  </a:lnTo>
                  <a:lnTo>
                    <a:pt x="105232" y="1673"/>
                  </a:lnTo>
                  <a:lnTo>
                    <a:pt x="105344" y="1617"/>
                  </a:lnTo>
                  <a:lnTo>
                    <a:pt x="105623" y="1394"/>
                  </a:lnTo>
                  <a:lnTo>
                    <a:pt x="105790" y="1171"/>
                  </a:lnTo>
                  <a:lnTo>
                    <a:pt x="105846" y="1004"/>
                  </a:lnTo>
                  <a:lnTo>
                    <a:pt x="105901" y="837"/>
                  </a:lnTo>
                  <a:lnTo>
                    <a:pt x="105846" y="669"/>
                  </a:lnTo>
                  <a:lnTo>
                    <a:pt x="105790" y="502"/>
                  </a:lnTo>
                  <a:lnTo>
                    <a:pt x="105623" y="223"/>
                  </a:lnTo>
                  <a:lnTo>
                    <a:pt x="105344" y="56"/>
                  </a:lnTo>
                  <a:lnTo>
                    <a:pt x="105232" y="0"/>
                  </a:lnTo>
                  <a:close/>
                  <a:moveTo>
                    <a:pt x="109972" y="0"/>
                  </a:moveTo>
                  <a:lnTo>
                    <a:pt x="109805" y="56"/>
                  </a:lnTo>
                  <a:lnTo>
                    <a:pt x="109526" y="223"/>
                  </a:lnTo>
                  <a:lnTo>
                    <a:pt x="109359" y="502"/>
                  </a:lnTo>
                  <a:lnTo>
                    <a:pt x="109303" y="669"/>
                  </a:lnTo>
                  <a:lnTo>
                    <a:pt x="109303" y="837"/>
                  </a:lnTo>
                  <a:lnTo>
                    <a:pt x="109303" y="1004"/>
                  </a:lnTo>
                  <a:lnTo>
                    <a:pt x="109359" y="1171"/>
                  </a:lnTo>
                  <a:lnTo>
                    <a:pt x="109526" y="1394"/>
                  </a:lnTo>
                  <a:lnTo>
                    <a:pt x="109805" y="1617"/>
                  </a:lnTo>
                  <a:lnTo>
                    <a:pt x="109972" y="1673"/>
                  </a:lnTo>
                  <a:lnTo>
                    <a:pt x="110307" y="1673"/>
                  </a:lnTo>
                  <a:lnTo>
                    <a:pt x="110474" y="1617"/>
                  </a:lnTo>
                  <a:lnTo>
                    <a:pt x="110697" y="1394"/>
                  </a:lnTo>
                  <a:lnTo>
                    <a:pt x="110921" y="1171"/>
                  </a:lnTo>
                  <a:lnTo>
                    <a:pt x="110921" y="1004"/>
                  </a:lnTo>
                  <a:lnTo>
                    <a:pt x="110976" y="837"/>
                  </a:lnTo>
                  <a:lnTo>
                    <a:pt x="110921" y="669"/>
                  </a:lnTo>
                  <a:lnTo>
                    <a:pt x="110921" y="502"/>
                  </a:lnTo>
                  <a:lnTo>
                    <a:pt x="110697" y="223"/>
                  </a:lnTo>
                  <a:lnTo>
                    <a:pt x="110474" y="56"/>
                  </a:lnTo>
                  <a:lnTo>
                    <a:pt x="110307" y="0"/>
                  </a:lnTo>
                  <a:close/>
                  <a:moveTo>
                    <a:pt x="120011" y="0"/>
                  </a:moveTo>
                  <a:lnTo>
                    <a:pt x="119843" y="56"/>
                  </a:lnTo>
                  <a:lnTo>
                    <a:pt x="119564" y="223"/>
                  </a:lnTo>
                  <a:lnTo>
                    <a:pt x="119397" y="502"/>
                  </a:lnTo>
                  <a:lnTo>
                    <a:pt x="119341" y="669"/>
                  </a:lnTo>
                  <a:lnTo>
                    <a:pt x="119341" y="837"/>
                  </a:lnTo>
                  <a:lnTo>
                    <a:pt x="119341" y="1004"/>
                  </a:lnTo>
                  <a:lnTo>
                    <a:pt x="119397" y="1171"/>
                  </a:lnTo>
                  <a:lnTo>
                    <a:pt x="119564" y="1394"/>
                  </a:lnTo>
                  <a:lnTo>
                    <a:pt x="119843" y="1617"/>
                  </a:lnTo>
                  <a:lnTo>
                    <a:pt x="120011" y="1673"/>
                  </a:lnTo>
                  <a:lnTo>
                    <a:pt x="120345" y="1673"/>
                  </a:lnTo>
                  <a:lnTo>
                    <a:pt x="120512" y="1617"/>
                  </a:lnTo>
                  <a:lnTo>
                    <a:pt x="120736" y="1394"/>
                  </a:lnTo>
                  <a:lnTo>
                    <a:pt x="120959" y="1171"/>
                  </a:lnTo>
                  <a:lnTo>
                    <a:pt x="120959" y="1004"/>
                  </a:lnTo>
                  <a:lnTo>
                    <a:pt x="121014" y="837"/>
                  </a:lnTo>
                  <a:lnTo>
                    <a:pt x="120959" y="669"/>
                  </a:lnTo>
                  <a:lnTo>
                    <a:pt x="120959" y="502"/>
                  </a:lnTo>
                  <a:lnTo>
                    <a:pt x="120736" y="223"/>
                  </a:lnTo>
                  <a:lnTo>
                    <a:pt x="120512" y="56"/>
                  </a:lnTo>
                  <a:lnTo>
                    <a:pt x="120345" y="0"/>
                  </a:lnTo>
                  <a:close/>
                  <a:moveTo>
                    <a:pt x="128431" y="0"/>
                  </a:moveTo>
                  <a:lnTo>
                    <a:pt x="128264" y="56"/>
                  </a:lnTo>
                  <a:lnTo>
                    <a:pt x="128041" y="223"/>
                  </a:lnTo>
                  <a:lnTo>
                    <a:pt x="127818" y="502"/>
                  </a:lnTo>
                  <a:lnTo>
                    <a:pt x="127818" y="669"/>
                  </a:lnTo>
                  <a:lnTo>
                    <a:pt x="127762" y="837"/>
                  </a:lnTo>
                  <a:lnTo>
                    <a:pt x="127818" y="1004"/>
                  </a:lnTo>
                  <a:lnTo>
                    <a:pt x="127818" y="1171"/>
                  </a:lnTo>
                  <a:lnTo>
                    <a:pt x="128041" y="1394"/>
                  </a:lnTo>
                  <a:lnTo>
                    <a:pt x="128264" y="1617"/>
                  </a:lnTo>
                  <a:lnTo>
                    <a:pt x="128431" y="1673"/>
                  </a:lnTo>
                  <a:lnTo>
                    <a:pt x="128766" y="1673"/>
                  </a:lnTo>
                  <a:lnTo>
                    <a:pt x="128933" y="1617"/>
                  </a:lnTo>
                  <a:lnTo>
                    <a:pt x="129212" y="1394"/>
                  </a:lnTo>
                  <a:lnTo>
                    <a:pt x="129379" y="1171"/>
                  </a:lnTo>
                  <a:lnTo>
                    <a:pt x="129435" y="1004"/>
                  </a:lnTo>
                  <a:lnTo>
                    <a:pt x="129435" y="837"/>
                  </a:lnTo>
                  <a:lnTo>
                    <a:pt x="129435" y="669"/>
                  </a:lnTo>
                  <a:lnTo>
                    <a:pt x="129379" y="502"/>
                  </a:lnTo>
                  <a:lnTo>
                    <a:pt x="129212" y="223"/>
                  </a:lnTo>
                  <a:lnTo>
                    <a:pt x="128933" y="56"/>
                  </a:lnTo>
                  <a:lnTo>
                    <a:pt x="128766" y="0"/>
                  </a:lnTo>
                  <a:close/>
                  <a:moveTo>
                    <a:pt x="138581" y="0"/>
                  </a:moveTo>
                  <a:lnTo>
                    <a:pt x="138469" y="56"/>
                  </a:lnTo>
                  <a:lnTo>
                    <a:pt x="138191" y="223"/>
                  </a:lnTo>
                  <a:lnTo>
                    <a:pt x="138023" y="502"/>
                  </a:lnTo>
                  <a:lnTo>
                    <a:pt x="137968" y="669"/>
                  </a:lnTo>
                  <a:lnTo>
                    <a:pt x="137968" y="837"/>
                  </a:lnTo>
                  <a:lnTo>
                    <a:pt x="137968" y="1004"/>
                  </a:lnTo>
                  <a:lnTo>
                    <a:pt x="138023" y="1171"/>
                  </a:lnTo>
                  <a:lnTo>
                    <a:pt x="138191" y="1394"/>
                  </a:lnTo>
                  <a:lnTo>
                    <a:pt x="138469" y="1617"/>
                  </a:lnTo>
                  <a:lnTo>
                    <a:pt x="138581" y="1673"/>
                  </a:lnTo>
                  <a:lnTo>
                    <a:pt x="138916" y="1673"/>
                  </a:lnTo>
                  <a:lnTo>
                    <a:pt x="139083" y="1617"/>
                  </a:lnTo>
                  <a:lnTo>
                    <a:pt x="139362" y="1394"/>
                  </a:lnTo>
                  <a:lnTo>
                    <a:pt x="139529" y="1171"/>
                  </a:lnTo>
                  <a:lnTo>
                    <a:pt x="139585" y="1004"/>
                  </a:lnTo>
                  <a:lnTo>
                    <a:pt x="139585" y="837"/>
                  </a:lnTo>
                  <a:lnTo>
                    <a:pt x="139585" y="669"/>
                  </a:lnTo>
                  <a:lnTo>
                    <a:pt x="139529" y="502"/>
                  </a:lnTo>
                  <a:lnTo>
                    <a:pt x="139362" y="223"/>
                  </a:lnTo>
                  <a:lnTo>
                    <a:pt x="139083" y="56"/>
                  </a:lnTo>
                  <a:lnTo>
                    <a:pt x="138916" y="0"/>
                  </a:lnTo>
                  <a:close/>
                  <a:moveTo>
                    <a:pt x="146834" y="0"/>
                  </a:moveTo>
                  <a:lnTo>
                    <a:pt x="146723" y="56"/>
                  </a:lnTo>
                  <a:lnTo>
                    <a:pt x="146444" y="223"/>
                  </a:lnTo>
                  <a:lnTo>
                    <a:pt x="146277" y="502"/>
                  </a:lnTo>
                  <a:lnTo>
                    <a:pt x="146221" y="669"/>
                  </a:lnTo>
                  <a:lnTo>
                    <a:pt x="146221" y="837"/>
                  </a:lnTo>
                  <a:lnTo>
                    <a:pt x="146221" y="1004"/>
                  </a:lnTo>
                  <a:lnTo>
                    <a:pt x="146277" y="1171"/>
                  </a:lnTo>
                  <a:lnTo>
                    <a:pt x="146444" y="1394"/>
                  </a:lnTo>
                  <a:lnTo>
                    <a:pt x="146723" y="1617"/>
                  </a:lnTo>
                  <a:lnTo>
                    <a:pt x="146834" y="1673"/>
                  </a:lnTo>
                  <a:lnTo>
                    <a:pt x="147169" y="1673"/>
                  </a:lnTo>
                  <a:lnTo>
                    <a:pt x="147336" y="1617"/>
                  </a:lnTo>
                  <a:lnTo>
                    <a:pt x="147615" y="1394"/>
                  </a:lnTo>
                  <a:lnTo>
                    <a:pt x="147783" y="1171"/>
                  </a:lnTo>
                  <a:lnTo>
                    <a:pt x="147838" y="1004"/>
                  </a:lnTo>
                  <a:lnTo>
                    <a:pt x="147838" y="837"/>
                  </a:lnTo>
                  <a:lnTo>
                    <a:pt x="147838" y="669"/>
                  </a:lnTo>
                  <a:lnTo>
                    <a:pt x="147783" y="502"/>
                  </a:lnTo>
                  <a:lnTo>
                    <a:pt x="147615" y="223"/>
                  </a:lnTo>
                  <a:lnTo>
                    <a:pt x="147336" y="56"/>
                  </a:lnTo>
                  <a:lnTo>
                    <a:pt x="147169" y="0"/>
                  </a:lnTo>
                  <a:close/>
                  <a:moveTo>
                    <a:pt x="156928" y="0"/>
                  </a:moveTo>
                  <a:lnTo>
                    <a:pt x="156817" y="56"/>
                  </a:lnTo>
                  <a:lnTo>
                    <a:pt x="156538" y="223"/>
                  </a:lnTo>
                  <a:lnTo>
                    <a:pt x="156371" y="502"/>
                  </a:lnTo>
                  <a:lnTo>
                    <a:pt x="156315" y="669"/>
                  </a:lnTo>
                  <a:lnTo>
                    <a:pt x="156315" y="837"/>
                  </a:lnTo>
                  <a:lnTo>
                    <a:pt x="156315" y="1004"/>
                  </a:lnTo>
                  <a:lnTo>
                    <a:pt x="156371" y="1171"/>
                  </a:lnTo>
                  <a:lnTo>
                    <a:pt x="156538" y="1394"/>
                  </a:lnTo>
                  <a:lnTo>
                    <a:pt x="156817" y="1617"/>
                  </a:lnTo>
                  <a:lnTo>
                    <a:pt x="156928" y="1673"/>
                  </a:lnTo>
                  <a:lnTo>
                    <a:pt x="157263" y="1673"/>
                  </a:lnTo>
                  <a:lnTo>
                    <a:pt x="157430" y="1617"/>
                  </a:lnTo>
                  <a:lnTo>
                    <a:pt x="157709" y="1394"/>
                  </a:lnTo>
                  <a:lnTo>
                    <a:pt x="157876" y="1171"/>
                  </a:lnTo>
                  <a:lnTo>
                    <a:pt x="157932" y="1004"/>
                  </a:lnTo>
                  <a:lnTo>
                    <a:pt x="157932" y="837"/>
                  </a:lnTo>
                  <a:lnTo>
                    <a:pt x="157932" y="669"/>
                  </a:lnTo>
                  <a:lnTo>
                    <a:pt x="157876" y="502"/>
                  </a:lnTo>
                  <a:lnTo>
                    <a:pt x="157709" y="223"/>
                  </a:lnTo>
                  <a:lnTo>
                    <a:pt x="157430" y="56"/>
                  </a:lnTo>
                  <a:lnTo>
                    <a:pt x="157263" y="0"/>
                  </a:lnTo>
                  <a:close/>
                  <a:moveTo>
                    <a:pt x="160330" y="0"/>
                  </a:moveTo>
                  <a:lnTo>
                    <a:pt x="160163" y="56"/>
                  </a:lnTo>
                  <a:lnTo>
                    <a:pt x="159884" y="223"/>
                  </a:lnTo>
                  <a:lnTo>
                    <a:pt x="159717" y="502"/>
                  </a:lnTo>
                  <a:lnTo>
                    <a:pt x="159661" y="669"/>
                  </a:lnTo>
                  <a:lnTo>
                    <a:pt x="159661" y="837"/>
                  </a:lnTo>
                  <a:lnTo>
                    <a:pt x="159661" y="1004"/>
                  </a:lnTo>
                  <a:lnTo>
                    <a:pt x="159717" y="1171"/>
                  </a:lnTo>
                  <a:lnTo>
                    <a:pt x="159884" y="1394"/>
                  </a:lnTo>
                  <a:lnTo>
                    <a:pt x="160163" y="1617"/>
                  </a:lnTo>
                  <a:lnTo>
                    <a:pt x="160330" y="1673"/>
                  </a:lnTo>
                  <a:lnTo>
                    <a:pt x="160665" y="1673"/>
                  </a:lnTo>
                  <a:lnTo>
                    <a:pt x="160832" y="1617"/>
                  </a:lnTo>
                  <a:lnTo>
                    <a:pt x="161055" y="1394"/>
                  </a:lnTo>
                  <a:lnTo>
                    <a:pt x="161222" y="1171"/>
                  </a:lnTo>
                  <a:lnTo>
                    <a:pt x="161278" y="1004"/>
                  </a:lnTo>
                  <a:lnTo>
                    <a:pt x="161334" y="837"/>
                  </a:lnTo>
                  <a:lnTo>
                    <a:pt x="161278" y="669"/>
                  </a:lnTo>
                  <a:lnTo>
                    <a:pt x="161222" y="502"/>
                  </a:lnTo>
                  <a:lnTo>
                    <a:pt x="161055" y="223"/>
                  </a:lnTo>
                  <a:lnTo>
                    <a:pt x="160832" y="56"/>
                  </a:lnTo>
                  <a:lnTo>
                    <a:pt x="160665" y="0"/>
                  </a:lnTo>
                  <a:close/>
                  <a:moveTo>
                    <a:pt x="163676" y="0"/>
                  </a:moveTo>
                  <a:lnTo>
                    <a:pt x="163509" y="56"/>
                  </a:lnTo>
                  <a:lnTo>
                    <a:pt x="163286" y="223"/>
                  </a:lnTo>
                  <a:lnTo>
                    <a:pt x="163063" y="502"/>
                  </a:lnTo>
                  <a:lnTo>
                    <a:pt x="163063" y="669"/>
                  </a:lnTo>
                  <a:lnTo>
                    <a:pt x="163007" y="837"/>
                  </a:lnTo>
                  <a:lnTo>
                    <a:pt x="163063" y="1004"/>
                  </a:lnTo>
                  <a:lnTo>
                    <a:pt x="163063" y="1171"/>
                  </a:lnTo>
                  <a:lnTo>
                    <a:pt x="163286" y="1394"/>
                  </a:lnTo>
                  <a:lnTo>
                    <a:pt x="163509" y="1617"/>
                  </a:lnTo>
                  <a:lnTo>
                    <a:pt x="163676" y="1673"/>
                  </a:lnTo>
                  <a:lnTo>
                    <a:pt x="164011" y="1673"/>
                  </a:lnTo>
                  <a:lnTo>
                    <a:pt x="164178" y="1617"/>
                  </a:lnTo>
                  <a:lnTo>
                    <a:pt x="164457" y="1394"/>
                  </a:lnTo>
                  <a:lnTo>
                    <a:pt x="164624" y="1171"/>
                  </a:lnTo>
                  <a:lnTo>
                    <a:pt x="164680" y="1004"/>
                  </a:lnTo>
                  <a:lnTo>
                    <a:pt x="164680" y="837"/>
                  </a:lnTo>
                  <a:lnTo>
                    <a:pt x="164680" y="669"/>
                  </a:lnTo>
                  <a:lnTo>
                    <a:pt x="164624" y="502"/>
                  </a:lnTo>
                  <a:lnTo>
                    <a:pt x="164457" y="223"/>
                  </a:lnTo>
                  <a:lnTo>
                    <a:pt x="164178" y="56"/>
                  </a:lnTo>
                  <a:lnTo>
                    <a:pt x="164011" y="0"/>
                  </a:lnTo>
                  <a:close/>
                  <a:moveTo>
                    <a:pt x="168751" y="0"/>
                  </a:moveTo>
                  <a:lnTo>
                    <a:pt x="168584" y="56"/>
                  </a:lnTo>
                  <a:lnTo>
                    <a:pt x="168361" y="223"/>
                  </a:lnTo>
                  <a:lnTo>
                    <a:pt x="168137" y="502"/>
                  </a:lnTo>
                  <a:lnTo>
                    <a:pt x="168137" y="669"/>
                  </a:lnTo>
                  <a:lnTo>
                    <a:pt x="168082" y="837"/>
                  </a:lnTo>
                  <a:lnTo>
                    <a:pt x="168137" y="1004"/>
                  </a:lnTo>
                  <a:lnTo>
                    <a:pt x="168137" y="1171"/>
                  </a:lnTo>
                  <a:lnTo>
                    <a:pt x="168361" y="1394"/>
                  </a:lnTo>
                  <a:lnTo>
                    <a:pt x="168584" y="1617"/>
                  </a:lnTo>
                  <a:lnTo>
                    <a:pt x="168751" y="1673"/>
                  </a:lnTo>
                  <a:lnTo>
                    <a:pt x="169085" y="1673"/>
                  </a:lnTo>
                  <a:lnTo>
                    <a:pt x="169253" y="1617"/>
                  </a:lnTo>
                  <a:lnTo>
                    <a:pt x="169532" y="1394"/>
                  </a:lnTo>
                  <a:lnTo>
                    <a:pt x="169699" y="1171"/>
                  </a:lnTo>
                  <a:lnTo>
                    <a:pt x="169755" y="1004"/>
                  </a:lnTo>
                  <a:lnTo>
                    <a:pt x="169755" y="837"/>
                  </a:lnTo>
                  <a:lnTo>
                    <a:pt x="169755" y="669"/>
                  </a:lnTo>
                  <a:lnTo>
                    <a:pt x="169699" y="502"/>
                  </a:lnTo>
                  <a:lnTo>
                    <a:pt x="169532" y="223"/>
                  </a:lnTo>
                  <a:lnTo>
                    <a:pt x="169253" y="56"/>
                  </a:lnTo>
                  <a:lnTo>
                    <a:pt x="169085" y="0"/>
                  </a:lnTo>
                  <a:close/>
                  <a:moveTo>
                    <a:pt x="172097" y="0"/>
                  </a:moveTo>
                  <a:lnTo>
                    <a:pt x="171930" y="56"/>
                  </a:lnTo>
                  <a:lnTo>
                    <a:pt x="171651" y="223"/>
                  </a:lnTo>
                  <a:lnTo>
                    <a:pt x="171483" y="502"/>
                  </a:lnTo>
                  <a:lnTo>
                    <a:pt x="171428" y="669"/>
                  </a:lnTo>
                  <a:lnTo>
                    <a:pt x="171428" y="837"/>
                  </a:lnTo>
                  <a:lnTo>
                    <a:pt x="171428" y="1004"/>
                  </a:lnTo>
                  <a:lnTo>
                    <a:pt x="171483" y="1171"/>
                  </a:lnTo>
                  <a:lnTo>
                    <a:pt x="171651" y="1394"/>
                  </a:lnTo>
                  <a:lnTo>
                    <a:pt x="171930" y="1617"/>
                  </a:lnTo>
                  <a:lnTo>
                    <a:pt x="172097" y="1673"/>
                  </a:lnTo>
                  <a:lnTo>
                    <a:pt x="172432" y="1673"/>
                  </a:lnTo>
                  <a:lnTo>
                    <a:pt x="172599" y="1617"/>
                  </a:lnTo>
                  <a:lnTo>
                    <a:pt x="172822" y="1394"/>
                  </a:lnTo>
                  <a:lnTo>
                    <a:pt x="173045" y="1171"/>
                  </a:lnTo>
                  <a:lnTo>
                    <a:pt x="173045" y="1004"/>
                  </a:lnTo>
                  <a:lnTo>
                    <a:pt x="173101" y="837"/>
                  </a:lnTo>
                  <a:lnTo>
                    <a:pt x="173045" y="669"/>
                  </a:lnTo>
                  <a:lnTo>
                    <a:pt x="173045" y="502"/>
                  </a:lnTo>
                  <a:lnTo>
                    <a:pt x="172822" y="223"/>
                  </a:lnTo>
                  <a:lnTo>
                    <a:pt x="172599" y="56"/>
                  </a:lnTo>
                  <a:lnTo>
                    <a:pt x="172432" y="0"/>
                  </a:lnTo>
                  <a:close/>
                  <a:moveTo>
                    <a:pt x="183864" y="0"/>
                  </a:moveTo>
                  <a:lnTo>
                    <a:pt x="183696" y="56"/>
                  </a:lnTo>
                  <a:lnTo>
                    <a:pt x="183418" y="223"/>
                  </a:lnTo>
                  <a:lnTo>
                    <a:pt x="183250" y="502"/>
                  </a:lnTo>
                  <a:lnTo>
                    <a:pt x="183195" y="669"/>
                  </a:lnTo>
                  <a:lnTo>
                    <a:pt x="183195" y="837"/>
                  </a:lnTo>
                  <a:lnTo>
                    <a:pt x="183195" y="1004"/>
                  </a:lnTo>
                  <a:lnTo>
                    <a:pt x="183250" y="1171"/>
                  </a:lnTo>
                  <a:lnTo>
                    <a:pt x="183418" y="1394"/>
                  </a:lnTo>
                  <a:lnTo>
                    <a:pt x="183696" y="1617"/>
                  </a:lnTo>
                  <a:lnTo>
                    <a:pt x="183864" y="1673"/>
                  </a:lnTo>
                  <a:lnTo>
                    <a:pt x="184198" y="1673"/>
                  </a:lnTo>
                  <a:lnTo>
                    <a:pt x="184310" y="1617"/>
                  </a:lnTo>
                  <a:lnTo>
                    <a:pt x="184589" y="1394"/>
                  </a:lnTo>
                  <a:lnTo>
                    <a:pt x="184756" y="1171"/>
                  </a:lnTo>
                  <a:lnTo>
                    <a:pt x="184812" y="1004"/>
                  </a:lnTo>
                  <a:lnTo>
                    <a:pt x="184812" y="837"/>
                  </a:lnTo>
                  <a:lnTo>
                    <a:pt x="184812" y="669"/>
                  </a:lnTo>
                  <a:lnTo>
                    <a:pt x="184756" y="502"/>
                  </a:lnTo>
                  <a:lnTo>
                    <a:pt x="184589" y="223"/>
                  </a:lnTo>
                  <a:lnTo>
                    <a:pt x="184310" y="56"/>
                  </a:lnTo>
                  <a:lnTo>
                    <a:pt x="184198" y="0"/>
                  </a:lnTo>
                  <a:close/>
                  <a:moveTo>
                    <a:pt x="192285" y="0"/>
                  </a:moveTo>
                  <a:lnTo>
                    <a:pt x="192117" y="56"/>
                  </a:lnTo>
                  <a:lnTo>
                    <a:pt x="191838" y="223"/>
                  </a:lnTo>
                  <a:lnTo>
                    <a:pt x="191671" y="502"/>
                  </a:lnTo>
                  <a:lnTo>
                    <a:pt x="191615" y="669"/>
                  </a:lnTo>
                  <a:lnTo>
                    <a:pt x="191615" y="837"/>
                  </a:lnTo>
                  <a:lnTo>
                    <a:pt x="191615" y="1004"/>
                  </a:lnTo>
                  <a:lnTo>
                    <a:pt x="191671" y="1171"/>
                  </a:lnTo>
                  <a:lnTo>
                    <a:pt x="191838" y="1394"/>
                  </a:lnTo>
                  <a:lnTo>
                    <a:pt x="192117" y="1617"/>
                  </a:lnTo>
                  <a:lnTo>
                    <a:pt x="192285" y="1673"/>
                  </a:lnTo>
                  <a:lnTo>
                    <a:pt x="192619" y="1673"/>
                  </a:lnTo>
                  <a:lnTo>
                    <a:pt x="192786" y="1617"/>
                  </a:lnTo>
                  <a:lnTo>
                    <a:pt x="193010" y="1394"/>
                  </a:lnTo>
                  <a:lnTo>
                    <a:pt x="193233" y="1171"/>
                  </a:lnTo>
                  <a:lnTo>
                    <a:pt x="193233" y="1004"/>
                  </a:lnTo>
                  <a:lnTo>
                    <a:pt x="193288" y="837"/>
                  </a:lnTo>
                  <a:lnTo>
                    <a:pt x="193233" y="669"/>
                  </a:lnTo>
                  <a:lnTo>
                    <a:pt x="193233" y="502"/>
                  </a:lnTo>
                  <a:lnTo>
                    <a:pt x="193010" y="223"/>
                  </a:lnTo>
                  <a:lnTo>
                    <a:pt x="192786" y="56"/>
                  </a:lnTo>
                  <a:lnTo>
                    <a:pt x="192619" y="0"/>
                  </a:lnTo>
                  <a:close/>
                  <a:moveTo>
                    <a:pt x="195575" y="0"/>
                  </a:moveTo>
                  <a:lnTo>
                    <a:pt x="195463" y="56"/>
                  </a:lnTo>
                  <a:lnTo>
                    <a:pt x="195184" y="223"/>
                  </a:lnTo>
                  <a:lnTo>
                    <a:pt x="195017" y="502"/>
                  </a:lnTo>
                  <a:lnTo>
                    <a:pt x="194961" y="669"/>
                  </a:lnTo>
                  <a:lnTo>
                    <a:pt x="194906" y="837"/>
                  </a:lnTo>
                  <a:lnTo>
                    <a:pt x="194961" y="1004"/>
                  </a:lnTo>
                  <a:lnTo>
                    <a:pt x="195017" y="1171"/>
                  </a:lnTo>
                  <a:lnTo>
                    <a:pt x="195184" y="1394"/>
                  </a:lnTo>
                  <a:lnTo>
                    <a:pt x="195463" y="1617"/>
                  </a:lnTo>
                  <a:lnTo>
                    <a:pt x="195575" y="1673"/>
                  </a:lnTo>
                  <a:lnTo>
                    <a:pt x="195909" y="1673"/>
                  </a:lnTo>
                  <a:lnTo>
                    <a:pt x="196077" y="1617"/>
                  </a:lnTo>
                  <a:lnTo>
                    <a:pt x="196356" y="1394"/>
                  </a:lnTo>
                  <a:lnTo>
                    <a:pt x="196523" y="1171"/>
                  </a:lnTo>
                  <a:lnTo>
                    <a:pt x="196579" y="1004"/>
                  </a:lnTo>
                  <a:lnTo>
                    <a:pt x="196579" y="837"/>
                  </a:lnTo>
                  <a:lnTo>
                    <a:pt x="196579" y="669"/>
                  </a:lnTo>
                  <a:lnTo>
                    <a:pt x="196523" y="502"/>
                  </a:lnTo>
                  <a:lnTo>
                    <a:pt x="196356" y="223"/>
                  </a:lnTo>
                  <a:lnTo>
                    <a:pt x="196077" y="56"/>
                  </a:lnTo>
                  <a:lnTo>
                    <a:pt x="195909" y="0"/>
                  </a:lnTo>
                  <a:close/>
                  <a:moveTo>
                    <a:pt x="200705" y="0"/>
                  </a:moveTo>
                  <a:lnTo>
                    <a:pt x="200538" y="56"/>
                  </a:lnTo>
                  <a:lnTo>
                    <a:pt x="200259" y="223"/>
                  </a:lnTo>
                  <a:lnTo>
                    <a:pt x="200092" y="502"/>
                  </a:lnTo>
                  <a:lnTo>
                    <a:pt x="200036" y="669"/>
                  </a:lnTo>
                  <a:lnTo>
                    <a:pt x="200036" y="837"/>
                  </a:lnTo>
                  <a:lnTo>
                    <a:pt x="200036" y="1004"/>
                  </a:lnTo>
                  <a:lnTo>
                    <a:pt x="200092" y="1171"/>
                  </a:lnTo>
                  <a:lnTo>
                    <a:pt x="200259" y="1394"/>
                  </a:lnTo>
                  <a:lnTo>
                    <a:pt x="200538" y="1617"/>
                  </a:lnTo>
                  <a:lnTo>
                    <a:pt x="200705" y="1673"/>
                  </a:lnTo>
                  <a:lnTo>
                    <a:pt x="201040" y="1673"/>
                  </a:lnTo>
                  <a:lnTo>
                    <a:pt x="201152" y="1617"/>
                  </a:lnTo>
                  <a:lnTo>
                    <a:pt x="201430" y="1394"/>
                  </a:lnTo>
                  <a:lnTo>
                    <a:pt x="201598" y="1171"/>
                  </a:lnTo>
                  <a:lnTo>
                    <a:pt x="201653" y="1004"/>
                  </a:lnTo>
                  <a:lnTo>
                    <a:pt x="201653" y="837"/>
                  </a:lnTo>
                  <a:lnTo>
                    <a:pt x="201653" y="669"/>
                  </a:lnTo>
                  <a:lnTo>
                    <a:pt x="201598" y="502"/>
                  </a:lnTo>
                  <a:lnTo>
                    <a:pt x="201430" y="223"/>
                  </a:lnTo>
                  <a:lnTo>
                    <a:pt x="201152" y="56"/>
                  </a:lnTo>
                  <a:lnTo>
                    <a:pt x="201040" y="0"/>
                  </a:lnTo>
                  <a:close/>
                  <a:moveTo>
                    <a:pt x="205780" y="0"/>
                  </a:moveTo>
                  <a:lnTo>
                    <a:pt x="205613" y="56"/>
                  </a:lnTo>
                  <a:lnTo>
                    <a:pt x="205334" y="223"/>
                  </a:lnTo>
                  <a:lnTo>
                    <a:pt x="205167" y="502"/>
                  </a:lnTo>
                  <a:lnTo>
                    <a:pt x="205111" y="669"/>
                  </a:lnTo>
                  <a:lnTo>
                    <a:pt x="205111" y="837"/>
                  </a:lnTo>
                  <a:lnTo>
                    <a:pt x="205111" y="1004"/>
                  </a:lnTo>
                  <a:lnTo>
                    <a:pt x="205167" y="1171"/>
                  </a:lnTo>
                  <a:lnTo>
                    <a:pt x="205334" y="1394"/>
                  </a:lnTo>
                  <a:lnTo>
                    <a:pt x="205613" y="1617"/>
                  </a:lnTo>
                  <a:lnTo>
                    <a:pt x="205780" y="1673"/>
                  </a:lnTo>
                  <a:lnTo>
                    <a:pt x="206115" y="1673"/>
                  </a:lnTo>
                  <a:lnTo>
                    <a:pt x="206226" y="1617"/>
                  </a:lnTo>
                  <a:lnTo>
                    <a:pt x="206505" y="1394"/>
                  </a:lnTo>
                  <a:lnTo>
                    <a:pt x="206672" y="1171"/>
                  </a:lnTo>
                  <a:lnTo>
                    <a:pt x="206728" y="1004"/>
                  </a:lnTo>
                  <a:lnTo>
                    <a:pt x="206784" y="837"/>
                  </a:lnTo>
                  <a:lnTo>
                    <a:pt x="206728" y="669"/>
                  </a:lnTo>
                  <a:lnTo>
                    <a:pt x="206672" y="502"/>
                  </a:lnTo>
                  <a:lnTo>
                    <a:pt x="206505" y="223"/>
                  </a:lnTo>
                  <a:lnTo>
                    <a:pt x="206226" y="56"/>
                  </a:lnTo>
                  <a:lnTo>
                    <a:pt x="206115" y="0"/>
                  </a:lnTo>
                  <a:close/>
                  <a:moveTo>
                    <a:pt x="215818" y="0"/>
                  </a:moveTo>
                  <a:lnTo>
                    <a:pt x="215651" y="56"/>
                  </a:lnTo>
                  <a:lnTo>
                    <a:pt x="215372" y="223"/>
                  </a:lnTo>
                  <a:lnTo>
                    <a:pt x="215205" y="502"/>
                  </a:lnTo>
                  <a:lnTo>
                    <a:pt x="215149" y="669"/>
                  </a:lnTo>
                  <a:lnTo>
                    <a:pt x="215149" y="837"/>
                  </a:lnTo>
                  <a:lnTo>
                    <a:pt x="215149" y="1004"/>
                  </a:lnTo>
                  <a:lnTo>
                    <a:pt x="215205" y="1171"/>
                  </a:lnTo>
                  <a:lnTo>
                    <a:pt x="215372" y="1394"/>
                  </a:lnTo>
                  <a:lnTo>
                    <a:pt x="215651" y="1617"/>
                  </a:lnTo>
                  <a:lnTo>
                    <a:pt x="215818" y="1673"/>
                  </a:lnTo>
                  <a:lnTo>
                    <a:pt x="216153" y="1673"/>
                  </a:lnTo>
                  <a:lnTo>
                    <a:pt x="216264" y="1617"/>
                  </a:lnTo>
                  <a:lnTo>
                    <a:pt x="216543" y="1394"/>
                  </a:lnTo>
                  <a:lnTo>
                    <a:pt x="216710" y="1171"/>
                  </a:lnTo>
                  <a:lnTo>
                    <a:pt x="216766" y="1004"/>
                  </a:lnTo>
                  <a:lnTo>
                    <a:pt x="216822" y="837"/>
                  </a:lnTo>
                  <a:lnTo>
                    <a:pt x="216766" y="669"/>
                  </a:lnTo>
                  <a:lnTo>
                    <a:pt x="216710" y="502"/>
                  </a:lnTo>
                  <a:lnTo>
                    <a:pt x="216543" y="223"/>
                  </a:lnTo>
                  <a:lnTo>
                    <a:pt x="216264" y="56"/>
                  </a:lnTo>
                  <a:lnTo>
                    <a:pt x="216153" y="0"/>
                  </a:lnTo>
                  <a:close/>
                  <a:moveTo>
                    <a:pt x="224239" y="0"/>
                  </a:moveTo>
                  <a:lnTo>
                    <a:pt x="224072" y="56"/>
                  </a:lnTo>
                  <a:lnTo>
                    <a:pt x="223849" y="223"/>
                  </a:lnTo>
                  <a:lnTo>
                    <a:pt x="223626" y="502"/>
                  </a:lnTo>
                  <a:lnTo>
                    <a:pt x="223570" y="669"/>
                  </a:lnTo>
                  <a:lnTo>
                    <a:pt x="223570" y="837"/>
                  </a:lnTo>
                  <a:lnTo>
                    <a:pt x="223570" y="1004"/>
                  </a:lnTo>
                  <a:lnTo>
                    <a:pt x="223626" y="1171"/>
                  </a:lnTo>
                  <a:lnTo>
                    <a:pt x="223849" y="1394"/>
                  </a:lnTo>
                  <a:lnTo>
                    <a:pt x="224072" y="1617"/>
                  </a:lnTo>
                  <a:lnTo>
                    <a:pt x="224239" y="1673"/>
                  </a:lnTo>
                  <a:lnTo>
                    <a:pt x="224574" y="1673"/>
                  </a:lnTo>
                  <a:lnTo>
                    <a:pt x="224741" y="1617"/>
                  </a:lnTo>
                  <a:lnTo>
                    <a:pt x="225020" y="1394"/>
                  </a:lnTo>
                  <a:lnTo>
                    <a:pt x="225187" y="1171"/>
                  </a:lnTo>
                  <a:lnTo>
                    <a:pt x="225243" y="1004"/>
                  </a:lnTo>
                  <a:lnTo>
                    <a:pt x="225243" y="837"/>
                  </a:lnTo>
                  <a:lnTo>
                    <a:pt x="225243" y="669"/>
                  </a:lnTo>
                  <a:lnTo>
                    <a:pt x="225187" y="502"/>
                  </a:lnTo>
                  <a:lnTo>
                    <a:pt x="225020" y="223"/>
                  </a:lnTo>
                  <a:lnTo>
                    <a:pt x="224741" y="56"/>
                  </a:lnTo>
                  <a:lnTo>
                    <a:pt x="224574" y="0"/>
                  </a:lnTo>
                  <a:close/>
                  <a:moveTo>
                    <a:pt x="234389" y="0"/>
                  </a:moveTo>
                  <a:lnTo>
                    <a:pt x="234221" y="56"/>
                  </a:lnTo>
                  <a:lnTo>
                    <a:pt x="233998" y="223"/>
                  </a:lnTo>
                  <a:lnTo>
                    <a:pt x="233831" y="502"/>
                  </a:lnTo>
                  <a:lnTo>
                    <a:pt x="233775" y="669"/>
                  </a:lnTo>
                  <a:lnTo>
                    <a:pt x="233719" y="837"/>
                  </a:lnTo>
                  <a:lnTo>
                    <a:pt x="233775" y="1004"/>
                  </a:lnTo>
                  <a:lnTo>
                    <a:pt x="233831" y="1171"/>
                  </a:lnTo>
                  <a:lnTo>
                    <a:pt x="233998" y="1394"/>
                  </a:lnTo>
                  <a:lnTo>
                    <a:pt x="234221" y="1617"/>
                  </a:lnTo>
                  <a:lnTo>
                    <a:pt x="234389" y="1673"/>
                  </a:lnTo>
                  <a:lnTo>
                    <a:pt x="234723" y="1673"/>
                  </a:lnTo>
                  <a:lnTo>
                    <a:pt x="234891" y="1617"/>
                  </a:lnTo>
                  <a:lnTo>
                    <a:pt x="235169" y="1394"/>
                  </a:lnTo>
                  <a:lnTo>
                    <a:pt x="235337" y="1171"/>
                  </a:lnTo>
                  <a:lnTo>
                    <a:pt x="235392" y="1004"/>
                  </a:lnTo>
                  <a:lnTo>
                    <a:pt x="235392" y="837"/>
                  </a:lnTo>
                  <a:lnTo>
                    <a:pt x="235392" y="669"/>
                  </a:lnTo>
                  <a:lnTo>
                    <a:pt x="235337" y="502"/>
                  </a:lnTo>
                  <a:lnTo>
                    <a:pt x="235169" y="223"/>
                  </a:lnTo>
                  <a:lnTo>
                    <a:pt x="234891" y="56"/>
                  </a:lnTo>
                  <a:lnTo>
                    <a:pt x="234723" y="0"/>
                  </a:lnTo>
                  <a:close/>
                  <a:moveTo>
                    <a:pt x="242698" y="0"/>
                  </a:moveTo>
                  <a:lnTo>
                    <a:pt x="242531" y="56"/>
                  </a:lnTo>
                  <a:lnTo>
                    <a:pt x="242252" y="223"/>
                  </a:lnTo>
                  <a:lnTo>
                    <a:pt x="242084" y="502"/>
                  </a:lnTo>
                  <a:lnTo>
                    <a:pt x="242029" y="669"/>
                  </a:lnTo>
                  <a:lnTo>
                    <a:pt x="242029" y="837"/>
                  </a:lnTo>
                  <a:lnTo>
                    <a:pt x="242029" y="1004"/>
                  </a:lnTo>
                  <a:lnTo>
                    <a:pt x="242084" y="1171"/>
                  </a:lnTo>
                  <a:lnTo>
                    <a:pt x="242252" y="1394"/>
                  </a:lnTo>
                  <a:lnTo>
                    <a:pt x="242531" y="1617"/>
                  </a:lnTo>
                  <a:lnTo>
                    <a:pt x="242698" y="1673"/>
                  </a:lnTo>
                  <a:lnTo>
                    <a:pt x="243033" y="1673"/>
                  </a:lnTo>
                  <a:lnTo>
                    <a:pt x="243144" y="1617"/>
                  </a:lnTo>
                  <a:lnTo>
                    <a:pt x="243423" y="1394"/>
                  </a:lnTo>
                  <a:lnTo>
                    <a:pt x="243590" y="1171"/>
                  </a:lnTo>
                  <a:lnTo>
                    <a:pt x="243646" y="1004"/>
                  </a:lnTo>
                  <a:lnTo>
                    <a:pt x="243646" y="837"/>
                  </a:lnTo>
                  <a:lnTo>
                    <a:pt x="243646" y="669"/>
                  </a:lnTo>
                  <a:lnTo>
                    <a:pt x="243590" y="502"/>
                  </a:lnTo>
                  <a:lnTo>
                    <a:pt x="243423" y="223"/>
                  </a:lnTo>
                  <a:lnTo>
                    <a:pt x="243144" y="56"/>
                  </a:lnTo>
                  <a:lnTo>
                    <a:pt x="243033" y="0"/>
                  </a:lnTo>
                  <a:close/>
                  <a:moveTo>
                    <a:pt x="252792" y="0"/>
                  </a:moveTo>
                  <a:lnTo>
                    <a:pt x="252624" y="56"/>
                  </a:lnTo>
                  <a:lnTo>
                    <a:pt x="252346" y="223"/>
                  </a:lnTo>
                  <a:lnTo>
                    <a:pt x="252178" y="502"/>
                  </a:lnTo>
                  <a:lnTo>
                    <a:pt x="252123" y="669"/>
                  </a:lnTo>
                  <a:lnTo>
                    <a:pt x="252123" y="837"/>
                  </a:lnTo>
                  <a:lnTo>
                    <a:pt x="252123" y="1004"/>
                  </a:lnTo>
                  <a:lnTo>
                    <a:pt x="252178" y="1171"/>
                  </a:lnTo>
                  <a:lnTo>
                    <a:pt x="252346" y="1394"/>
                  </a:lnTo>
                  <a:lnTo>
                    <a:pt x="252624" y="1617"/>
                  </a:lnTo>
                  <a:lnTo>
                    <a:pt x="252792" y="1673"/>
                  </a:lnTo>
                  <a:lnTo>
                    <a:pt x="253126" y="1673"/>
                  </a:lnTo>
                  <a:lnTo>
                    <a:pt x="253238" y="1617"/>
                  </a:lnTo>
                  <a:lnTo>
                    <a:pt x="253517" y="1394"/>
                  </a:lnTo>
                  <a:lnTo>
                    <a:pt x="253684" y="1171"/>
                  </a:lnTo>
                  <a:lnTo>
                    <a:pt x="253740" y="1004"/>
                  </a:lnTo>
                  <a:lnTo>
                    <a:pt x="253740" y="837"/>
                  </a:lnTo>
                  <a:lnTo>
                    <a:pt x="253740" y="669"/>
                  </a:lnTo>
                  <a:lnTo>
                    <a:pt x="253684" y="502"/>
                  </a:lnTo>
                  <a:lnTo>
                    <a:pt x="253517" y="223"/>
                  </a:lnTo>
                  <a:lnTo>
                    <a:pt x="253238" y="56"/>
                  </a:lnTo>
                  <a:lnTo>
                    <a:pt x="253126" y="0"/>
                  </a:lnTo>
                  <a:close/>
                  <a:moveTo>
                    <a:pt x="256138" y="0"/>
                  </a:moveTo>
                  <a:lnTo>
                    <a:pt x="255970" y="56"/>
                  </a:lnTo>
                  <a:lnTo>
                    <a:pt x="255692" y="223"/>
                  </a:lnTo>
                  <a:lnTo>
                    <a:pt x="255524" y="502"/>
                  </a:lnTo>
                  <a:lnTo>
                    <a:pt x="255469" y="669"/>
                  </a:lnTo>
                  <a:lnTo>
                    <a:pt x="255469" y="837"/>
                  </a:lnTo>
                  <a:lnTo>
                    <a:pt x="255469" y="1004"/>
                  </a:lnTo>
                  <a:lnTo>
                    <a:pt x="255524" y="1171"/>
                  </a:lnTo>
                  <a:lnTo>
                    <a:pt x="255692" y="1394"/>
                  </a:lnTo>
                  <a:lnTo>
                    <a:pt x="255970" y="1617"/>
                  </a:lnTo>
                  <a:lnTo>
                    <a:pt x="256138" y="1673"/>
                  </a:lnTo>
                  <a:lnTo>
                    <a:pt x="256472" y="1673"/>
                  </a:lnTo>
                  <a:lnTo>
                    <a:pt x="256640" y="1617"/>
                  </a:lnTo>
                  <a:lnTo>
                    <a:pt x="256863" y="1394"/>
                  </a:lnTo>
                  <a:lnTo>
                    <a:pt x="257086" y="1171"/>
                  </a:lnTo>
                  <a:lnTo>
                    <a:pt x="257142" y="1004"/>
                  </a:lnTo>
                  <a:lnTo>
                    <a:pt x="257142" y="837"/>
                  </a:lnTo>
                  <a:lnTo>
                    <a:pt x="257142" y="669"/>
                  </a:lnTo>
                  <a:lnTo>
                    <a:pt x="257086" y="502"/>
                  </a:lnTo>
                  <a:lnTo>
                    <a:pt x="256863" y="223"/>
                  </a:lnTo>
                  <a:lnTo>
                    <a:pt x="256640" y="56"/>
                  </a:lnTo>
                  <a:lnTo>
                    <a:pt x="256472" y="0"/>
                  </a:lnTo>
                  <a:close/>
                  <a:moveTo>
                    <a:pt x="259484" y="0"/>
                  </a:moveTo>
                  <a:lnTo>
                    <a:pt x="259372" y="56"/>
                  </a:lnTo>
                  <a:lnTo>
                    <a:pt x="259093" y="223"/>
                  </a:lnTo>
                  <a:lnTo>
                    <a:pt x="258926" y="502"/>
                  </a:lnTo>
                  <a:lnTo>
                    <a:pt x="258870" y="669"/>
                  </a:lnTo>
                  <a:lnTo>
                    <a:pt x="258815" y="837"/>
                  </a:lnTo>
                  <a:lnTo>
                    <a:pt x="258870" y="1004"/>
                  </a:lnTo>
                  <a:lnTo>
                    <a:pt x="258926" y="1171"/>
                  </a:lnTo>
                  <a:lnTo>
                    <a:pt x="259093" y="1394"/>
                  </a:lnTo>
                  <a:lnTo>
                    <a:pt x="259372" y="1617"/>
                  </a:lnTo>
                  <a:lnTo>
                    <a:pt x="259484" y="1673"/>
                  </a:lnTo>
                  <a:lnTo>
                    <a:pt x="259818" y="1673"/>
                  </a:lnTo>
                  <a:lnTo>
                    <a:pt x="259986" y="1617"/>
                  </a:lnTo>
                  <a:lnTo>
                    <a:pt x="260265" y="1394"/>
                  </a:lnTo>
                  <a:lnTo>
                    <a:pt x="260432" y="1171"/>
                  </a:lnTo>
                  <a:lnTo>
                    <a:pt x="260488" y="1004"/>
                  </a:lnTo>
                  <a:lnTo>
                    <a:pt x="260488" y="837"/>
                  </a:lnTo>
                  <a:lnTo>
                    <a:pt x="260488" y="669"/>
                  </a:lnTo>
                  <a:lnTo>
                    <a:pt x="260432" y="502"/>
                  </a:lnTo>
                  <a:lnTo>
                    <a:pt x="260265" y="223"/>
                  </a:lnTo>
                  <a:lnTo>
                    <a:pt x="259986" y="56"/>
                  </a:lnTo>
                  <a:lnTo>
                    <a:pt x="259818" y="0"/>
                  </a:lnTo>
                  <a:close/>
                  <a:moveTo>
                    <a:pt x="264559" y="0"/>
                  </a:moveTo>
                  <a:lnTo>
                    <a:pt x="264447" y="56"/>
                  </a:lnTo>
                  <a:lnTo>
                    <a:pt x="264168" y="223"/>
                  </a:lnTo>
                  <a:lnTo>
                    <a:pt x="264001" y="502"/>
                  </a:lnTo>
                  <a:lnTo>
                    <a:pt x="263945" y="669"/>
                  </a:lnTo>
                  <a:lnTo>
                    <a:pt x="263889" y="837"/>
                  </a:lnTo>
                  <a:lnTo>
                    <a:pt x="263945" y="1004"/>
                  </a:lnTo>
                  <a:lnTo>
                    <a:pt x="264001" y="1171"/>
                  </a:lnTo>
                  <a:lnTo>
                    <a:pt x="264168" y="1394"/>
                  </a:lnTo>
                  <a:lnTo>
                    <a:pt x="264447" y="1617"/>
                  </a:lnTo>
                  <a:lnTo>
                    <a:pt x="264559" y="1673"/>
                  </a:lnTo>
                  <a:lnTo>
                    <a:pt x="264893" y="1673"/>
                  </a:lnTo>
                  <a:lnTo>
                    <a:pt x="265060" y="1617"/>
                  </a:lnTo>
                  <a:lnTo>
                    <a:pt x="265339" y="1394"/>
                  </a:lnTo>
                  <a:lnTo>
                    <a:pt x="265507" y="1171"/>
                  </a:lnTo>
                  <a:lnTo>
                    <a:pt x="265562" y="1004"/>
                  </a:lnTo>
                  <a:lnTo>
                    <a:pt x="265562" y="837"/>
                  </a:lnTo>
                  <a:lnTo>
                    <a:pt x="265562" y="669"/>
                  </a:lnTo>
                  <a:lnTo>
                    <a:pt x="265507" y="502"/>
                  </a:lnTo>
                  <a:lnTo>
                    <a:pt x="265339" y="223"/>
                  </a:lnTo>
                  <a:lnTo>
                    <a:pt x="265060" y="56"/>
                  </a:lnTo>
                  <a:lnTo>
                    <a:pt x="264893" y="0"/>
                  </a:lnTo>
                  <a:close/>
                  <a:moveTo>
                    <a:pt x="267905" y="0"/>
                  </a:moveTo>
                  <a:lnTo>
                    <a:pt x="267737" y="56"/>
                  </a:lnTo>
                  <a:lnTo>
                    <a:pt x="267514" y="223"/>
                  </a:lnTo>
                  <a:lnTo>
                    <a:pt x="267291" y="502"/>
                  </a:lnTo>
                  <a:lnTo>
                    <a:pt x="267291" y="669"/>
                  </a:lnTo>
                  <a:lnTo>
                    <a:pt x="267235" y="837"/>
                  </a:lnTo>
                  <a:lnTo>
                    <a:pt x="267291" y="1004"/>
                  </a:lnTo>
                  <a:lnTo>
                    <a:pt x="267291" y="1171"/>
                  </a:lnTo>
                  <a:lnTo>
                    <a:pt x="267514" y="1394"/>
                  </a:lnTo>
                  <a:lnTo>
                    <a:pt x="267737" y="1617"/>
                  </a:lnTo>
                  <a:lnTo>
                    <a:pt x="267905" y="1673"/>
                  </a:lnTo>
                  <a:lnTo>
                    <a:pt x="268239" y="1673"/>
                  </a:lnTo>
                  <a:lnTo>
                    <a:pt x="268406" y="1617"/>
                  </a:lnTo>
                  <a:lnTo>
                    <a:pt x="268685" y="1394"/>
                  </a:lnTo>
                  <a:lnTo>
                    <a:pt x="268853" y="1171"/>
                  </a:lnTo>
                  <a:lnTo>
                    <a:pt x="268908" y="1004"/>
                  </a:lnTo>
                  <a:lnTo>
                    <a:pt x="268908" y="837"/>
                  </a:lnTo>
                  <a:lnTo>
                    <a:pt x="268908" y="669"/>
                  </a:lnTo>
                  <a:lnTo>
                    <a:pt x="268853" y="502"/>
                  </a:lnTo>
                  <a:lnTo>
                    <a:pt x="268685" y="223"/>
                  </a:lnTo>
                  <a:lnTo>
                    <a:pt x="268406" y="56"/>
                  </a:lnTo>
                  <a:lnTo>
                    <a:pt x="268239" y="0"/>
                  </a:lnTo>
                  <a:close/>
                  <a:moveTo>
                    <a:pt x="279671" y="0"/>
                  </a:moveTo>
                  <a:lnTo>
                    <a:pt x="279504" y="56"/>
                  </a:lnTo>
                  <a:lnTo>
                    <a:pt x="279225" y="223"/>
                  </a:lnTo>
                  <a:lnTo>
                    <a:pt x="279058" y="502"/>
                  </a:lnTo>
                  <a:lnTo>
                    <a:pt x="279002" y="669"/>
                  </a:lnTo>
                  <a:lnTo>
                    <a:pt x="279002" y="837"/>
                  </a:lnTo>
                  <a:lnTo>
                    <a:pt x="279002" y="1004"/>
                  </a:lnTo>
                  <a:lnTo>
                    <a:pt x="279058" y="1171"/>
                  </a:lnTo>
                  <a:lnTo>
                    <a:pt x="279225" y="1394"/>
                  </a:lnTo>
                  <a:lnTo>
                    <a:pt x="279504" y="1617"/>
                  </a:lnTo>
                  <a:lnTo>
                    <a:pt x="279671" y="1673"/>
                  </a:lnTo>
                  <a:lnTo>
                    <a:pt x="280006" y="1673"/>
                  </a:lnTo>
                  <a:lnTo>
                    <a:pt x="280173" y="1617"/>
                  </a:lnTo>
                  <a:lnTo>
                    <a:pt x="280396" y="1394"/>
                  </a:lnTo>
                  <a:lnTo>
                    <a:pt x="280564" y="1171"/>
                  </a:lnTo>
                  <a:lnTo>
                    <a:pt x="280619" y="1004"/>
                  </a:lnTo>
                  <a:lnTo>
                    <a:pt x="280675" y="837"/>
                  </a:lnTo>
                  <a:lnTo>
                    <a:pt x="280619" y="669"/>
                  </a:lnTo>
                  <a:lnTo>
                    <a:pt x="280564" y="502"/>
                  </a:lnTo>
                  <a:lnTo>
                    <a:pt x="280396" y="223"/>
                  </a:lnTo>
                  <a:lnTo>
                    <a:pt x="280173" y="56"/>
                  </a:lnTo>
                  <a:lnTo>
                    <a:pt x="280006" y="0"/>
                  </a:lnTo>
                  <a:close/>
                  <a:moveTo>
                    <a:pt x="2510" y="3346"/>
                  </a:moveTo>
                  <a:lnTo>
                    <a:pt x="2342" y="3402"/>
                  </a:lnTo>
                  <a:lnTo>
                    <a:pt x="2175" y="3458"/>
                  </a:lnTo>
                  <a:lnTo>
                    <a:pt x="1896" y="3625"/>
                  </a:lnTo>
                  <a:lnTo>
                    <a:pt x="1729" y="3848"/>
                  </a:lnTo>
                  <a:lnTo>
                    <a:pt x="1673" y="4015"/>
                  </a:lnTo>
                  <a:lnTo>
                    <a:pt x="1673" y="4183"/>
                  </a:lnTo>
                  <a:lnTo>
                    <a:pt x="1673" y="4350"/>
                  </a:lnTo>
                  <a:lnTo>
                    <a:pt x="1729" y="4517"/>
                  </a:lnTo>
                  <a:lnTo>
                    <a:pt x="1896" y="4796"/>
                  </a:lnTo>
                  <a:lnTo>
                    <a:pt x="2175" y="4963"/>
                  </a:lnTo>
                  <a:lnTo>
                    <a:pt x="2342" y="5019"/>
                  </a:lnTo>
                  <a:lnTo>
                    <a:pt x="2677" y="5019"/>
                  </a:lnTo>
                  <a:lnTo>
                    <a:pt x="2788" y="4963"/>
                  </a:lnTo>
                  <a:lnTo>
                    <a:pt x="3067" y="4796"/>
                  </a:lnTo>
                  <a:lnTo>
                    <a:pt x="3234" y="4517"/>
                  </a:lnTo>
                  <a:lnTo>
                    <a:pt x="3290" y="4350"/>
                  </a:lnTo>
                  <a:lnTo>
                    <a:pt x="3290" y="4183"/>
                  </a:lnTo>
                  <a:lnTo>
                    <a:pt x="3290" y="4015"/>
                  </a:lnTo>
                  <a:lnTo>
                    <a:pt x="3234" y="3848"/>
                  </a:lnTo>
                  <a:lnTo>
                    <a:pt x="3067" y="3625"/>
                  </a:lnTo>
                  <a:lnTo>
                    <a:pt x="2788" y="3458"/>
                  </a:lnTo>
                  <a:lnTo>
                    <a:pt x="2677" y="3402"/>
                  </a:lnTo>
                  <a:lnTo>
                    <a:pt x="2510" y="3346"/>
                  </a:lnTo>
                  <a:close/>
                  <a:moveTo>
                    <a:pt x="10930" y="3346"/>
                  </a:moveTo>
                  <a:lnTo>
                    <a:pt x="10763" y="3402"/>
                  </a:lnTo>
                  <a:lnTo>
                    <a:pt x="10596" y="3458"/>
                  </a:lnTo>
                  <a:lnTo>
                    <a:pt x="10317" y="3625"/>
                  </a:lnTo>
                  <a:lnTo>
                    <a:pt x="10150" y="3848"/>
                  </a:lnTo>
                  <a:lnTo>
                    <a:pt x="10094" y="4015"/>
                  </a:lnTo>
                  <a:lnTo>
                    <a:pt x="10094" y="4183"/>
                  </a:lnTo>
                  <a:lnTo>
                    <a:pt x="10094" y="4350"/>
                  </a:lnTo>
                  <a:lnTo>
                    <a:pt x="10150" y="4517"/>
                  </a:lnTo>
                  <a:lnTo>
                    <a:pt x="10317" y="4796"/>
                  </a:lnTo>
                  <a:lnTo>
                    <a:pt x="10596" y="4963"/>
                  </a:lnTo>
                  <a:lnTo>
                    <a:pt x="10763" y="5019"/>
                  </a:lnTo>
                  <a:lnTo>
                    <a:pt x="11098" y="5019"/>
                  </a:lnTo>
                  <a:lnTo>
                    <a:pt x="11265" y="4963"/>
                  </a:lnTo>
                  <a:lnTo>
                    <a:pt x="11488" y="4796"/>
                  </a:lnTo>
                  <a:lnTo>
                    <a:pt x="11711" y="4517"/>
                  </a:lnTo>
                  <a:lnTo>
                    <a:pt x="11711" y="4350"/>
                  </a:lnTo>
                  <a:lnTo>
                    <a:pt x="11767" y="4183"/>
                  </a:lnTo>
                  <a:lnTo>
                    <a:pt x="11711" y="4015"/>
                  </a:lnTo>
                  <a:lnTo>
                    <a:pt x="11711" y="3848"/>
                  </a:lnTo>
                  <a:lnTo>
                    <a:pt x="11488" y="3625"/>
                  </a:lnTo>
                  <a:lnTo>
                    <a:pt x="11265" y="3458"/>
                  </a:lnTo>
                  <a:lnTo>
                    <a:pt x="11098" y="3402"/>
                  </a:lnTo>
                  <a:lnTo>
                    <a:pt x="10930" y="3346"/>
                  </a:lnTo>
                  <a:close/>
                  <a:moveTo>
                    <a:pt x="15949" y="3346"/>
                  </a:moveTo>
                  <a:lnTo>
                    <a:pt x="15782" y="3402"/>
                  </a:lnTo>
                  <a:lnTo>
                    <a:pt x="15671" y="3458"/>
                  </a:lnTo>
                  <a:lnTo>
                    <a:pt x="15392" y="3625"/>
                  </a:lnTo>
                  <a:lnTo>
                    <a:pt x="15224" y="3848"/>
                  </a:lnTo>
                  <a:lnTo>
                    <a:pt x="15169" y="4015"/>
                  </a:lnTo>
                  <a:lnTo>
                    <a:pt x="15113" y="4183"/>
                  </a:lnTo>
                  <a:lnTo>
                    <a:pt x="15169" y="4350"/>
                  </a:lnTo>
                  <a:lnTo>
                    <a:pt x="15224" y="4517"/>
                  </a:lnTo>
                  <a:lnTo>
                    <a:pt x="15392" y="4796"/>
                  </a:lnTo>
                  <a:lnTo>
                    <a:pt x="15671" y="4963"/>
                  </a:lnTo>
                  <a:lnTo>
                    <a:pt x="15782" y="5019"/>
                  </a:lnTo>
                  <a:lnTo>
                    <a:pt x="16117" y="5019"/>
                  </a:lnTo>
                  <a:lnTo>
                    <a:pt x="16284" y="4963"/>
                  </a:lnTo>
                  <a:lnTo>
                    <a:pt x="16563" y="4796"/>
                  </a:lnTo>
                  <a:lnTo>
                    <a:pt x="16730" y="4517"/>
                  </a:lnTo>
                  <a:lnTo>
                    <a:pt x="16786" y="4350"/>
                  </a:lnTo>
                  <a:lnTo>
                    <a:pt x="16786" y="4183"/>
                  </a:lnTo>
                  <a:lnTo>
                    <a:pt x="16786" y="4015"/>
                  </a:lnTo>
                  <a:lnTo>
                    <a:pt x="16730" y="3848"/>
                  </a:lnTo>
                  <a:lnTo>
                    <a:pt x="16563" y="3625"/>
                  </a:lnTo>
                  <a:lnTo>
                    <a:pt x="16284" y="3458"/>
                  </a:lnTo>
                  <a:lnTo>
                    <a:pt x="16117" y="3402"/>
                  </a:lnTo>
                  <a:lnTo>
                    <a:pt x="15949" y="3346"/>
                  </a:lnTo>
                  <a:close/>
                  <a:moveTo>
                    <a:pt x="19295" y="3346"/>
                  </a:moveTo>
                  <a:lnTo>
                    <a:pt x="19128" y="3402"/>
                  </a:lnTo>
                  <a:lnTo>
                    <a:pt x="18961" y="3458"/>
                  </a:lnTo>
                  <a:lnTo>
                    <a:pt x="18682" y="3625"/>
                  </a:lnTo>
                  <a:lnTo>
                    <a:pt x="18515" y="3848"/>
                  </a:lnTo>
                  <a:lnTo>
                    <a:pt x="18459" y="4015"/>
                  </a:lnTo>
                  <a:lnTo>
                    <a:pt x="18459" y="4183"/>
                  </a:lnTo>
                  <a:lnTo>
                    <a:pt x="18459" y="4350"/>
                  </a:lnTo>
                  <a:lnTo>
                    <a:pt x="18515" y="4517"/>
                  </a:lnTo>
                  <a:lnTo>
                    <a:pt x="18682" y="4796"/>
                  </a:lnTo>
                  <a:lnTo>
                    <a:pt x="18961" y="4963"/>
                  </a:lnTo>
                  <a:lnTo>
                    <a:pt x="19128" y="5019"/>
                  </a:lnTo>
                  <a:lnTo>
                    <a:pt x="19463" y="5019"/>
                  </a:lnTo>
                  <a:lnTo>
                    <a:pt x="19630" y="4963"/>
                  </a:lnTo>
                  <a:lnTo>
                    <a:pt x="19853" y="4796"/>
                  </a:lnTo>
                  <a:lnTo>
                    <a:pt x="20076" y="4517"/>
                  </a:lnTo>
                  <a:lnTo>
                    <a:pt x="20076" y="4350"/>
                  </a:lnTo>
                  <a:lnTo>
                    <a:pt x="20132" y="4183"/>
                  </a:lnTo>
                  <a:lnTo>
                    <a:pt x="20076" y="4015"/>
                  </a:lnTo>
                  <a:lnTo>
                    <a:pt x="20076" y="3848"/>
                  </a:lnTo>
                  <a:lnTo>
                    <a:pt x="19853" y="3625"/>
                  </a:lnTo>
                  <a:lnTo>
                    <a:pt x="19630" y="3458"/>
                  </a:lnTo>
                  <a:lnTo>
                    <a:pt x="19463" y="3402"/>
                  </a:lnTo>
                  <a:lnTo>
                    <a:pt x="19295" y="3346"/>
                  </a:lnTo>
                  <a:close/>
                  <a:moveTo>
                    <a:pt x="24370" y="3346"/>
                  </a:moveTo>
                  <a:lnTo>
                    <a:pt x="24203" y="3402"/>
                  </a:lnTo>
                  <a:lnTo>
                    <a:pt x="24036" y="3458"/>
                  </a:lnTo>
                  <a:lnTo>
                    <a:pt x="23757" y="3625"/>
                  </a:lnTo>
                  <a:lnTo>
                    <a:pt x="23589" y="3848"/>
                  </a:lnTo>
                  <a:lnTo>
                    <a:pt x="23534" y="4015"/>
                  </a:lnTo>
                  <a:lnTo>
                    <a:pt x="23534" y="4183"/>
                  </a:lnTo>
                  <a:lnTo>
                    <a:pt x="23534" y="4350"/>
                  </a:lnTo>
                  <a:lnTo>
                    <a:pt x="23589" y="4517"/>
                  </a:lnTo>
                  <a:lnTo>
                    <a:pt x="23757" y="4796"/>
                  </a:lnTo>
                  <a:lnTo>
                    <a:pt x="24036" y="4963"/>
                  </a:lnTo>
                  <a:lnTo>
                    <a:pt x="24203" y="5019"/>
                  </a:lnTo>
                  <a:lnTo>
                    <a:pt x="24537" y="5019"/>
                  </a:lnTo>
                  <a:lnTo>
                    <a:pt x="24649" y="4963"/>
                  </a:lnTo>
                  <a:lnTo>
                    <a:pt x="24928" y="4796"/>
                  </a:lnTo>
                  <a:lnTo>
                    <a:pt x="25095" y="4517"/>
                  </a:lnTo>
                  <a:lnTo>
                    <a:pt x="25151" y="4350"/>
                  </a:lnTo>
                  <a:lnTo>
                    <a:pt x="25207" y="4183"/>
                  </a:lnTo>
                  <a:lnTo>
                    <a:pt x="25151" y="4015"/>
                  </a:lnTo>
                  <a:lnTo>
                    <a:pt x="25095" y="3848"/>
                  </a:lnTo>
                  <a:lnTo>
                    <a:pt x="24928" y="3625"/>
                  </a:lnTo>
                  <a:lnTo>
                    <a:pt x="24649" y="3458"/>
                  </a:lnTo>
                  <a:lnTo>
                    <a:pt x="24537" y="3402"/>
                  </a:lnTo>
                  <a:lnTo>
                    <a:pt x="24370" y="3346"/>
                  </a:lnTo>
                  <a:close/>
                  <a:moveTo>
                    <a:pt x="27660" y="3346"/>
                  </a:moveTo>
                  <a:lnTo>
                    <a:pt x="27493" y="3402"/>
                  </a:lnTo>
                  <a:lnTo>
                    <a:pt x="27326" y="3458"/>
                  </a:lnTo>
                  <a:lnTo>
                    <a:pt x="27103" y="3625"/>
                  </a:lnTo>
                  <a:lnTo>
                    <a:pt x="26880" y="3848"/>
                  </a:lnTo>
                  <a:lnTo>
                    <a:pt x="26880" y="4015"/>
                  </a:lnTo>
                  <a:lnTo>
                    <a:pt x="26824" y="4183"/>
                  </a:lnTo>
                  <a:lnTo>
                    <a:pt x="26880" y="4350"/>
                  </a:lnTo>
                  <a:lnTo>
                    <a:pt x="26880" y="4517"/>
                  </a:lnTo>
                  <a:lnTo>
                    <a:pt x="27103" y="4796"/>
                  </a:lnTo>
                  <a:lnTo>
                    <a:pt x="27326" y="4963"/>
                  </a:lnTo>
                  <a:lnTo>
                    <a:pt x="27493" y="5019"/>
                  </a:lnTo>
                  <a:lnTo>
                    <a:pt x="27828" y="5019"/>
                  </a:lnTo>
                  <a:lnTo>
                    <a:pt x="27995" y="4963"/>
                  </a:lnTo>
                  <a:lnTo>
                    <a:pt x="28274" y="4796"/>
                  </a:lnTo>
                  <a:lnTo>
                    <a:pt x="28441" y="4517"/>
                  </a:lnTo>
                  <a:lnTo>
                    <a:pt x="28497" y="4350"/>
                  </a:lnTo>
                  <a:lnTo>
                    <a:pt x="28497" y="4183"/>
                  </a:lnTo>
                  <a:lnTo>
                    <a:pt x="28497" y="4015"/>
                  </a:lnTo>
                  <a:lnTo>
                    <a:pt x="28441" y="3848"/>
                  </a:lnTo>
                  <a:lnTo>
                    <a:pt x="28274" y="3625"/>
                  </a:lnTo>
                  <a:lnTo>
                    <a:pt x="27995" y="3458"/>
                  </a:lnTo>
                  <a:lnTo>
                    <a:pt x="27828" y="3402"/>
                  </a:lnTo>
                  <a:lnTo>
                    <a:pt x="27660" y="3346"/>
                  </a:lnTo>
                  <a:close/>
                  <a:moveTo>
                    <a:pt x="31118" y="3346"/>
                  </a:moveTo>
                  <a:lnTo>
                    <a:pt x="30951" y="3402"/>
                  </a:lnTo>
                  <a:lnTo>
                    <a:pt x="30783" y="3458"/>
                  </a:lnTo>
                  <a:lnTo>
                    <a:pt x="30505" y="3625"/>
                  </a:lnTo>
                  <a:lnTo>
                    <a:pt x="30337" y="3848"/>
                  </a:lnTo>
                  <a:lnTo>
                    <a:pt x="30281" y="4015"/>
                  </a:lnTo>
                  <a:lnTo>
                    <a:pt x="30281" y="4183"/>
                  </a:lnTo>
                  <a:lnTo>
                    <a:pt x="30281" y="4350"/>
                  </a:lnTo>
                  <a:lnTo>
                    <a:pt x="30337" y="4517"/>
                  </a:lnTo>
                  <a:lnTo>
                    <a:pt x="30505" y="4796"/>
                  </a:lnTo>
                  <a:lnTo>
                    <a:pt x="30783" y="4963"/>
                  </a:lnTo>
                  <a:lnTo>
                    <a:pt x="30951" y="5019"/>
                  </a:lnTo>
                  <a:lnTo>
                    <a:pt x="31285" y="5019"/>
                  </a:lnTo>
                  <a:lnTo>
                    <a:pt x="31397" y="4963"/>
                  </a:lnTo>
                  <a:lnTo>
                    <a:pt x="31676" y="4796"/>
                  </a:lnTo>
                  <a:lnTo>
                    <a:pt x="31843" y="4517"/>
                  </a:lnTo>
                  <a:lnTo>
                    <a:pt x="31899" y="4350"/>
                  </a:lnTo>
                  <a:lnTo>
                    <a:pt x="31899" y="4183"/>
                  </a:lnTo>
                  <a:lnTo>
                    <a:pt x="31899" y="4015"/>
                  </a:lnTo>
                  <a:lnTo>
                    <a:pt x="31843" y="3848"/>
                  </a:lnTo>
                  <a:lnTo>
                    <a:pt x="31676" y="3625"/>
                  </a:lnTo>
                  <a:lnTo>
                    <a:pt x="31397" y="3458"/>
                  </a:lnTo>
                  <a:lnTo>
                    <a:pt x="31285" y="3402"/>
                  </a:lnTo>
                  <a:lnTo>
                    <a:pt x="31118" y="3346"/>
                  </a:lnTo>
                  <a:close/>
                  <a:moveTo>
                    <a:pt x="41156" y="3346"/>
                  </a:moveTo>
                  <a:lnTo>
                    <a:pt x="40989" y="3402"/>
                  </a:lnTo>
                  <a:lnTo>
                    <a:pt x="40821" y="3458"/>
                  </a:lnTo>
                  <a:lnTo>
                    <a:pt x="40543" y="3625"/>
                  </a:lnTo>
                  <a:lnTo>
                    <a:pt x="40375" y="3848"/>
                  </a:lnTo>
                  <a:lnTo>
                    <a:pt x="40320" y="4015"/>
                  </a:lnTo>
                  <a:lnTo>
                    <a:pt x="40320" y="4183"/>
                  </a:lnTo>
                  <a:lnTo>
                    <a:pt x="40320" y="4350"/>
                  </a:lnTo>
                  <a:lnTo>
                    <a:pt x="40375" y="4517"/>
                  </a:lnTo>
                  <a:lnTo>
                    <a:pt x="40543" y="4796"/>
                  </a:lnTo>
                  <a:lnTo>
                    <a:pt x="40821" y="4963"/>
                  </a:lnTo>
                  <a:lnTo>
                    <a:pt x="40989" y="5019"/>
                  </a:lnTo>
                  <a:lnTo>
                    <a:pt x="41323" y="5019"/>
                  </a:lnTo>
                  <a:lnTo>
                    <a:pt x="41435" y="4963"/>
                  </a:lnTo>
                  <a:lnTo>
                    <a:pt x="41714" y="4796"/>
                  </a:lnTo>
                  <a:lnTo>
                    <a:pt x="41881" y="4517"/>
                  </a:lnTo>
                  <a:lnTo>
                    <a:pt x="41937" y="4350"/>
                  </a:lnTo>
                  <a:lnTo>
                    <a:pt x="41937" y="4183"/>
                  </a:lnTo>
                  <a:lnTo>
                    <a:pt x="41937" y="4015"/>
                  </a:lnTo>
                  <a:lnTo>
                    <a:pt x="41881" y="3848"/>
                  </a:lnTo>
                  <a:lnTo>
                    <a:pt x="41714" y="3625"/>
                  </a:lnTo>
                  <a:lnTo>
                    <a:pt x="41435" y="3458"/>
                  </a:lnTo>
                  <a:lnTo>
                    <a:pt x="41323" y="3402"/>
                  </a:lnTo>
                  <a:lnTo>
                    <a:pt x="41156" y="3346"/>
                  </a:lnTo>
                  <a:close/>
                  <a:moveTo>
                    <a:pt x="83037" y="3402"/>
                  </a:moveTo>
                  <a:lnTo>
                    <a:pt x="82870" y="3458"/>
                  </a:lnTo>
                  <a:lnTo>
                    <a:pt x="82591" y="3625"/>
                  </a:lnTo>
                  <a:lnTo>
                    <a:pt x="82424" y="3904"/>
                  </a:lnTo>
                  <a:lnTo>
                    <a:pt x="82368" y="4015"/>
                  </a:lnTo>
                  <a:lnTo>
                    <a:pt x="82368" y="4183"/>
                  </a:lnTo>
                  <a:lnTo>
                    <a:pt x="82368" y="4350"/>
                  </a:lnTo>
                  <a:lnTo>
                    <a:pt x="82424" y="4517"/>
                  </a:lnTo>
                  <a:lnTo>
                    <a:pt x="82591" y="4796"/>
                  </a:lnTo>
                  <a:lnTo>
                    <a:pt x="82870" y="4963"/>
                  </a:lnTo>
                  <a:lnTo>
                    <a:pt x="83037" y="5019"/>
                  </a:lnTo>
                  <a:lnTo>
                    <a:pt x="83372" y="5019"/>
                  </a:lnTo>
                  <a:lnTo>
                    <a:pt x="83539" y="4963"/>
                  </a:lnTo>
                  <a:lnTo>
                    <a:pt x="83762" y="4796"/>
                  </a:lnTo>
                  <a:lnTo>
                    <a:pt x="83985" y="4517"/>
                  </a:lnTo>
                  <a:lnTo>
                    <a:pt x="83985" y="4350"/>
                  </a:lnTo>
                  <a:lnTo>
                    <a:pt x="84041" y="4183"/>
                  </a:lnTo>
                  <a:lnTo>
                    <a:pt x="83985" y="4015"/>
                  </a:lnTo>
                  <a:lnTo>
                    <a:pt x="83985" y="3904"/>
                  </a:lnTo>
                  <a:lnTo>
                    <a:pt x="83762" y="3625"/>
                  </a:lnTo>
                  <a:lnTo>
                    <a:pt x="83539" y="3458"/>
                  </a:lnTo>
                  <a:lnTo>
                    <a:pt x="83372" y="3402"/>
                  </a:lnTo>
                  <a:close/>
                  <a:moveTo>
                    <a:pt x="86383" y="3402"/>
                  </a:moveTo>
                  <a:lnTo>
                    <a:pt x="86216" y="3458"/>
                  </a:lnTo>
                  <a:lnTo>
                    <a:pt x="85993" y="3625"/>
                  </a:lnTo>
                  <a:lnTo>
                    <a:pt x="85825" y="3904"/>
                  </a:lnTo>
                  <a:lnTo>
                    <a:pt x="85770" y="4015"/>
                  </a:lnTo>
                  <a:lnTo>
                    <a:pt x="85714" y="4183"/>
                  </a:lnTo>
                  <a:lnTo>
                    <a:pt x="85770" y="4350"/>
                  </a:lnTo>
                  <a:lnTo>
                    <a:pt x="85825" y="4517"/>
                  </a:lnTo>
                  <a:lnTo>
                    <a:pt x="85993" y="4796"/>
                  </a:lnTo>
                  <a:lnTo>
                    <a:pt x="86216" y="4963"/>
                  </a:lnTo>
                  <a:lnTo>
                    <a:pt x="86383" y="5019"/>
                  </a:lnTo>
                  <a:lnTo>
                    <a:pt x="86718" y="5019"/>
                  </a:lnTo>
                  <a:lnTo>
                    <a:pt x="86885" y="4963"/>
                  </a:lnTo>
                  <a:lnTo>
                    <a:pt x="87164" y="4796"/>
                  </a:lnTo>
                  <a:lnTo>
                    <a:pt x="87331" y="4517"/>
                  </a:lnTo>
                  <a:lnTo>
                    <a:pt x="87387" y="4350"/>
                  </a:lnTo>
                  <a:lnTo>
                    <a:pt x="87387" y="4183"/>
                  </a:lnTo>
                  <a:lnTo>
                    <a:pt x="87387" y="4015"/>
                  </a:lnTo>
                  <a:lnTo>
                    <a:pt x="87331" y="3904"/>
                  </a:lnTo>
                  <a:lnTo>
                    <a:pt x="87164" y="3625"/>
                  </a:lnTo>
                  <a:lnTo>
                    <a:pt x="86885" y="3458"/>
                  </a:lnTo>
                  <a:lnTo>
                    <a:pt x="86718" y="3402"/>
                  </a:lnTo>
                  <a:close/>
                  <a:moveTo>
                    <a:pt x="89785" y="3402"/>
                  </a:moveTo>
                  <a:lnTo>
                    <a:pt x="89618" y="3458"/>
                  </a:lnTo>
                  <a:lnTo>
                    <a:pt x="89339" y="3625"/>
                  </a:lnTo>
                  <a:lnTo>
                    <a:pt x="89171" y="3904"/>
                  </a:lnTo>
                  <a:lnTo>
                    <a:pt x="89116" y="4015"/>
                  </a:lnTo>
                  <a:lnTo>
                    <a:pt x="89116" y="4183"/>
                  </a:lnTo>
                  <a:lnTo>
                    <a:pt x="89116" y="4350"/>
                  </a:lnTo>
                  <a:lnTo>
                    <a:pt x="89171" y="4517"/>
                  </a:lnTo>
                  <a:lnTo>
                    <a:pt x="89339" y="4796"/>
                  </a:lnTo>
                  <a:lnTo>
                    <a:pt x="89618" y="4963"/>
                  </a:lnTo>
                  <a:lnTo>
                    <a:pt x="89785" y="5019"/>
                  </a:lnTo>
                  <a:lnTo>
                    <a:pt x="90119" y="5019"/>
                  </a:lnTo>
                  <a:lnTo>
                    <a:pt x="90231" y="4963"/>
                  </a:lnTo>
                  <a:lnTo>
                    <a:pt x="90510" y="4796"/>
                  </a:lnTo>
                  <a:lnTo>
                    <a:pt x="90677" y="4517"/>
                  </a:lnTo>
                  <a:lnTo>
                    <a:pt x="90733" y="4350"/>
                  </a:lnTo>
                  <a:lnTo>
                    <a:pt x="90733" y="4183"/>
                  </a:lnTo>
                  <a:lnTo>
                    <a:pt x="90733" y="4015"/>
                  </a:lnTo>
                  <a:lnTo>
                    <a:pt x="90677" y="3904"/>
                  </a:lnTo>
                  <a:lnTo>
                    <a:pt x="90510" y="3625"/>
                  </a:lnTo>
                  <a:lnTo>
                    <a:pt x="90231" y="3458"/>
                  </a:lnTo>
                  <a:lnTo>
                    <a:pt x="90119" y="3402"/>
                  </a:lnTo>
                  <a:close/>
                  <a:moveTo>
                    <a:pt x="93075" y="3402"/>
                  </a:moveTo>
                  <a:lnTo>
                    <a:pt x="92908" y="3458"/>
                  </a:lnTo>
                  <a:lnTo>
                    <a:pt x="92685" y="3625"/>
                  </a:lnTo>
                  <a:lnTo>
                    <a:pt x="92462" y="3904"/>
                  </a:lnTo>
                  <a:lnTo>
                    <a:pt x="92462" y="4015"/>
                  </a:lnTo>
                  <a:lnTo>
                    <a:pt x="92406" y="4183"/>
                  </a:lnTo>
                  <a:lnTo>
                    <a:pt x="92462" y="4350"/>
                  </a:lnTo>
                  <a:lnTo>
                    <a:pt x="92462" y="4517"/>
                  </a:lnTo>
                  <a:lnTo>
                    <a:pt x="92685" y="4796"/>
                  </a:lnTo>
                  <a:lnTo>
                    <a:pt x="92908" y="4963"/>
                  </a:lnTo>
                  <a:lnTo>
                    <a:pt x="93075" y="5019"/>
                  </a:lnTo>
                  <a:lnTo>
                    <a:pt x="93410" y="5019"/>
                  </a:lnTo>
                  <a:lnTo>
                    <a:pt x="93577" y="4963"/>
                  </a:lnTo>
                  <a:lnTo>
                    <a:pt x="93856" y="4796"/>
                  </a:lnTo>
                  <a:lnTo>
                    <a:pt x="94023" y="4517"/>
                  </a:lnTo>
                  <a:lnTo>
                    <a:pt x="94079" y="4350"/>
                  </a:lnTo>
                  <a:lnTo>
                    <a:pt x="94079" y="4183"/>
                  </a:lnTo>
                  <a:lnTo>
                    <a:pt x="94079" y="4015"/>
                  </a:lnTo>
                  <a:lnTo>
                    <a:pt x="94023" y="3904"/>
                  </a:lnTo>
                  <a:lnTo>
                    <a:pt x="93856" y="3625"/>
                  </a:lnTo>
                  <a:lnTo>
                    <a:pt x="93577" y="3458"/>
                  </a:lnTo>
                  <a:lnTo>
                    <a:pt x="93410" y="3402"/>
                  </a:lnTo>
                  <a:close/>
                  <a:moveTo>
                    <a:pt x="98317" y="3346"/>
                  </a:moveTo>
                  <a:lnTo>
                    <a:pt x="98150" y="3402"/>
                  </a:lnTo>
                  <a:lnTo>
                    <a:pt x="97983" y="3458"/>
                  </a:lnTo>
                  <a:lnTo>
                    <a:pt x="97704" y="3625"/>
                  </a:lnTo>
                  <a:lnTo>
                    <a:pt x="97536" y="3848"/>
                  </a:lnTo>
                  <a:lnTo>
                    <a:pt x="97481" y="4015"/>
                  </a:lnTo>
                  <a:lnTo>
                    <a:pt x="97481" y="4183"/>
                  </a:lnTo>
                  <a:lnTo>
                    <a:pt x="97481" y="4350"/>
                  </a:lnTo>
                  <a:lnTo>
                    <a:pt x="97536" y="4517"/>
                  </a:lnTo>
                  <a:lnTo>
                    <a:pt x="97704" y="4796"/>
                  </a:lnTo>
                  <a:lnTo>
                    <a:pt x="97983" y="4963"/>
                  </a:lnTo>
                  <a:lnTo>
                    <a:pt x="98150" y="5019"/>
                  </a:lnTo>
                  <a:lnTo>
                    <a:pt x="98484" y="5019"/>
                  </a:lnTo>
                  <a:lnTo>
                    <a:pt x="98652" y="4963"/>
                  </a:lnTo>
                  <a:lnTo>
                    <a:pt x="98875" y="4796"/>
                  </a:lnTo>
                  <a:lnTo>
                    <a:pt x="99042" y="4517"/>
                  </a:lnTo>
                  <a:lnTo>
                    <a:pt x="99098" y="4350"/>
                  </a:lnTo>
                  <a:lnTo>
                    <a:pt x="99154" y="4183"/>
                  </a:lnTo>
                  <a:lnTo>
                    <a:pt x="99098" y="4015"/>
                  </a:lnTo>
                  <a:lnTo>
                    <a:pt x="99042" y="3848"/>
                  </a:lnTo>
                  <a:lnTo>
                    <a:pt x="98875" y="3625"/>
                  </a:lnTo>
                  <a:lnTo>
                    <a:pt x="98652" y="3458"/>
                  </a:lnTo>
                  <a:lnTo>
                    <a:pt x="98484" y="3402"/>
                  </a:lnTo>
                  <a:lnTo>
                    <a:pt x="98317" y="3346"/>
                  </a:lnTo>
                  <a:close/>
                  <a:moveTo>
                    <a:pt x="106738" y="3346"/>
                  </a:moveTo>
                  <a:lnTo>
                    <a:pt x="106571" y="3402"/>
                  </a:lnTo>
                  <a:lnTo>
                    <a:pt x="106403" y="3458"/>
                  </a:lnTo>
                  <a:lnTo>
                    <a:pt x="106180" y="3625"/>
                  </a:lnTo>
                  <a:lnTo>
                    <a:pt x="105957" y="3848"/>
                  </a:lnTo>
                  <a:lnTo>
                    <a:pt x="105957" y="4015"/>
                  </a:lnTo>
                  <a:lnTo>
                    <a:pt x="105901" y="4183"/>
                  </a:lnTo>
                  <a:lnTo>
                    <a:pt x="105957" y="4350"/>
                  </a:lnTo>
                  <a:lnTo>
                    <a:pt x="105957" y="4517"/>
                  </a:lnTo>
                  <a:lnTo>
                    <a:pt x="106180" y="4796"/>
                  </a:lnTo>
                  <a:lnTo>
                    <a:pt x="106403" y="4963"/>
                  </a:lnTo>
                  <a:lnTo>
                    <a:pt x="106571" y="5019"/>
                  </a:lnTo>
                  <a:lnTo>
                    <a:pt x="106905" y="5019"/>
                  </a:lnTo>
                  <a:lnTo>
                    <a:pt x="107073" y="4963"/>
                  </a:lnTo>
                  <a:lnTo>
                    <a:pt x="107351" y="4796"/>
                  </a:lnTo>
                  <a:lnTo>
                    <a:pt x="107519" y="4517"/>
                  </a:lnTo>
                  <a:lnTo>
                    <a:pt x="107575" y="4350"/>
                  </a:lnTo>
                  <a:lnTo>
                    <a:pt x="107575" y="4183"/>
                  </a:lnTo>
                  <a:lnTo>
                    <a:pt x="107575" y="4015"/>
                  </a:lnTo>
                  <a:lnTo>
                    <a:pt x="107519" y="3848"/>
                  </a:lnTo>
                  <a:lnTo>
                    <a:pt x="107351" y="3625"/>
                  </a:lnTo>
                  <a:lnTo>
                    <a:pt x="107073" y="3458"/>
                  </a:lnTo>
                  <a:lnTo>
                    <a:pt x="106905" y="3402"/>
                  </a:lnTo>
                  <a:lnTo>
                    <a:pt x="106738" y="3346"/>
                  </a:lnTo>
                  <a:close/>
                  <a:moveTo>
                    <a:pt x="111813" y="3346"/>
                  </a:moveTo>
                  <a:lnTo>
                    <a:pt x="111645" y="3402"/>
                  </a:lnTo>
                  <a:lnTo>
                    <a:pt x="111478" y="3458"/>
                  </a:lnTo>
                  <a:lnTo>
                    <a:pt x="111199" y="3625"/>
                  </a:lnTo>
                  <a:lnTo>
                    <a:pt x="111032" y="3848"/>
                  </a:lnTo>
                  <a:lnTo>
                    <a:pt x="110976" y="4015"/>
                  </a:lnTo>
                  <a:lnTo>
                    <a:pt x="110976" y="4183"/>
                  </a:lnTo>
                  <a:lnTo>
                    <a:pt x="110976" y="4350"/>
                  </a:lnTo>
                  <a:lnTo>
                    <a:pt x="111032" y="4517"/>
                  </a:lnTo>
                  <a:lnTo>
                    <a:pt x="111199" y="4796"/>
                  </a:lnTo>
                  <a:lnTo>
                    <a:pt x="111478" y="4963"/>
                  </a:lnTo>
                  <a:lnTo>
                    <a:pt x="111645" y="5019"/>
                  </a:lnTo>
                  <a:lnTo>
                    <a:pt x="111980" y="5019"/>
                  </a:lnTo>
                  <a:lnTo>
                    <a:pt x="112092" y="4963"/>
                  </a:lnTo>
                  <a:lnTo>
                    <a:pt x="112370" y="4796"/>
                  </a:lnTo>
                  <a:lnTo>
                    <a:pt x="112538" y="4517"/>
                  </a:lnTo>
                  <a:lnTo>
                    <a:pt x="112594" y="4350"/>
                  </a:lnTo>
                  <a:lnTo>
                    <a:pt x="112594" y="4183"/>
                  </a:lnTo>
                  <a:lnTo>
                    <a:pt x="112594" y="4015"/>
                  </a:lnTo>
                  <a:lnTo>
                    <a:pt x="112538" y="3848"/>
                  </a:lnTo>
                  <a:lnTo>
                    <a:pt x="112370" y="3625"/>
                  </a:lnTo>
                  <a:lnTo>
                    <a:pt x="112092" y="3458"/>
                  </a:lnTo>
                  <a:lnTo>
                    <a:pt x="111980" y="3402"/>
                  </a:lnTo>
                  <a:lnTo>
                    <a:pt x="111813" y="3346"/>
                  </a:lnTo>
                  <a:close/>
                  <a:moveTo>
                    <a:pt x="115103" y="3346"/>
                  </a:moveTo>
                  <a:lnTo>
                    <a:pt x="114936" y="3402"/>
                  </a:lnTo>
                  <a:lnTo>
                    <a:pt x="114768" y="3458"/>
                  </a:lnTo>
                  <a:lnTo>
                    <a:pt x="114545" y="3625"/>
                  </a:lnTo>
                  <a:lnTo>
                    <a:pt x="114322" y="3848"/>
                  </a:lnTo>
                  <a:lnTo>
                    <a:pt x="114267" y="4015"/>
                  </a:lnTo>
                  <a:lnTo>
                    <a:pt x="114267" y="4183"/>
                  </a:lnTo>
                  <a:lnTo>
                    <a:pt x="114267" y="4350"/>
                  </a:lnTo>
                  <a:lnTo>
                    <a:pt x="114322" y="4517"/>
                  </a:lnTo>
                  <a:lnTo>
                    <a:pt x="114545" y="4796"/>
                  </a:lnTo>
                  <a:lnTo>
                    <a:pt x="114768" y="4963"/>
                  </a:lnTo>
                  <a:lnTo>
                    <a:pt x="114936" y="5019"/>
                  </a:lnTo>
                  <a:lnTo>
                    <a:pt x="115270" y="5019"/>
                  </a:lnTo>
                  <a:lnTo>
                    <a:pt x="115438" y="4963"/>
                  </a:lnTo>
                  <a:lnTo>
                    <a:pt x="115716" y="4796"/>
                  </a:lnTo>
                  <a:lnTo>
                    <a:pt x="115884" y="4517"/>
                  </a:lnTo>
                  <a:lnTo>
                    <a:pt x="115940" y="4350"/>
                  </a:lnTo>
                  <a:lnTo>
                    <a:pt x="115940" y="4183"/>
                  </a:lnTo>
                  <a:lnTo>
                    <a:pt x="115940" y="4015"/>
                  </a:lnTo>
                  <a:lnTo>
                    <a:pt x="115884" y="3848"/>
                  </a:lnTo>
                  <a:lnTo>
                    <a:pt x="115716" y="3625"/>
                  </a:lnTo>
                  <a:lnTo>
                    <a:pt x="115438" y="3458"/>
                  </a:lnTo>
                  <a:lnTo>
                    <a:pt x="115270" y="3402"/>
                  </a:lnTo>
                  <a:lnTo>
                    <a:pt x="115103" y="3346"/>
                  </a:lnTo>
                  <a:close/>
                  <a:moveTo>
                    <a:pt x="120178" y="3346"/>
                  </a:moveTo>
                  <a:lnTo>
                    <a:pt x="120011" y="3402"/>
                  </a:lnTo>
                  <a:lnTo>
                    <a:pt x="119843" y="3458"/>
                  </a:lnTo>
                  <a:lnTo>
                    <a:pt x="119564" y="3625"/>
                  </a:lnTo>
                  <a:lnTo>
                    <a:pt x="119397" y="3848"/>
                  </a:lnTo>
                  <a:lnTo>
                    <a:pt x="119341" y="4015"/>
                  </a:lnTo>
                  <a:lnTo>
                    <a:pt x="119341" y="4183"/>
                  </a:lnTo>
                  <a:lnTo>
                    <a:pt x="119341" y="4350"/>
                  </a:lnTo>
                  <a:lnTo>
                    <a:pt x="119397" y="4517"/>
                  </a:lnTo>
                  <a:lnTo>
                    <a:pt x="119564" y="4796"/>
                  </a:lnTo>
                  <a:lnTo>
                    <a:pt x="119843" y="4963"/>
                  </a:lnTo>
                  <a:lnTo>
                    <a:pt x="120011" y="5019"/>
                  </a:lnTo>
                  <a:lnTo>
                    <a:pt x="120345" y="5019"/>
                  </a:lnTo>
                  <a:lnTo>
                    <a:pt x="120512" y="4963"/>
                  </a:lnTo>
                  <a:lnTo>
                    <a:pt x="120736" y="4796"/>
                  </a:lnTo>
                  <a:lnTo>
                    <a:pt x="120959" y="4517"/>
                  </a:lnTo>
                  <a:lnTo>
                    <a:pt x="120959" y="4350"/>
                  </a:lnTo>
                  <a:lnTo>
                    <a:pt x="121014" y="4183"/>
                  </a:lnTo>
                  <a:lnTo>
                    <a:pt x="120959" y="4015"/>
                  </a:lnTo>
                  <a:lnTo>
                    <a:pt x="120959" y="3848"/>
                  </a:lnTo>
                  <a:lnTo>
                    <a:pt x="120736" y="3625"/>
                  </a:lnTo>
                  <a:lnTo>
                    <a:pt x="120512" y="3458"/>
                  </a:lnTo>
                  <a:lnTo>
                    <a:pt x="120345" y="3402"/>
                  </a:lnTo>
                  <a:lnTo>
                    <a:pt x="120178" y="3346"/>
                  </a:lnTo>
                  <a:close/>
                  <a:moveTo>
                    <a:pt x="123468" y="3346"/>
                  </a:moveTo>
                  <a:lnTo>
                    <a:pt x="123301" y="3402"/>
                  </a:lnTo>
                  <a:lnTo>
                    <a:pt x="123189" y="3458"/>
                  </a:lnTo>
                  <a:lnTo>
                    <a:pt x="122910" y="3625"/>
                  </a:lnTo>
                  <a:lnTo>
                    <a:pt x="122743" y="3848"/>
                  </a:lnTo>
                  <a:lnTo>
                    <a:pt x="122687" y="4015"/>
                  </a:lnTo>
                  <a:lnTo>
                    <a:pt x="122632" y="4183"/>
                  </a:lnTo>
                  <a:lnTo>
                    <a:pt x="122687" y="4350"/>
                  </a:lnTo>
                  <a:lnTo>
                    <a:pt x="122743" y="4517"/>
                  </a:lnTo>
                  <a:lnTo>
                    <a:pt x="122910" y="4796"/>
                  </a:lnTo>
                  <a:lnTo>
                    <a:pt x="123189" y="4963"/>
                  </a:lnTo>
                  <a:lnTo>
                    <a:pt x="123301" y="5019"/>
                  </a:lnTo>
                  <a:lnTo>
                    <a:pt x="123635" y="5019"/>
                  </a:lnTo>
                  <a:lnTo>
                    <a:pt x="123803" y="4963"/>
                  </a:lnTo>
                  <a:lnTo>
                    <a:pt x="124082" y="4796"/>
                  </a:lnTo>
                  <a:lnTo>
                    <a:pt x="124249" y="4517"/>
                  </a:lnTo>
                  <a:lnTo>
                    <a:pt x="124305" y="4350"/>
                  </a:lnTo>
                  <a:lnTo>
                    <a:pt x="124305" y="4183"/>
                  </a:lnTo>
                  <a:lnTo>
                    <a:pt x="124305" y="4015"/>
                  </a:lnTo>
                  <a:lnTo>
                    <a:pt x="124249" y="3848"/>
                  </a:lnTo>
                  <a:lnTo>
                    <a:pt x="124082" y="3625"/>
                  </a:lnTo>
                  <a:lnTo>
                    <a:pt x="123803" y="3458"/>
                  </a:lnTo>
                  <a:lnTo>
                    <a:pt x="123635" y="3402"/>
                  </a:lnTo>
                  <a:lnTo>
                    <a:pt x="123468" y="3346"/>
                  </a:lnTo>
                  <a:close/>
                  <a:moveTo>
                    <a:pt x="126926" y="3346"/>
                  </a:moveTo>
                  <a:lnTo>
                    <a:pt x="126758" y="3402"/>
                  </a:lnTo>
                  <a:lnTo>
                    <a:pt x="126591" y="3458"/>
                  </a:lnTo>
                  <a:lnTo>
                    <a:pt x="126312" y="3625"/>
                  </a:lnTo>
                  <a:lnTo>
                    <a:pt x="126145" y="3848"/>
                  </a:lnTo>
                  <a:lnTo>
                    <a:pt x="126089" y="4015"/>
                  </a:lnTo>
                  <a:lnTo>
                    <a:pt x="126089" y="4183"/>
                  </a:lnTo>
                  <a:lnTo>
                    <a:pt x="126089" y="4350"/>
                  </a:lnTo>
                  <a:lnTo>
                    <a:pt x="126145" y="4517"/>
                  </a:lnTo>
                  <a:lnTo>
                    <a:pt x="126312" y="4796"/>
                  </a:lnTo>
                  <a:lnTo>
                    <a:pt x="126591" y="4963"/>
                  </a:lnTo>
                  <a:lnTo>
                    <a:pt x="126758" y="5019"/>
                  </a:lnTo>
                  <a:lnTo>
                    <a:pt x="127093" y="5019"/>
                  </a:lnTo>
                  <a:lnTo>
                    <a:pt x="127260" y="4963"/>
                  </a:lnTo>
                  <a:lnTo>
                    <a:pt x="127483" y="4796"/>
                  </a:lnTo>
                  <a:lnTo>
                    <a:pt x="127651" y="4517"/>
                  </a:lnTo>
                  <a:lnTo>
                    <a:pt x="127706" y="4350"/>
                  </a:lnTo>
                  <a:lnTo>
                    <a:pt x="127762" y="4183"/>
                  </a:lnTo>
                  <a:lnTo>
                    <a:pt x="127706" y="4015"/>
                  </a:lnTo>
                  <a:lnTo>
                    <a:pt x="127651" y="3848"/>
                  </a:lnTo>
                  <a:lnTo>
                    <a:pt x="127483" y="3625"/>
                  </a:lnTo>
                  <a:lnTo>
                    <a:pt x="127260" y="3458"/>
                  </a:lnTo>
                  <a:lnTo>
                    <a:pt x="127093" y="3402"/>
                  </a:lnTo>
                  <a:lnTo>
                    <a:pt x="126926" y="3346"/>
                  </a:lnTo>
                  <a:close/>
                  <a:moveTo>
                    <a:pt x="136964" y="3346"/>
                  </a:moveTo>
                  <a:lnTo>
                    <a:pt x="136796" y="3402"/>
                  </a:lnTo>
                  <a:lnTo>
                    <a:pt x="136629" y="3458"/>
                  </a:lnTo>
                  <a:lnTo>
                    <a:pt x="136350" y="3625"/>
                  </a:lnTo>
                  <a:lnTo>
                    <a:pt x="136183" y="3848"/>
                  </a:lnTo>
                  <a:lnTo>
                    <a:pt x="136127" y="4015"/>
                  </a:lnTo>
                  <a:lnTo>
                    <a:pt x="136127" y="4183"/>
                  </a:lnTo>
                  <a:lnTo>
                    <a:pt x="136127" y="4350"/>
                  </a:lnTo>
                  <a:lnTo>
                    <a:pt x="136183" y="4517"/>
                  </a:lnTo>
                  <a:lnTo>
                    <a:pt x="136350" y="4796"/>
                  </a:lnTo>
                  <a:lnTo>
                    <a:pt x="136629" y="4963"/>
                  </a:lnTo>
                  <a:lnTo>
                    <a:pt x="136796" y="5019"/>
                  </a:lnTo>
                  <a:lnTo>
                    <a:pt x="137131" y="5019"/>
                  </a:lnTo>
                  <a:lnTo>
                    <a:pt x="137298" y="4963"/>
                  </a:lnTo>
                  <a:lnTo>
                    <a:pt x="137521" y="4796"/>
                  </a:lnTo>
                  <a:lnTo>
                    <a:pt x="137689" y="4517"/>
                  </a:lnTo>
                  <a:lnTo>
                    <a:pt x="137744" y="4350"/>
                  </a:lnTo>
                  <a:lnTo>
                    <a:pt x="137800" y="4183"/>
                  </a:lnTo>
                  <a:lnTo>
                    <a:pt x="137744" y="4015"/>
                  </a:lnTo>
                  <a:lnTo>
                    <a:pt x="137689" y="3848"/>
                  </a:lnTo>
                  <a:lnTo>
                    <a:pt x="137521" y="3625"/>
                  </a:lnTo>
                  <a:lnTo>
                    <a:pt x="137298" y="3458"/>
                  </a:lnTo>
                  <a:lnTo>
                    <a:pt x="137131" y="3402"/>
                  </a:lnTo>
                  <a:lnTo>
                    <a:pt x="136964" y="3346"/>
                  </a:lnTo>
                  <a:close/>
                  <a:moveTo>
                    <a:pt x="178845" y="3402"/>
                  </a:moveTo>
                  <a:lnTo>
                    <a:pt x="178677" y="3458"/>
                  </a:lnTo>
                  <a:lnTo>
                    <a:pt x="178399" y="3625"/>
                  </a:lnTo>
                  <a:lnTo>
                    <a:pt x="178231" y="3904"/>
                  </a:lnTo>
                  <a:lnTo>
                    <a:pt x="178176" y="4015"/>
                  </a:lnTo>
                  <a:lnTo>
                    <a:pt x="178176" y="4183"/>
                  </a:lnTo>
                  <a:lnTo>
                    <a:pt x="178176" y="4350"/>
                  </a:lnTo>
                  <a:lnTo>
                    <a:pt x="178231" y="4517"/>
                  </a:lnTo>
                  <a:lnTo>
                    <a:pt x="178399" y="4796"/>
                  </a:lnTo>
                  <a:lnTo>
                    <a:pt x="178677" y="4963"/>
                  </a:lnTo>
                  <a:lnTo>
                    <a:pt x="178845" y="5019"/>
                  </a:lnTo>
                  <a:lnTo>
                    <a:pt x="179179" y="5019"/>
                  </a:lnTo>
                  <a:lnTo>
                    <a:pt x="179347" y="4963"/>
                  </a:lnTo>
                  <a:lnTo>
                    <a:pt x="179570" y="4796"/>
                  </a:lnTo>
                  <a:lnTo>
                    <a:pt x="179737" y="4517"/>
                  </a:lnTo>
                  <a:lnTo>
                    <a:pt x="179793" y="4350"/>
                  </a:lnTo>
                  <a:lnTo>
                    <a:pt x="179849" y="4183"/>
                  </a:lnTo>
                  <a:lnTo>
                    <a:pt x="179793" y="4015"/>
                  </a:lnTo>
                  <a:lnTo>
                    <a:pt x="179737" y="3904"/>
                  </a:lnTo>
                  <a:lnTo>
                    <a:pt x="179570" y="3625"/>
                  </a:lnTo>
                  <a:lnTo>
                    <a:pt x="179347" y="3458"/>
                  </a:lnTo>
                  <a:lnTo>
                    <a:pt x="179179" y="3402"/>
                  </a:lnTo>
                  <a:close/>
                  <a:moveTo>
                    <a:pt x="182191" y="3402"/>
                  </a:moveTo>
                  <a:lnTo>
                    <a:pt x="182023" y="3458"/>
                  </a:lnTo>
                  <a:lnTo>
                    <a:pt x="181800" y="3625"/>
                  </a:lnTo>
                  <a:lnTo>
                    <a:pt x="181577" y="3904"/>
                  </a:lnTo>
                  <a:lnTo>
                    <a:pt x="181577" y="4015"/>
                  </a:lnTo>
                  <a:lnTo>
                    <a:pt x="181522" y="4183"/>
                  </a:lnTo>
                  <a:lnTo>
                    <a:pt x="181577" y="4350"/>
                  </a:lnTo>
                  <a:lnTo>
                    <a:pt x="181577" y="4517"/>
                  </a:lnTo>
                  <a:lnTo>
                    <a:pt x="181800" y="4796"/>
                  </a:lnTo>
                  <a:lnTo>
                    <a:pt x="182023" y="4963"/>
                  </a:lnTo>
                  <a:lnTo>
                    <a:pt x="182191" y="5019"/>
                  </a:lnTo>
                  <a:lnTo>
                    <a:pt x="182525" y="5019"/>
                  </a:lnTo>
                  <a:lnTo>
                    <a:pt x="182693" y="4963"/>
                  </a:lnTo>
                  <a:lnTo>
                    <a:pt x="182971" y="4796"/>
                  </a:lnTo>
                  <a:lnTo>
                    <a:pt x="183139" y="4517"/>
                  </a:lnTo>
                  <a:lnTo>
                    <a:pt x="183195" y="4350"/>
                  </a:lnTo>
                  <a:lnTo>
                    <a:pt x="183195" y="4183"/>
                  </a:lnTo>
                  <a:lnTo>
                    <a:pt x="183195" y="4015"/>
                  </a:lnTo>
                  <a:lnTo>
                    <a:pt x="183139" y="3904"/>
                  </a:lnTo>
                  <a:lnTo>
                    <a:pt x="182971" y="3625"/>
                  </a:lnTo>
                  <a:lnTo>
                    <a:pt x="182693" y="3458"/>
                  </a:lnTo>
                  <a:lnTo>
                    <a:pt x="182525" y="3402"/>
                  </a:lnTo>
                  <a:close/>
                  <a:moveTo>
                    <a:pt x="185537" y="3402"/>
                  </a:moveTo>
                  <a:lnTo>
                    <a:pt x="185425" y="3458"/>
                  </a:lnTo>
                  <a:lnTo>
                    <a:pt x="185146" y="3625"/>
                  </a:lnTo>
                  <a:lnTo>
                    <a:pt x="184979" y="3904"/>
                  </a:lnTo>
                  <a:lnTo>
                    <a:pt x="184923" y="4015"/>
                  </a:lnTo>
                  <a:lnTo>
                    <a:pt x="184923" y="4183"/>
                  </a:lnTo>
                  <a:lnTo>
                    <a:pt x="184923" y="4350"/>
                  </a:lnTo>
                  <a:lnTo>
                    <a:pt x="184979" y="4517"/>
                  </a:lnTo>
                  <a:lnTo>
                    <a:pt x="185146" y="4796"/>
                  </a:lnTo>
                  <a:lnTo>
                    <a:pt x="185425" y="4963"/>
                  </a:lnTo>
                  <a:lnTo>
                    <a:pt x="185537" y="5019"/>
                  </a:lnTo>
                  <a:lnTo>
                    <a:pt x="185871" y="5019"/>
                  </a:lnTo>
                  <a:lnTo>
                    <a:pt x="186039" y="4963"/>
                  </a:lnTo>
                  <a:lnTo>
                    <a:pt x="186317" y="4796"/>
                  </a:lnTo>
                  <a:lnTo>
                    <a:pt x="186485" y="4517"/>
                  </a:lnTo>
                  <a:lnTo>
                    <a:pt x="186541" y="4350"/>
                  </a:lnTo>
                  <a:lnTo>
                    <a:pt x="186541" y="4183"/>
                  </a:lnTo>
                  <a:lnTo>
                    <a:pt x="186541" y="4015"/>
                  </a:lnTo>
                  <a:lnTo>
                    <a:pt x="186485" y="3904"/>
                  </a:lnTo>
                  <a:lnTo>
                    <a:pt x="186317" y="3625"/>
                  </a:lnTo>
                  <a:lnTo>
                    <a:pt x="186039" y="3458"/>
                  </a:lnTo>
                  <a:lnTo>
                    <a:pt x="185871" y="3402"/>
                  </a:lnTo>
                  <a:close/>
                  <a:moveTo>
                    <a:pt x="188883" y="3402"/>
                  </a:moveTo>
                  <a:lnTo>
                    <a:pt x="188715" y="3458"/>
                  </a:lnTo>
                  <a:lnTo>
                    <a:pt x="188437" y="3625"/>
                  </a:lnTo>
                  <a:lnTo>
                    <a:pt x="188269" y="3904"/>
                  </a:lnTo>
                  <a:lnTo>
                    <a:pt x="188214" y="4015"/>
                  </a:lnTo>
                  <a:lnTo>
                    <a:pt x="188214" y="4183"/>
                  </a:lnTo>
                  <a:lnTo>
                    <a:pt x="188214" y="4350"/>
                  </a:lnTo>
                  <a:lnTo>
                    <a:pt x="188269" y="4517"/>
                  </a:lnTo>
                  <a:lnTo>
                    <a:pt x="188437" y="4796"/>
                  </a:lnTo>
                  <a:lnTo>
                    <a:pt x="188715" y="4963"/>
                  </a:lnTo>
                  <a:lnTo>
                    <a:pt x="188883" y="5019"/>
                  </a:lnTo>
                  <a:lnTo>
                    <a:pt x="189217" y="5019"/>
                  </a:lnTo>
                  <a:lnTo>
                    <a:pt x="189385" y="4963"/>
                  </a:lnTo>
                  <a:lnTo>
                    <a:pt x="189608" y="4796"/>
                  </a:lnTo>
                  <a:lnTo>
                    <a:pt x="189831" y="4517"/>
                  </a:lnTo>
                  <a:lnTo>
                    <a:pt x="189887" y="4350"/>
                  </a:lnTo>
                  <a:lnTo>
                    <a:pt x="189887" y="4183"/>
                  </a:lnTo>
                  <a:lnTo>
                    <a:pt x="189887" y="4015"/>
                  </a:lnTo>
                  <a:lnTo>
                    <a:pt x="189831" y="3904"/>
                  </a:lnTo>
                  <a:lnTo>
                    <a:pt x="189608" y="3625"/>
                  </a:lnTo>
                  <a:lnTo>
                    <a:pt x="189385" y="3458"/>
                  </a:lnTo>
                  <a:lnTo>
                    <a:pt x="189217" y="3402"/>
                  </a:lnTo>
                  <a:close/>
                  <a:moveTo>
                    <a:pt x="194125" y="3346"/>
                  </a:moveTo>
                  <a:lnTo>
                    <a:pt x="193958" y="3402"/>
                  </a:lnTo>
                  <a:lnTo>
                    <a:pt x="193790" y="3458"/>
                  </a:lnTo>
                  <a:lnTo>
                    <a:pt x="193511" y="3625"/>
                  </a:lnTo>
                  <a:lnTo>
                    <a:pt x="193344" y="3848"/>
                  </a:lnTo>
                  <a:lnTo>
                    <a:pt x="193288" y="4015"/>
                  </a:lnTo>
                  <a:lnTo>
                    <a:pt x="193288" y="4183"/>
                  </a:lnTo>
                  <a:lnTo>
                    <a:pt x="193288" y="4350"/>
                  </a:lnTo>
                  <a:lnTo>
                    <a:pt x="193344" y="4517"/>
                  </a:lnTo>
                  <a:lnTo>
                    <a:pt x="193511" y="4796"/>
                  </a:lnTo>
                  <a:lnTo>
                    <a:pt x="193790" y="4963"/>
                  </a:lnTo>
                  <a:lnTo>
                    <a:pt x="193958" y="5019"/>
                  </a:lnTo>
                  <a:lnTo>
                    <a:pt x="194292" y="5019"/>
                  </a:lnTo>
                  <a:lnTo>
                    <a:pt x="194404" y="4963"/>
                  </a:lnTo>
                  <a:lnTo>
                    <a:pt x="194683" y="4796"/>
                  </a:lnTo>
                  <a:lnTo>
                    <a:pt x="194850" y="4517"/>
                  </a:lnTo>
                  <a:lnTo>
                    <a:pt x="194906" y="4350"/>
                  </a:lnTo>
                  <a:lnTo>
                    <a:pt x="194961" y="4183"/>
                  </a:lnTo>
                  <a:lnTo>
                    <a:pt x="194906" y="4015"/>
                  </a:lnTo>
                  <a:lnTo>
                    <a:pt x="194850" y="3848"/>
                  </a:lnTo>
                  <a:lnTo>
                    <a:pt x="194683" y="3625"/>
                  </a:lnTo>
                  <a:lnTo>
                    <a:pt x="194404" y="3458"/>
                  </a:lnTo>
                  <a:lnTo>
                    <a:pt x="194292" y="3402"/>
                  </a:lnTo>
                  <a:lnTo>
                    <a:pt x="194125" y="3346"/>
                  </a:lnTo>
                  <a:close/>
                  <a:moveTo>
                    <a:pt x="202546" y="3346"/>
                  </a:moveTo>
                  <a:lnTo>
                    <a:pt x="202378" y="3402"/>
                  </a:lnTo>
                  <a:lnTo>
                    <a:pt x="202211" y="3458"/>
                  </a:lnTo>
                  <a:lnTo>
                    <a:pt x="201932" y="3625"/>
                  </a:lnTo>
                  <a:lnTo>
                    <a:pt x="201765" y="3848"/>
                  </a:lnTo>
                  <a:lnTo>
                    <a:pt x="201709" y="4015"/>
                  </a:lnTo>
                  <a:lnTo>
                    <a:pt x="201709" y="4183"/>
                  </a:lnTo>
                  <a:lnTo>
                    <a:pt x="201709" y="4350"/>
                  </a:lnTo>
                  <a:lnTo>
                    <a:pt x="201765" y="4517"/>
                  </a:lnTo>
                  <a:lnTo>
                    <a:pt x="201932" y="4796"/>
                  </a:lnTo>
                  <a:lnTo>
                    <a:pt x="202211" y="4963"/>
                  </a:lnTo>
                  <a:lnTo>
                    <a:pt x="202378" y="5019"/>
                  </a:lnTo>
                  <a:lnTo>
                    <a:pt x="202713" y="5019"/>
                  </a:lnTo>
                  <a:lnTo>
                    <a:pt x="202880" y="4963"/>
                  </a:lnTo>
                  <a:lnTo>
                    <a:pt x="203103" y="4796"/>
                  </a:lnTo>
                  <a:lnTo>
                    <a:pt x="203326" y="4517"/>
                  </a:lnTo>
                  <a:lnTo>
                    <a:pt x="203382" y="4350"/>
                  </a:lnTo>
                  <a:lnTo>
                    <a:pt x="203382" y="4183"/>
                  </a:lnTo>
                  <a:lnTo>
                    <a:pt x="203382" y="4015"/>
                  </a:lnTo>
                  <a:lnTo>
                    <a:pt x="203326" y="3848"/>
                  </a:lnTo>
                  <a:lnTo>
                    <a:pt x="203103" y="3625"/>
                  </a:lnTo>
                  <a:lnTo>
                    <a:pt x="202880" y="3458"/>
                  </a:lnTo>
                  <a:lnTo>
                    <a:pt x="202713" y="3402"/>
                  </a:lnTo>
                  <a:lnTo>
                    <a:pt x="202546" y="3346"/>
                  </a:lnTo>
                  <a:close/>
                  <a:moveTo>
                    <a:pt x="207565" y="3346"/>
                  </a:moveTo>
                  <a:lnTo>
                    <a:pt x="207397" y="3402"/>
                  </a:lnTo>
                  <a:lnTo>
                    <a:pt x="207286" y="3458"/>
                  </a:lnTo>
                  <a:lnTo>
                    <a:pt x="207007" y="3625"/>
                  </a:lnTo>
                  <a:lnTo>
                    <a:pt x="206840" y="3848"/>
                  </a:lnTo>
                  <a:lnTo>
                    <a:pt x="206784" y="4015"/>
                  </a:lnTo>
                  <a:lnTo>
                    <a:pt x="206784" y="4183"/>
                  </a:lnTo>
                  <a:lnTo>
                    <a:pt x="206784" y="4350"/>
                  </a:lnTo>
                  <a:lnTo>
                    <a:pt x="206840" y="4517"/>
                  </a:lnTo>
                  <a:lnTo>
                    <a:pt x="207007" y="4796"/>
                  </a:lnTo>
                  <a:lnTo>
                    <a:pt x="207286" y="4963"/>
                  </a:lnTo>
                  <a:lnTo>
                    <a:pt x="207397" y="5019"/>
                  </a:lnTo>
                  <a:lnTo>
                    <a:pt x="207732" y="5019"/>
                  </a:lnTo>
                  <a:lnTo>
                    <a:pt x="207899" y="4963"/>
                  </a:lnTo>
                  <a:lnTo>
                    <a:pt x="208178" y="4796"/>
                  </a:lnTo>
                  <a:lnTo>
                    <a:pt x="208345" y="4517"/>
                  </a:lnTo>
                  <a:lnTo>
                    <a:pt x="208401" y="4350"/>
                  </a:lnTo>
                  <a:lnTo>
                    <a:pt x="208401" y="4183"/>
                  </a:lnTo>
                  <a:lnTo>
                    <a:pt x="208401" y="4015"/>
                  </a:lnTo>
                  <a:lnTo>
                    <a:pt x="208345" y="3848"/>
                  </a:lnTo>
                  <a:lnTo>
                    <a:pt x="208178" y="3625"/>
                  </a:lnTo>
                  <a:lnTo>
                    <a:pt x="207899" y="3458"/>
                  </a:lnTo>
                  <a:lnTo>
                    <a:pt x="207732" y="3402"/>
                  </a:lnTo>
                  <a:lnTo>
                    <a:pt x="207565" y="3346"/>
                  </a:lnTo>
                  <a:close/>
                  <a:moveTo>
                    <a:pt x="210911" y="3346"/>
                  </a:moveTo>
                  <a:lnTo>
                    <a:pt x="210743" y="3402"/>
                  </a:lnTo>
                  <a:lnTo>
                    <a:pt x="210576" y="3458"/>
                  </a:lnTo>
                  <a:lnTo>
                    <a:pt x="210297" y="3625"/>
                  </a:lnTo>
                  <a:lnTo>
                    <a:pt x="210130" y="3848"/>
                  </a:lnTo>
                  <a:lnTo>
                    <a:pt x="210074" y="4015"/>
                  </a:lnTo>
                  <a:lnTo>
                    <a:pt x="210074" y="4183"/>
                  </a:lnTo>
                  <a:lnTo>
                    <a:pt x="210074" y="4350"/>
                  </a:lnTo>
                  <a:lnTo>
                    <a:pt x="210130" y="4517"/>
                  </a:lnTo>
                  <a:lnTo>
                    <a:pt x="210297" y="4796"/>
                  </a:lnTo>
                  <a:lnTo>
                    <a:pt x="210576" y="4963"/>
                  </a:lnTo>
                  <a:lnTo>
                    <a:pt x="210743" y="5019"/>
                  </a:lnTo>
                  <a:lnTo>
                    <a:pt x="211078" y="5019"/>
                  </a:lnTo>
                  <a:lnTo>
                    <a:pt x="211245" y="4963"/>
                  </a:lnTo>
                  <a:lnTo>
                    <a:pt x="211468" y="4796"/>
                  </a:lnTo>
                  <a:lnTo>
                    <a:pt x="211691" y="4517"/>
                  </a:lnTo>
                  <a:lnTo>
                    <a:pt x="211691" y="4350"/>
                  </a:lnTo>
                  <a:lnTo>
                    <a:pt x="211747" y="4183"/>
                  </a:lnTo>
                  <a:lnTo>
                    <a:pt x="211691" y="4015"/>
                  </a:lnTo>
                  <a:lnTo>
                    <a:pt x="211691" y="3848"/>
                  </a:lnTo>
                  <a:lnTo>
                    <a:pt x="211468" y="3625"/>
                  </a:lnTo>
                  <a:lnTo>
                    <a:pt x="211245" y="3458"/>
                  </a:lnTo>
                  <a:lnTo>
                    <a:pt x="211078" y="3402"/>
                  </a:lnTo>
                  <a:lnTo>
                    <a:pt x="210911" y="3346"/>
                  </a:lnTo>
                  <a:close/>
                  <a:moveTo>
                    <a:pt x="215986" y="3346"/>
                  </a:moveTo>
                  <a:lnTo>
                    <a:pt x="215818" y="3402"/>
                  </a:lnTo>
                  <a:lnTo>
                    <a:pt x="215651" y="3458"/>
                  </a:lnTo>
                  <a:lnTo>
                    <a:pt x="215372" y="3625"/>
                  </a:lnTo>
                  <a:lnTo>
                    <a:pt x="215205" y="3848"/>
                  </a:lnTo>
                  <a:lnTo>
                    <a:pt x="215149" y="4015"/>
                  </a:lnTo>
                  <a:lnTo>
                    <a:pt x="215149" y="4183"/>
                  </a:lnTo>
                  <a:lnTo>
                    <a:pt x="215149" y="4350"/>
                  </a:lnTo>
                  <a:lnTo>
                    <a:pt x="215205" y="4517"/>
                  </a:lnTo>
                  <a:lnTo>
                    <a:pt x="215372" y="4796"/>
                  </a:lnTo>
                  <a:lnTo>
                    <a:pt x="215651" y="4963"/>
                  </a:lnTo>
                  <a:lnTo>
                    <a:pt x="215818" y="5019"/>
                  </a:lnTo>
                  <a:lnTo>
                    <a:pt x="216153" y="5019"/>
                  </a:lnTo>
                  <a:lnTo>
                    <a:pt x="216264" y="4963"/>
                  </a:lnTo>
                  <a:lnTo>
                    <a:pt x="216543" y="4796"/>
                  </a:lnTo>
                  <a:lnTo>
                    <a:pt x="216710" y="4517"/>
                  </a:lnTo>
                  <a:lnTo>
                    <a:pt x="216766" y="4350"/>
                  </a:lnTo>
                  <a:lnTo>
                    <a:pt x="216822" y="4183"/>
                  </a:lnTo>
                  <a:lnTo>
                    <a:pt x="216766" y="4015"/>
                  </a:lnTo>
                  <a:lnTo>
                    <a:pt x="216710" y="3848"/>
                  </a:lnTo>
                  <a:lnTo>
                    <a:pt x="216543" y="3625"/>
                  </a:lnTo>
                  <a:lnTo>
                    <a:pt x="216264" y="3458"/>
                  </a:lnTo>
                  <a:lnTo>
                    <a:pt x="216153" y="3402"/>
                  </a:lnTo>
                  <a:lnTo>
                    <a:pt x="215986" y="3346"/>
                  </a:lnTo>
                  <a:close/>
                  <a:moveTo>
                    <a:pt x="219276" y="3346"/>
                  </a:moveTo>
                  <a:lnTo>
                    <a:pt x="219108" y="3402"/>
                  </a:lnTo>
                  <a:lnTo>
                    <a:pt x="218941" y="3458"/>
                  </a:lnTo>
                  <a:lnTo>
                    <a:pt x="218718" y="3625"/>
                  </a:lnTo>
                  <a:lnTo>
                    <a:pt x="218551" y="3848"/>
                  </a:lnTo>
                  <a:lnTo>
                    <a:pt x="218495" y="4015"/>
                  </a:lnTo>
                  <a:lnTo>
                    <a:pt x="218439" y="4183"/>
                  </a:lnTo>
                  <a:lnTo>
                    <a:pt x="218495" y="4350"/>
                  </a:lnTo>
                  <a:lnTo>
                    <a:pt x="218551" y="4517"/>
                  </a:lnTo>
                  <a:lnTo>
                    <a:pt x="218718" y="4796"/>
                  </a:lnTo>
                  <a:lnTo>
                    <a:pt x="218941" y="4963"/>
                  </a:lnTo>
                  <a:lnTo>
                    <a:pt x="219108" y="5019"/>
                  </a:lnTo>
                  <a:lnTo>
                    <a:pt x="219443" y="5019"/>
                  </a:lnTo>
                  <a:lnTo>
                    <a:pt x="219610" y="4963"/>
                  </a:lnTo>
                  <a:lnTo>
                    <a:pt x="219889" y="4796"/>
                  </a:lnTo>
                  <a:lnTo>
                    <a:pt x="220057" y="4517"/>
                  </a:lnTo>
                  <a:lnTo>
                    <a:pt x="220112" y="4350"/>
                  </a:lnTo>
                  <a:lnTo>
                    <a:pt x="220112" y="4183"/>
                  </a:lnTo>
                  <a:lnTo>
                    <a:pt x="220112" y="4015"/>
                  </a:lnTo>
                  <a:lnTo>
                    <a:pt x="220057" y="3848"/>
                  </a:lnTo>
                  <a:lnTo>
                    <a:pt x="219889" y="3625"/>
                  </a:lnTo>
                  <a:lnTo>
                    <a:pt x="219610" y="3458"/>
                  </a:lnTo>
                  <a:lnTo>
                    <a:pt x="219443" y="3402"/>
                  </a:lnTo>
                  <a:lnTo>
                    <a:pt x="219276" y="3346"/>
                  </a:lnTo>
                  <a:close/>
                  <a:moveTo>
                    <a:pt x="222733" y="3346"/>
                  </a:moveTo>
                  <a:lnTo>
                    <a:pt x="222566" y="3402"/>
                  </a:lnTo>
                  <a:lnTo>
                    <a:pt x="222399" y="3458"/>
                  </a:lnTo>
                  <a:lnTo>
                    <a:pt x="222120" y="3625"/>
                  </a:lnTo>
                  <a:lnTo>
                    <a:pt x="221953" y="3848"/>
                  </a:lnTo>
                  <a:lnTo>
                    <a:pt x="221897" y="4015"/>
                  </a:lnTo>
                  <a:lnTo>
                    <a:pt x="221897" y="4183"/>
                  </a:lnTo>
                  <a:lnTo>
                    <a:pt x="221897" y="4350"/>
                  </a:lnTo>
                  <a:lnTo>
                    <a:pt x="221953" y="4517"/>
                  </a:lnTo>
                  <a:lnTo>
                    <a:pt x="222120" y="4796"/>
                  </a:lnTo>
                  <a:lnTo>
                    <a:pt x="222399" y="4963"/>
                  </a:lnTo>
                  <a:lnTo>
                    <a:pt x="222566" y="5019"/>
                  </a:lnTo>
                  <a:lnTo>
                    <a:pt x="222901" y="5019"/>
                  </a:lnTo>
                  <a:lnTo>
                    <a:pt x="223012" y="4963"/>
                  </a:lnTo>
                  <a:lnTo>
                    <a:pt x="223291" y="4796"/>
                  </a:lnTo>
                  <a:lnTo>
                    <a:pt x="223458" y="4517"/>
                  </a:lnTo>
                  <a:lnTo>
                    <a:pt x="223514" y="4350"/>
                  </a:lnTo>
                  <a:lnTo>
                    <a:pt x="223514" y="4183"/>
                  </a:lnTo>
                  <a:lnTo>
                    <a:pt x="223514" y="4015"/>
                  </a:lnTo>
                  <a:lnTo>
                    <a:pt x="223458" y="3848"/>
                  </a:lnTo>
                  <a:lnTo>
                    <a:pt x="223291" y="3625"/>
                  </a:lnTo>
                  <a:lnTo>
                    <a:pt x="223012" y="3458"/>
                  </a:lnTo>
                  <a:lnTo>
                    <a:pt x="222901" y="3402"/>
                  </a:lnTo>
                  <a:lnTo>
                    <a:pt x="222733" y="3346"/>
                  </a:lnTo>
                  <a:close/>
                  <a:moveTo>
                    <a:pt x="232771" y="3346"/>
                  </a:moveTo>
                  <a:lnTo>
                    <a:pt x="232604" y="3402"/>
                  </a:lnTo>
                  <a:lnTo>
                    <a:pt x="232437" y="3458"/>
                  </a:lnTo>
                  <a:lnTo>
                    <a:pt x="232158" y="3625"/>
                  </a:lnTo>
                  <a:lnTo>
                    <a:pt x="231991" y="3848"/>
                  </a:lnTo>
                  <a:lnTo>
                    <a:pt x="231935" y="4015"/>
                  </a:lnTo>
                  <a:lnTo>
                    <a:pt x="231935" y="4183"/>
                  </a:lnTo>
                  <a:lnTo>
                    <a:pt x="231935" y="4350"/>
                  </a:lnTo>
                  <a:lnTo>
                    <a:pt x="231991" y="4517"/>
                  </a:lnTo>
                  <a:lnTo>
                    <a:pt x="232158" y="4796"/>
                  </a:lnTo>
                  <a:lnTo>
                    <a:pt x="232437" y="4963"/>
                  </a:lnTo>
                  <a:lnTo>
                    <a:pt x="232604" y="5019"/>
                  </a:lnTo>
                  <a:lnTo>
                    <a:pt x="232939" y="5019"/>
                  </a:lnTo>
                  <a:lnTo>
                    <a:pt x="233050" y="4963"/>
                  </a:lnTo>
                  <a:lnTo>
                    <a:pt x="233329" y="4796"/>
                  </a:lnTo>
                  <a:lnTo>
                    <a:pt x="233496" y="4517"/>
                  </a:lnTo>
                  <a:lnTo>
                    <a:pt x="233552" y="4350"/>
                  </a:lnTo>
                  <a:lnTo>
                    <a:pt x="233552" y="4183"/>
                  </a:lnTo>
                  <a:lnTo>
                    <a:pt x="233552" y="4015"/>
                  </a:lnTo>
                  <a:lnTo>
                    <a:pt x="233496" y="3848"/>
                  </a:lnTo>
                  <a:lnTo>
                    <a:pt x="233329" y="3625"/>
                  </a:lnTo>
                  <a:lnTo>
                    <a:pt x="233050" y="3458"/>
                  </a:lnTo>
                  <a:lnTo>
                    <a:pt x="232939" y="3402"/>
                  </a:lnTo>
                  <a:lnTo>
                    <a:pt x="232771" y="3346"/>
                  </a:lnTo>
                  <a:close/>
                  <a:moveTo>
                    <a:pt x="274652" y="3402"/>
                  </a:moveTo>
                  <a:lnTo>
                    <a:pt x="274485" y="3458"/>
                  </a:lnTo>
                  <a:lnTo>
                    <a:pt x="274206" y="3625"/>
                  </a:lnTo>
                  <a:lnTo>
                    <a:pt x="274039" y="3904"/>
                  </a:lnTo>
                  <a:lnTo>
                    <a:pt x="273983" y="4015"/>
                  </a:lnTo>
                  <a:lnTo>
                    <a:pt x="273983" y="4183"/>
                  </a:lnTo>
                  <a:lnTo>
                    <a:pt x="273983" y="4350"/>
                  </a:lnTo>
                  <a:lnTo>
                    <a:pt x="274039" y="4517"/>
                  </a:lnTo>
                  <a:lnTo>
                    <a:pt x="274206" y="4796"/>
                  </a:lnTo>
                  <a:lnTo>
                    <a:pt x="274485" y="4963"/>
                  </a:lnTo>
                  <a:lnTo>
                    <a:pt x="274652" y="5019"/>
                  </a:lnTo>
                  <a:lnTo>
                    <a:pt x="274987" y="5019"/>
                  </a:lnTo>
                  <a:lnTo>
                    <a:pt x="275154" y="4963"/>
                  </a:lnTo>
                  <a:lnTo>
                    <a:pt x="275377" y="4796"/>
                  </a:lnTo>
                  <a:lnTo>
                    <a:pt x="275600" y="4517"/>
                  </a:lnTo>
                  <a:lnTo>
                    <a:pt x="275600" y="4350"/>
                  </a:lnTo>
                  <a:lnTo>
                    <a:pt x="275656" y="4183"/>
                  </a:lnTo>
                  <a:lnTo>
                    <a:pt x="275600" y="4015"/>
                  </a:lnTo>
                  <a:lnTo>
                    <a:pt x="275600" y="3904"/>
                  </a:lnTo>
                  <a:lnTo>
                    <a:pt x="275377" y="3625"/>
                  </a:lnTo>
                  <a:lnTo>
                    <a:pt x="275154" y="3458"/>
                  </a:lnTo>
                  <a:lnTo>
                    <a:pt x="274987" y="3402"/>
                  </a:lnTo>
                  <a:close/>
                  <a:moveTo>
                    <a:pt x="277998" y="3402"/>
                  </a:moveTo>
                  <a:lnTo>
                    <a:pt x="277831" y="3458"/>
                  </a:lnTo>
                  <a:lnTo>
                    <a:pt x="277608" y="3625"/>
                  </a:lnTo>
                  <a:lnTo>
                    <a:pt x="277441" y="3904"/>
                  </a:lnTo>
                  <a:lnTo>
                    <a:pt x="277385" y="4015"/>
                  </a:lnTo>
                  <a:lnTo>
                    <a:pt x="277329" y="4183"/>
                  </a:lnTo>
                  <a:lnTo>
                    <a:pt x="277385" y="4350"/>
                  </a:lnTo>
                  <a:lnTo>
                    <a:pt x="277441" y="4517"/>
                  </a:lnTo>
                  <a:lnTo>
                    <a:pt x="277608" y="4796"/>
                  </a:lnTo>
                  <a:lnTo>
                    <a:pt x="277831" y="4963"/>
                  </a:lnTo>
                  <a:lnTo>
                    <a:pt x="277998" y="5019"/>
                  </a:lnTo>
                  <a:lnTo>
                    <a:pt x="278333" y="5019"/>
                  </a:lnTo>
                  <a:lnTo>
                    <a:pt x="278500" y="4963"/>
                  </a:lnTo>
                  <a:lnTo>
                    <a:pt x="278779" y="4796"/>
                  </a:lnTo>
                  <a:lnTo>
                    <a:pt x="278946" y="4517"/>
                  </a:lnTo>
                  <a:lnTo>
                    <a:pt x="279002" y="4350"/>
                  </a:lnTo>
                  <a:lnTo>
                    <a:pt x="279002" y="4183"/>
                  </a:lnTo>
                  <a:lnTo>
                    <a:pt x="279002" y="4015"/>
                  </a:lnTo>
                  <a:lnTo>
                    <a:pt x="278946" y="3904"/>
                  </a:lnTo>
                  <a:lnTo>
                    <a:pt x="278779" y="3625"/>
                  </a:lnTo>
                  <a:lnTo>
                    <a:pt x="278500" y="3458"/>
                  </a:lnTo>
                  <a:lnTo>
                    <a:pt x="278333" y="3402"/>
                  </a:lnTo>
                  <a:close/>
                  <a:moveTo>
                    <a:pt x="281400" y="3402"/>
                  </a:moveTo>
                  <a:lnTo>
                    <a:pt x="281233" y="3458"/>
                  </a:lnTo>
                  <a:lnTo>
                    <a:pt x="280954" y="3625"/>
                  </a:lnTo>
                  <a:lnTo>
                    <a:pt x="280787" y="3904"/>
                  </a:lnTo>
                  <a:lnTo>
                    <a:pt x="280731" y="4015"/>
                  </a:lnTo>
                  <a:lnTo>
                    <a:pt x="280731" y="4183"/>
                  </a:lnTo>
                  <a:lnTo>
                    <a:pt x="280731" y="4350"/>
                  </a:lnTo>
                  <a:lnTo>
                    <a:pt x="280787" y="4517"/>
                  </a:lnTo>
                  <a:lnTo>
                    <a:pt x="280954" y="4796"/>
                  </a:lnTo>
                  <a:lnTo>
                    <a:pt x="281233" y="4963"/>
                  </a:lnTo>
                  <a:lnTo>
                    <a:pt x="281400" y="5019"/>
                  </a:lnTo>
                  <a:lnTo>
                    <a:pt x="281735" y="5019"/>
                  </a:lnTo>
                  <a:lnTo>
                    <a:pt x="281846" y="4963"/>
                  </a:lnTo>
                  <a:lnTo>
                    <a:pt x="282125" y="4796"/>
                  </a:lnTo>
                  <a:lnTo>
                    <a:pt x="282292" y="4517"/>
                  </a:lnTo>
                  <a:lnTo>
                    <a:pt x="282348" y="4350"/>
                  </a:lnTo>
                  <a:lnTo>
                    <a:pt x="282348" y="4183"/>
                  </a:lnTo>
                  <a:lnTo>
                    <a:pt x="282348" y="4015"/>
                  </a:lnTo>
                  <a:lnTo>
                    <a:pt x="282292" y="3904"/>
                  </a:lnTo>
                  <a:lnTo>
                    <a:pt x="282125" y="3625"/>
                  </a:lnTo>
                  <a:lnTo>
                    <a:pt x="281846" y="3458"/>
                  </a:lnTo>
                  <a:lnTo>
                    <a:pt x="281735" y="3402"/>
                  </a:lnTo>
                  <a:close/>
                  <a:moveTo>
                    <a:pt x="284690" y="3402"/>
                  </a:moveTo>
                  <a:lnTo>
                    <a:pt x="284523" y="3458"/>
                  </a:lnTo>
                  <a:lnTo>
                    <a:pt x="284300" y="3625"/>
                  </a:lnTo>
                  <a:lnTo>
                    <a:pt x="284077" y="3904"/>
                  </a:lnTo>
                  <a:lnTo>
                    <a:pt x="284077" y="4015"/>
                  </a:lnTo>
                  <a:lnTo>
                    <a:pt x="284021" y="4183"/>
                  </a:lnTo>
                  <a:lnTo>
                    <a:pt x="284077" y="4350"/>
                  </a:lnTo>
                  <a:lnTo>
                    <a:pt x="284077" y="4517"/>
                  </a:lnTo>
                  <a:lnTo>
                    <a:pt x="284300" y="4796"/>
                  </a:lnTo>
                  <a:lnTo>
                    <a:pt x="284523" y="4963"/>
                  </a:lnTo>
                  <a:lnTo>
                    <a:pt x="284690" y="5019"/>
                  </a:lnTo>
                  <a:lnTo>
                    <a:pt x="285025" y="5019"/>
                  </a:lnTo>
                  <a:lnTo>
                    <a:pt x="285192" y="4963"/>
                  </a:lnTo>
                  <a:lnTo>
                    <a:pt x="285471" y="4796"/>
                  </a:lnTo>
                  <a:lnTo>
                    <a:pt x="285638" y="4517"/>
                  </a:lnTo>
                  <a:lnTo>
                    <a:pt x="285694" y="4350"/>
                  </a:lnTo>
                  <a:lnTo>
                    <a:pt x="285694" y="4183"/>
                  </a:lnTo>
                  <a:lnTo>
                    <a:pt x="285694" y="4015"/>
                  </a:lnTo>
                  <a:lnTo>
                    <a:pt x="285638" y="3904"/>
                  </a:lnTo>
                  <a:lnTo>
                    <a:pt x="285471" y="3625"/>
                  </a:lnTo>
                  <a:lnTo>
                    <a:pt x="285192" y="3458"/>
                  </a:lnTo>
                  <a:lnTo>
                    <a:pt x="285025" y="3402"/>
                  </a:lnTo>
                  <a:close/>
                  <a:moveTo>
                    <a:pt x="3179" y="11711"/>
                  </a:moveTo>
                  <a:lnTo>
                    <a:pt x="3067" y="11767"/>
                  </a:lnTo>
                  <a:lnTo>
                    <a:pt x="2788" y="11934"/>
                  </a:lnTo>
                  <a:lnTo>
                    <a:pt x="2621" y="12213"/>
                  </a:lnTo>
                  <a:lnTo>
                    <a:pt x="2565" y="12324"/>
                  </a:lnTo>
                  <a:lnTo>
                    <a:pt x="2510" y="12492"/>
                  </a:lnTo>
                  <a:lnTo>
                    <a:pt x="2565" y="12659"/>
                  </a:lnTo>
                  <a:lnTo>
                    <a:pt x="2621" y="12826"/>
                  </a:lnTo>
                  <a:lnTo>
                    <a:pt x="2788" y="13105"/>
                  </a:lnTo>
                  <a:lnTo>
                    <a:pt x="3067" y="13272"/>
                  </a:lnTo>
                  <a:lnTo>
                    <a:pt x="3179" y="13328"/>
                  </a:lnTo>
                  <a:lnTo>
                    <a:pt x="3513" y="13328"/>
                  </a:lnTo>
                  <a:lnTo>
                    <a:pt x="3681" y="13272"/>
                  </a:lnTo>
                  <a:lnTo>
                    <a:pt x="3959" y="13105"/>
                  </a:lnTo>
                  <a:lnTo>
                    <a:pt x="4127" y="12826"/>
                  </a:lnTo>
                  <a:lnTo>
                    <a:pt x="4183" y="12659"/>
                  </a:lnTo>
                  <a:lnTo>
                    <a:pt x="4183" y="12492"/>
                  </a:lnTo>
                  <a:lnTo>
                    <a:pt x="4183" y="12324"/>
                  </a:lnTo>
                  <a:lnTo>
                    <a:pt x="4127" y="12213"/>
                  </a:lnTo>
                  <a:lnTo>
                    <a:pt x="3959" y="11934"/>
                  </a:lnTo>
                  <a:lnTo>
                    <a:pt x="3681" y="11767"/>
                  </a:lnTo>
                  <a:lnTo>
                    <a:pt x="3513" y="11711"/>
                  </a:lnTo>
                  <a:close/>
                  <a:moveTo>
                    <a:pt x="13273" y="11711"/>
                  </a:moveTo>
                  <a:lnTo>
                    <a:pt x="13161" y="11767"/>
                  </a:lnTo>
                  <a:lnTo>
                    <a:pt x="12882" y="11934"/>
                  </a:lnTo>
                  <a:lnTo>
                    <a:pt x="12715" y="12213"/>
                  </a:lnTo>
                  <a:lnTo>
                    <a:pt x="12659" y="12324"/>
                  </a:lnTo>
                  <a:lnTo>
                    <a:pt x="12603" y="12492"/>
                  </a:lnTo>
                  <a:lnTo>
                    <a:pt x="12659" y="12659"/>
                  </a:lnTo>
                  <a:lnTo>
                    <a:pt x="12715" y="12826"/>
                  </a:lnTo>
                  <a:lnTo>
                    <a:pt x="12882" y="13105"/>
                  </a:lnTo>
                  <a:lnTo>
                    <a:pt x="13161" y="13272"/>
                  </a:lnTo>
                  <a:lnTo>
                    <a:pt x="13273" y="13328"/>
                  </a:lnTo>
                  <a:lnTo>
                    <a:pt x="13607" y="13328"/>
                  </a:lnTo>
                  <a:lnTo>
                    <a:pt x="13774" y="13272"/>
                  </a:lnTo>
                  <a:lnTo>
                    <a:pt x="14053" y="13105"/>
                  </a:lnTo>
                  <a:lnTo>
                    <a:pt x="14221" y="12826"/>
                  </a:lnTo>
                  <a:lnTo>
                    <a:pt x="14276" y="12659"/>
                  </a:lnTo>
                  <a:lnTo>
                    <a:pt x="14276" y="12492"/>
                  </a:lnTo>
                  <a:lnTo>
                    <a:pt x="14276" y="12324"/>
                  </a:lnTo>
                  <a:lnTo>
                    <a:pt x="14221" y="12213"/>
                  </a:lnTo>
                  <a:lnTo>
                    <a:pt x="14053" y="11934"/>
                  </a:lnTo>
                  <a:lnTo>
                    <a:pt x="13774" y="11767"/>
                  </a:lnTo>
                  <a:lnTo>
                    <a:pt x="13607" y="11711"/>
                  </a:lnTo>
                  <a:close/>
                  <a:moveTo>
                    <a:pt x="16674" y="11711"/>
                  </a:moveTo>
                  <a:lnTo>
                    <a:pt x="16507" y="11767"/>
                  </a:lnTo>
                  <a:lnTo>
                    <a:pt x="16228" y="11934"/>
                  </a:lnTo>
                  <a:lnTo>
                    <a:pt x="16061" y="12213"/>
                  </a:lnTo>
                  <a:lnTo>
                    <a:pt x="16005" y="12324"/>
                  </a:lnTo>
                  <a:lnTo>
                    <a:pt x="16005" y="12492"/>
                  </a:lnTo>
                  <a:lnTo>
                    <a:pt x="16005" y="12659"/>
                  </a:lnTo>
                  <a:lnTo>
                    <a:pt x="16061" y="12826"/>
                  </a:lnTo>
                  <a:lnTo>
                    <a:pt x="16228" y="13105"/>
                  </a:lnTo>
                  <a:lnTo>
                    <a:pt x="16507" y="13272"/>
                  </a:lnTo>
                  <a:lnTo>
                    <a:pt x="16674" y="13328"/>
                  </a:lnTo>
                  <a:lnTo>
                    <a:pt x="17009" y="13328"/>
                  </a:lnTo>
                  <a:lnTo>
                    <a:pt x="17120" y="13272"/>
                  </a:lnTo>
                  <a:lnTo>
                    <a:pt x="17399" y="13105"/>
                  </a:lnTo>
                  <a:lnTo>
                    <a:pt x="17567" y="12826"/>
                  </a:lnTo>
                  <a:lnTo>
                    <a:pt x="17622" y="12659"/>
                  </a:lnTo>
                  <a:lnTo>
                    <a:pt x="17678" y="12492"/>
                  </a:lnTo>
                  <a:lnTo>
                    <a:pt x="17622" y="12324"/>
                  </a:lnTo>
                  <a:lnTo>
                    <a:pt x="17567" y="12213"/>
                  </a:lnTo>
                  <a:lnTo>
                    <a:pt x="17399" y="11934"/>
                  </a:lnTo>
                  <a:lnTo>
                    <a:pt x="17120" y="11767"/>
                  </a:lnTo>
                  <a:lnTo>
                    <a:pt x="17009" y="11711"/>
                  </a:lnTo>
                  <a:close/>
                  <a:moveTo>
                    <a:pt x="20020" y="11711"/>
                  </a:moveTo>
                  <a:lnTo>
                    <a:pt x="19853" y="11767"/>
                  </a:lnTo>
                  <a:lnTo>
                    <a:pt x="19630" y="11934"/>
                  </a:lnTo>
                  <a:lnTo>
                    <a:pt x="19407" y="12213"/>
                  </a:lnTo>
                  <a:lnTo>
                    <a:pt x="19351" y="12324"/>
                  </a:lnTo>
                  <a:lnTo>
                    <a:pt x="19351" y="12492"/>
                  </a:lnTo>
                  <a:lnTo>
                    <a:pt x="19351" y="12659"/>
                  </a:lnTo>
                  <a:lnTo>
                    <a:pt x="19407" y="12826"/>
                  </a:lnTo>
                  <a:lnTo>
                    <a:pt x="19630" y="13105"/>
                  </a:lnTo>
                  <a:lnTo>
                    <a:pt x="19853" y="13272"/>
                  </a:lnTo>
                  <a:lnTo>
                    <a:pt x="20020" y="13328"/>
                  </a:lnTo>
                  <a:lnTo>
                    <a:pt x="20355" y="13328"/>
                  </a:lnTo>
                  <a:lnTo>
                    <a:pt x="20522" y="13272"/>
                  </a:lnTo>
                  <a:lnTo>
                    <a:pt x="20801" y="13105"/>
                  </a:lnTo>
                  <a:lnTo>
                    <a:pt x="20968" y="12826"/>
                  </a:lnTo>
                  <a:lnTo>
                    <a:pt x="21024" y="12659"/>
                  </a:lnTo>
                  <a:lnTo>
                    <a:pt x="21024" y="12492"/>
                  </a:lnTo>
                  <a:lnTo>
                    <a:pt x="21024" y="12324"/>
                  </a:lnTo>
                  <a:lnTo>
                    <a:pt x="20968" y="12213"/>
                  </a:lnTo>
                  <a:lnTo>
                    <a:pt x="20801" y="11934"/>
                  </a:lnTo>
                  <a:lnTo>
                    <a:pt x="20522" y="11767"/>
                  </a:lnTo>
                  <a:lnTo>
                    <a:pt x="20355" y="11711"/>
                  </a:lnTo>
                  <a:close/>
                  <a:moveTo>
                    <a:pt x="25095" y="11711"/>
                  </a:moveTo>
                  <a:lnTo>
                    <a:pt x="24928" y="11767"/>
                  </a:lnTo>
                  <a:lnTo>
                    <a:pt x="24705" y="11934"/>
                  </a:lnTo>
                  <a:lnTo>
                    <a:pt x="24482" y="12213"/>
                  </a:lnTo>
                  <a:lnTo>
                    <a:pt x="24426" y="12324"/>
                  </a:lnTo>
                  <a:lnTo>
                    <a:pt x="24426" y="12492"/>
                  </a:lnTo>
                  <a:lnTo>
                    <a:pt x="24426" y="12659"/>
                  </a:lnTo>
                  <a:lnTo>
                    <a:pt x="24482" y="12826"/>
                  </a:lnTo>
                  <a:lnTo>
                    <a:pt x="24705" y="13105"/>
                  </a:lnTo>
                  <a:lnTo>
                    <a:pt x="24928" y="13272"/>
                  </a:lnTo>
                  <a:lnTo>
                    <a:pt x="25095" y="13328"/>
                  </a:lnTo>
                  <a:lnTo>
                    <a:pt x="25430" y="13328"/>
                  </a:lnTo>
                  <a:lnTo>
                    <a:pt x="25597" y="13272"/>
                  </a:lnTo>
                  <a:lnTo>
                    <a:pt x="25876" y="13105"/>
                  </a:lnTo>
                  <a:lnTo>
                    <a:pt x="26043" y="12826"/>
                  </a:lnTo>
                  <a:lnTo>
                    <a:pt x="26099" y="12659"/>
                  </a:lnTo>
                  <a:lnTo>
                    <a:pt x="26099" y="12492"/>
                  </a:lnTo>
                  <a:lnTo>
                    <a:pt x="26099" y="12324"/>
                  </a:lnTo>
                  <a:lnTo>
                    <a:pt x="26043" y="12213"/>
                  </a:lnTo>
                  <a:lnTo>
                    <a:pt x="25876" y="11934"/>
                  </a:lnTo>
                  <a:lnTo>
                    <a:pt x="25597" y="11767"/>
                  </a:lnTo>
                  <a:lnTo>
                    <a:pt x="25430" y="11711"/>
                  </a:lnTo>
                  <a:close/>
                  <a:moveTo>
                    <a:pt x="28441" y="11711"/>
                  </a:moveTo>
                  <a:lnTo>
                    <a:pt x="28274" y="11767"/>
                  </a:lnTo>
                  <a:lnTo>
                    <a:pt x="27995" y="11934"/>
                  </a:lnTo>
                  <a:lnTo>
                    <a:pt x="27828" y="12213"/>
                  </a:lnTo>
                  <a:lnTo>
                    <a:pt x="27772" y="12324"/>
                  </a:lnTo>
                  <a:lnTo>
                    <a:pt x="27772" y="12492"/>
                  </a:lnTo>
                  <a:lnTo>
                    <a:pt x="27772" y="12659"/>
                  </a:lnTo>
                  <a:lnTo>
                    <a:pt x="27828" y="12826"/>
                  </a:lnTo>
                  <a:lnTo>
                    <a:pt x="27995" y="13105"/>
                  </a:lnTo>
                  <a:lnTo>
                    <a:pt x="28274" y="13272"/>
                  </a:lnTo>
                  <a:lnTo>
                    <a:pt x="28441" y="13328"/>
                  </a:lnTo>
                  <a:lnTo>
                    <a:pt x="28776" y="13328"/>
                  </a:lnTo>
                  <a:lnTo>
                    <a:pt x="28943" y="13272"/>
                  </a:lnTo>
                  <a:lnTo>
                    <a:pt x="29166" y="13105"/>
                  </a:lnTo>
                  <a:lnTo>
                    <a:pt x="29333" y="12826"/>
                  </a:lnTo>
                  <a:lnTo>
                    <a:pt x="29389" y="12659"/>
                  </a:lnTo>
                  <a:lnTo>
                    <a:pt x="29445" y="12492"/>
                  </a:lnTo>
                  <a:lnTo>
                    <a:pt x="29389" y="12324"/>
                  </a:lnTo>
                  <a:lnTo>
                    <a:pt x="29333" y="12213"/>
                  </a:lnTo>
                  <a:lnTo>
                    <a:pt x="29166" y="11934"/>
                  </a:lnTo>
                  <a:lnTo>
                    <a:pt x="28943" y="11767"/>
                  </a:lnTo>
                  <a:lnTo>
                    <a:pt x="28776" y="11711"/>
                  </a:lnTo>
                  <a:close/>
                  <a:moveTo>
                    <a:pt x="40152" y="11711"/>
                  </a:moveTo>
                  <a:lnTo>
                    <a:pt x="40041" y="11767"/>
                  </a:lnTo>
                  <a:lnTo>
                    <a:pt x="39762" y="11934"/>
                  </a:lnTo>
                  <a:lnTo>
                    <a:pt x="39595" y="12213"/>
                  </a:lnTo>
                  <a:lnTo>
                    <a:pt x="39539" y="12324"/>
                  </a:lnTo>
                  <a:lnTo>
                    <a:pt x="39539" y="12492"/>
                  </a:lnTo>
                  <a:lnTo>
                    <a:pt x="39539" y="12659"/>
                  </a:lnTo>
                  <a:lnTo>
                    <a:pt x="39595" y="12826"/>
                  </a:lnTo>
                  <a:lnTo>
                    <a:pt x="39762" y="13105"/>
                  </a:lnTo>
                  <a:lnTo>
                    <a:pt x="40041" y="13272"/>
                  </a:lnTo>
                  <a:lnTo>
                    <a:pt x="40152" y="13328"/>
                  </a:lnTo>
                  <a:lnTo>
                    <a:pt x="40487" y="13328"/>
                  </a:lnTo>
                  <a:lnTo>
                    <a:pt x="40654" y="13272"/>
                  </a:lnTo>
                  <a:lnTo>
                    <a:pt x="40933" y="13105"/>
                  </a:lnTo>
                  <a:lnTo>
                    <a:pt x="41100" y="12826"/>
                  </a:lnTo>
                  <a:lnTo>
                    <a:pt x="41156" y="12659"/>
                  </a:lnTo>
                  <a:lnTo>
                    <a:pt x="41156" y="12492"/>
                  </a:lnTo>
                  <a:lnTo>
                    <a:pt x="41156" y="12324"/>
                  </a:lnTo>
                  <a:lnTo>
                    <a:pt x="41100" y="12213"/>
                  </a:lnTo>
                  <a:lnTo>
                    <a:pt x="40933" y="11934"/>
                  </a:lnTo>
                  <a:lnTo>
                    <a:pt x="40654" y="11767"/>
                  </a:lnTo>
                  <a:lnTo>
                    <a:pt x="40487" y="11711"/>
                  </a:lnTo>
                  <a:close/>
                  <a:moveTo>
                    <a:pt x="48517" y="11711"/>
                  </a:moveTo>
                  <a:lnTo>
                    <a:pt x="48350" y="11767"/>
                  </a:lnTo>
                  <a:lnTo>
                    <a:pt x="48127" y="11934"/>
                  </a:lnTo>
                  <a:lnTo>
                    <a:pt x="47904" y="12213"/>
                  </a:lnTo>
                  <a:lnTo>
                    <a:pt x="47904" y="12324"/>
                  </a:lnTo>
                  <a:lnTo>
                    <a:pt x="47848" y="12492"/>
                  </a:lnTo>
                  <a:lnTo>
                    <a:pt x="47904" y="12659"/>
                  </a:lnTo>
                  <a:lnTo>
                    <a:pt x="47904" y="12826"/>
                  </a:lnTo>
                  <a:lnTo>
                    <a:pt x="48127" y="13105"/>
                  </a:lnTo>
                  <a:lnTo>
                    <a:pt x="48350" y="13272"/>
                  </a:lnTo>
                  <a:lnTo>
                    <a:pt x="48517" y="13328"/>
                  </a:lnTo>
                  <a:lnTo>
                    <a:pt x="48852" y="13328"/>
                  </a:lnTo>
                  <a:lnTo>
                    <a:pt x="49019" y="13272"/>
                  </a:lnTo>
                  <a:lnTo>
                    <a:pt x="49298" y="13105"/>
                  </a:lnTo>
                  <a:lnTo>
                    <a:pt x="49465" y="12826"/>
                  </a:lnTo>
                  <a:lnTo>
                    <a:pt x="49521" y="12659"/>
                  </a:lnTo>
                  <a:lnTo>
                    <a:pt x="49521" y="12492"/>
                  </a:lnTo>
                  <a:lnTo>
                    <a:pt x="49521" y="12324"/>
                  </a:lnTo>
                  <a:lnTo>
                    <a:pt x="49465" y="12213"/>
                  </a:lnTo>
                  <a:lnTo>
                    <a:pt x="49298" y="11934"/>
                  </a:lnTo>
                  <a:lnTo>
                    <a:pt x="49019" y="11767"/>
                  </a:lnTo>
                  <a:lnTo>
                    <a:pt x="48852" y="11711"/>
                  </a:lnTo>
                  <a:close/>
                  <a:moveTo>
                    <a:pt x="51808" y="11711"/>
                  </a:moveTo>
                  <a:lnTo>
                    <a:pt x="51696" y="11767"/>
                  </a:lnTo>
                  <a:lnTo>
                    <a:pt x="51417" y="11934"/>
                  </a:lnTo>
                  <a:lnTo>
                    <a:pt x="51250" y="12213"/>
                  </a:lnTo>
                  <a:lnTo>
                    <a:pt x="51194" y="12324"/>
                  </a:lnTo>
                  <a:lnTo>
                    <a:pt x="51194" y="12492"/>
                  </a:lnTo>
                  <a:lnTo>
                    <a:pt x="51194" y="12659"/>
                  </a:lnTo>
                  <a:lnTo>
                    <a:pt x="51250" y="12826"/>
                  </a:lnTo>
                  <a:lnTo>
                    <a:pt x="51417" y="13105"/>
                  </a:lnTo>
                  <a:lnTo>
                    <a:pt x="51696" y="13272"/>
                  </a:lnTo>
                  <a:lnTo>
                    <a:pt x="51808" y="13328"/>
                  </a:lnTo>
                  <a:lnTo>
                    <a:pt x="52142" y="13328"/>
                  </a:lnTo>
                  <a:lnTo>
                    <a:pt x="52309" y="13272"/>
                  </a:lnTo>
                  <a:lnTo>
                    <a:pt x="52588" y="13105"/>
                  </a:lnTo>
                  <a:lnTo>
                    <a:pt x="52756" y="12826"/>
                  </a:lnTo>
                  <a:lnTo>
                    <a:pt x="52811" y="12659"/>
                  </a:lnTo>
                  <a:lnTo>
                    <a:pt x="52811" y="12492"/>
                  </a:lnTo>
                  <a:lnTo>
                    <a:pt x="52811" y="12324"/>
                  </a:lnTo>
                  <a:lnTo>
                    <a:pt x="52756" y="12213"/>
                  </a:lnTo>
                  <a:lnTo>
                    <a:pt x="52588" y="11934"/>
                  </a:lnTo>
                  <a:lnTo>
                    <a:pt x="52309" y="11767"/>
                  </a:lnTo>
                  <a:lnTo>
                    <a:pt x="52142" y="11711"/>
                  </a:lnTo>
                  <a:close/>
                  <a:moveTo>
                    <a:pt x="56938" y="11711"/>
                  </a:moveTo>
                  <a:lnTo>
                    <a:pt x="56771" y="11767"/>
                  </a:lnTo>
                  <a:lnTo>
                    <a:pt x="56492" y="11934"/>
                  </a:lnTo>
                  <a:lnTo>
                    <a:pt x="56325" y="12213"/>
                  </a:lnTo>
                  <a:lnTo>
                    <a:pt x="56269" y="12324"/>
                  </a:lnTo>
                  <a:lnTo>
                    <a:pt x="56269" y="12492"/>
                  </a:lnTo>
                  <a:lnTo>
                    <a:pt x="56269" y="12659"/>
                  </a:lnTo>
                  <a:lnTo>
                    <a:pt x="56325" y="12826"/>
                  </a:lnTo>
                  <a:lnTo>
                    <a:pt x="56492" y="13105"/>
                  </a:lnTo>
                  <a:lnTo>
                    <a:pt x="56771" y="13272"/>
                  </a:lnTo>
                  <a:lnTo>
                    <a:pt x="56938" y="13328"/>
                  </a:lnTo>
                  <a:lnTo>
                    <a:pt x="57273" y="13328"/>
                  </a:lnTo>
                  <a:lnTo>
                    <a:pt x="57440" y="13272"/>
                  </a:lnTo>
                  <a:lnTo>
                    <a:pt x="57663" y="13105"/>
                  </a:lnTo>
                  <a:lnTo>
                    <a:pt x="57830" y="12826"/>
                  </a:lnTo>
                  <a:lnTo>
                    <a:pt x="57886" y="12659"/>
                  </a:lnTo>
                  <a:lnTo>
                    <a:pt x="57942" y="12492"/>
                  </a:lnTo>
                  <a:lnTo>
                    <a:pt x="57886" y="12324"/>
                  </a:lnTo>
                  <a:lnTo>
                    <a:pt x="57830" y="12213"/>
                  </a:lnTo>
                  <a:lnTo>
                    <a:pt x="57663" y="11934"/>
                  </a:lnTo>
                  <a:lnTo>
                    <a:pt x="57440" y="11767"/>
                  </a:lnTo>
                  <a:lnTo>
                    <a:pt x="57273" y="11711"/>
                  </a:lnTo>
                  <a:close/>
                  <a:moveTo>
                    <a:pt x="62013" y="11711"/>
                  </a:moveTo>
                  <a:lnTo>
                    <a:pt x="61846" y="11767"/>
                  </a:lnTo>
                  <a:lnTo>
                    <a:pt x="61567" y="11934"/>
                  </a:lnTo>
                  <a:lnTo>
                    <a:pt x="61399" y="12213"/>
                  </a:lnTo>
                  <a:lnTo>
                    <a:pt x="61344" y="12324"/>
                  </a:lnTo>
                  <a:lnTo>
                    <a:pt x="61344" y="12492"/>
                  </a:lnTo>
                  <a:lnTo>
                    <a:pt x="61344" y="12659"/>
                  </a:lnTo>
                  <a:lnTo>
                    <a:pt x="61399" y="12826"/>
                  </a:lnTo>
                  <a:lnTo>
                    <a:pt x="61567" y="13105"/>
                  </a:lnTo>
                  <a:lnTo>
                    <a:pt x="61846" y="13272"/>
                  </a:lnTo>
                  <a:lnTo>
                    <a:pt x="62013" y="13328"/>
                  </a:lnTo>
                  <a:lnTo>
                    <a:pt x="62347" y="13328"/>
                  </a:lnTo>
                  <a:lnTo>
                    <a:pt x="62515" y="13272"/>
                  </a:lnTo>
                  <a:lnTo>
                    <a:pt x="62738" y="13105"/>
                  </a:lnTo>
                  <a:lnTo>
                    <a:pt x="62961" y="12826"/>
                  </a:lnTo>
                  <a:lnTo>
                    <a:pt x="62961" y="12659"/>
                  </a:lnTo>
                  <a:lnTo>
                    <a:pt x="63017" y="12492"/>
                  </a:lnTo>
                  <a:lnTo>
                    <a:pt x="62961" y="12324"/>
                  </a:lnTo>
                  <a:lnTo>
                    <a:pt x="62961" y="12213"/>
                  </a:lnTo>
                  <a:lnTo>
                    <a:pt x="62738" y="11934"/>
                  </a:lnTo>
                  <a:lnTo>
                    <a:pt x="62515" y="11767"/>
                  </a:lnTo>
                  <a:lnTo>
                    <a:pt x="62347" y="11711"/>
                  </a:lnTo>
                  <a:close/>
                  <a:moveTo>
                    <a:pt x="72051" y="11711"/>
                  </a:moveTo>
                  <a:lnTo>
                    <a:pt x="71884" y="11767"/>
                  </a:lnTo>
                  <a:lnTo>
                    <a:pt x="71605" y="11934"/>
                  </a:lnTo>
                  <a:lnTo>
                    <a:pt x="71438" y="12213"/>
                  </a:lnTo>
                  <a:lnTo>
                    <a:pt x="71382" y="12324"/>
                  </a:lnTo>
                  <a:lnTo>
                    <a:pt x="71382" y="12492"/>
                  </a:lnTo>
                  <a:lnTo>
                    <a:pt x="71382" y="12659"/>
                  </a:lnTo>
                  <a:lnTo>
                    <a:pt x="71438" y="12826"/>
                  </a:lnTo>
                  <a:lnTo>
                    <a:pt x="71605" y="13105"/>
                  </a:lnTo>
                  <a:lnTo>
                    <a:pt x="71884" y="13272"/>
                  </a:lnTo>
                  <a:lnTo>
                    <a:pt x="72051" y="13328"/>
                  </a:lnTo>
                  <a:lnTo>
                    <a:pt x="72386" y="13328"/>
                  </a:lnTo>
                  <a:lnTo>
                    <a:pt x="72553" y="13272"/>
                  </a:lnTo>
                  <a:lnTo>
                    <a:pt x="72776" y="13105"/>
                  </a:lnTo>
                  <a:lnTo>
                    <a:pt x="72999" y="12826"/>
                  </a:lnTo>
                  <a:lnTo>
                    <a:pt x="72999" y="12659"/>
                  </a:lnTo>
                  <a:lnTo>
                    <a:pt x="73055" y="12492"/>
                  </a:lnTo>
                  <a:lnTo>
                    <a:pt x="72999" y="12324"/>
                  </a:lnTo>
                  <a:lnTo>
                    <a:pt x="72999" y="12213"/>
                  </a:lnTo>
                  <a:lnTo>
                    <a:pt x="72776" y="11934"/>
                  </a:lnTo>
                  <a:lnTo>
                    <a:pt x="72553" y="11767"/>
                  </a:lnTo>
                  <a:lnTo>
                    <a:pt x="72386" y="11711"/>
                  </a:lnTo>
                  <a:close/>
                  <a:moveTo>
                    <a:pt x="80472" y="11711"/>
                  </a:moveTo>
                  <a:lnTo>
                    <a:pt x="80304" y="11767"/>
                  </a:lnTo>
                  <a:lnTo>
                    <a:pt x="80081" y="11934"/>
                  </a:lnTo>
                  <a:lnTo>
                    <a:pt x="79914" y="12213"/>
                  </a:lnTo>
                  <a:lnTo>
                    <a:pt x="79858" y="12324"/>
                  </a:lnTo>
                  <a:lnTo>
                    <a:pt x="79803" y="12492"/>
                  </a:lnTo>
                  <a:lnTo>
                    <a:pt x="79858" y="12659"/>
                  </a:lnTo>
                  <a:lnTo>
                    <a:pt x="79914" y="12826"/>
                  </a:lnTo>
                  <a:lnTo>
                    <a:pt x="80081" y="13105"/>
                  </a:lnTo>
                  <a:lnTo>
                    <a:pt x="80304" y="13272"/>
                  </a:lnTo>
                  <a:lnTo>
                    <a:pt x="80472" y="13328"/>
                  </a:lnTo>
                  <a:lnTo>
                    <a:pt x="80806" y="13328"/>
                  </a:lnTo>
                  <a:lnTo>
                    <a:pt x="80974" y="13272"/>
                  </a:lnTo>
                  <a:lnTo>
                    <a:pt x="81252" y="13105"/>
                  </a:lnTo>
                  <a:lnTo>
                    <a:pt x="81420" y="12826"/>
                  </a:lnTo>
                  <a:lnTo>
                    <a:pt x="81476" y="12659"/>
                  </a:lnTo>
                  <a:lnTo>
                    <a:pt x="81476" y="12492"/>
                  </a:lnTo>
                  <a:lnTo>
                    <a:pt x="81476" y="12324"/>
                  </a:lnTo>
                  <a:lnTo>
                    <a:pt x="81420" y="12213"/>
                  </a:lnTo>
                  <a:lnTo>
                    <a:pt x="81252" y="11934"/>
                  </a:lnTo>
                  <a:lnTo>
                    <a:pt x="80974" y="11767"/>
                  </a:lnTo>
                  <a:lnTo>
                    <a:pt x="80806" y="11711"/>
                  </a:lnTo>
                  <a:close/>
                  <a:moveTo>
                    <a:pt x="90621" y="11711"/>
                  </a:moveTo>
                  <a:lnTo>
                    <a:pt x="90510" y="11767"/>
                  </a:lnTo>
                  <a:lnTo>
                    <a:pt x="90231" y="11934"/>
                  </a:lnTo>
                  <a:lnTo>
                    <a:pt x="90064" y="12213"/>
                  </a:lnTo>
                  <a:lnTo>
                    <a:pt x="90008" y="12324"/>
                  </a:lnTo>
                  <a:lnTo>
                    <a:pt x="90008" y="12492"/>
                  </a:lnTo>
                  <a:lnTo>
                    <a:pt x="90008" y="12659"/>
                  </a:lnTo>
                  <a:lnTo>
                    <a:pt x="90064" y="12826"/>
                  </a:lnTo>
                  <a:lnTo>
                    <a:pt x="90231" y="13105"/>
                  </a:lnTo>
                  <a:lnTo>
                    <a:pt x="90510" y="13272"/>
                  </a:lnTo>
                  <a:lnTo>
                    <a:pt x="90621" y="13328"/>
                  </a:lnTo>
                  <a:lnTo>
                    <a:pt x="90956" y="13328"/>
                  </a:lnTo>
                  <a:lnTo>
                    <a:pt x="91123" y="13272"/>
                  </a:lnTo>
                  <a:lnTo>
                    <a:pt x="91402" y="13105"/>
                  </a:lnTo>
                  <a:lnTo>
                    <a:pt x="91569" y="12826"/>
                  </a:lnTo>
                  <a:lnTo>
                    <a:pt x="91625" y="12659"/>
                  </a:lnTo>
                  <a:lnTo>
                    <a:pt x="91625" y="12492"/>
                  </a:lnTo>
                  <a:lnTo>
                    <a:pt x="91625" y="12324"/>
                  </a:lnTo>
                  <a:lnTo>
                    <a:pt x="91569" y="12213"/>
                  </a:lnTo>
                  <a:lnTo>
                    <a:pt x="91402" y="11934"/>
                  </a:lnTo>
                  <a:lnTo>
                    <a:pt x="91123" y="11767"/>
                  </a:lnTo>
                  <a:lnTo>
                    <a:pt x="90956" y="11711"/>
                  </a:lnTo>
                  <a:close/>
                  <a:moveTo>
                    <a:pt x="98986" y="11711"/>
                  </a:moveTo>
                  <a:lnTo>
                    <a:pt x="98875" y="11767"/>
                  </a:lnTo>
                  <a:lnTo>
                    <a:pt x="98596" y="11934"/>
                  </a:lnTo>
                  <a:lnTo>
                    <a:pt x="98429" y="12213"/>
                  </a:lnTo>
                  <a:lnTo>
                    <a:pt x="98373" y="12324"/>
                  </a:lnTo>
                  <a:lnTo>
                    <a:pt x="98373" y="12492"/>
                  </a:lnTo>
                  <a:lnTo>
                    <a:pt x="98373" y="12659"/>
                  </a:lnTo>
                  <a:lnTo>
                    <a:pt x="98429" y="12826"/>
                  </a:lnTo>
                  <a:lnTo>
                    <a:pt x="98596" y="13105"/>
                  </a:lnTo>
                  <a:lnTo>
                    <a:pt x="98875" y="13272"/>
                  </a:lnTo>
                  <a:lnTo>
                    <a:pt x="98986" y="13328"/>
                  </a:lnTo>
                  <a:lnTo>
                    <a:pt x="99321" y="13328"/>
                  </a:lnTo>
                  <a:lnTo>
                    <a:pt x="99488" y="13272"/>
                  </a:lnTo>
                  <a:lnTo>
                    <a:pt x="99767" y="13105"/>
                  </a:lnTo>
                  <a:lnTo>
                    <a:pt x="99934" y="12826"/>
                  </a:lnTo>
                  <a:lnTo>
                    <a:pt x="99990" y="12659"/>
                  </a:lnTo>
                  <a:lnTo>
                    <a:pt x="99990" y="12492"/>
                  </a:lnTo>
                  <a:lnTo>
                    <a:pt x="99990" y="12324"/>
                  </a:lnTo>
                  <a:lnTo>
                    <a:pt x="99934" y="12213"/>
                  </a:lnTo>
                  <a:lnTo>
                    <a:pt x="99767" y="11934"/>
                  </a:lnTo>
                  <a:lnTo>
                    <a:pt x="99488" y="11767"/>
                  </a:lnTo>
                  <a:lnTo>
                    <a:pt x="99321" y="11711"/>
                  </a:lnTo>
                  <a:close/>
                  <a:moveTo>
                    <a:pt x="109080" y="11711"/>
                  </a:moveTo>
                  <a:lnTo>
                    <a:pt x="108969" y="11767"/>
                  </a:lnTo>
                  <a:lnTo>
                    <a:pt x="108690" y="11934"/>
                  </a:lnTo>
                  <a:lnTo>
                    <a:pt x="108523" y="12213"/>
                  </a:lnTo>
                  <a:lnTo>
                    <a:pt x="108467" y="12324"/>
                  </a:lnTo>
                  <a:lnTo>
                    <a:pt x="108467" y="12492"/>
                  </a:lnTo>
                  <a:lnTo>
                    <a:pt x="108467" y="12659"/>
                  </a:lnTo>
                  <a:lnTo>
                    <a:pt x="108523" y="12826"/>
                  </a:lnTo>
                  <a:lnTo>
                    <a:pt x="108690" y="13105"/>
                  </a:lnTo>
                  <a:lnTo>
                    <a:pt x="108969" y="13272"/>
                  </a:lnTo>
                  <a:lnTo>
                    <a:pt x="109080" y="13328"/>
                  </a:lnTo>
                  <a:lnTo>
                    <a:pt x="109415" y="13328"/>
                  </a:lnTo>
                  <a:lnTo>
                    <a:pt x="109582" y="13272"/>
                  </a:lnTo>
                  <a:lnTo>
                    <a:pt x="109861" y="13105"/>
                  </a:lnTo>
                  <a:lnTo>
                    <a:pt x="110028" y="12826"/>
                  </a:lnTo>
                  <a:lnTo>
                    <a:pt x="110084" y="12659"/>
                  </a:lnTo>
                  <a:lnTo>
                    <a:pt x="110084" y="12492"/>
                  </a:lnTo>
                  <a:lnTo>
                    <a:pt x="110084" y="12324"/>
                  </a:lnTo>
                  <a:lnTo>
                    <a:pt x="110028" y="12213"/>
                  </a:lnTo>
                  <a:lnTo>
                    <a:pt x="109861" y="11934"/>
                  </a:lnTo>
                  <a:lnTo>
                    <a:pt x="109582" y="11767"/>
                  </a:lnTo>
                  <a:lnTo>
                    <a:pt x="109415" y="11711"/>
                  </a:lnTo>
                  <a:close/>
                  <a:moveTo>
                    <a:pt x="112482" y="11711"/>
                  </a:moveTo>
                  <a:lnTo>
                    <a:pt x="112315" y="11767"/>
                  </a:lnTo>
                  <a:lnTo>
                    <a:pt x="112036" y="11934"/>
                  </a:lnTo>
                  <a:lnTo>
                    <a:pt x="111869" y="12213"/>
                  </a:lnTo>
                  <a:lnTo>
                    <a:pt x="111813" y="12324"/>
                  </a:lnTo>
                  <a:lnTo>
                    <a:pt x="111813" y="12492"/>
                  </a:lnTo>
                  <a:lnTo>
                    <a:pt x="111813" y="12659"/>
                  </a:lnTo>
                  <a:lnTo>
                    <a:pt x="111869" y="12826"/>
                  </a:lnTo>
                  <a:lnTo>
                    <a:pt x="112036" y="13105"/>
                  </a:lnTo>
                  <a:lnTo>
                    <a:pt x="112315" y="13272"/>
                  </a:lnTo>
                  <a:lnTo>
                    <a:pt x="112482" y="13328"/>
                  </a:lnTo>
                  <a:lnTo>
                    <a:pt x="112817" y="13328"/>
                  </a:lnTo>
                  <a:lnTo>
                    <a:pt x="112984" y="13272"/>
                  </a:lnTo>
                  <a:lnTo>
                    <a:pt x="113207" y="13105"/>
                  </a:lnTo>
                  <a:lnTo>
                    <a:pt x="113430" y="12826"/>
                  </a:lnTo>
                  <a:lnTo>
                    <a:pt x="113430" y="12659"/>
                  </a:lnTo>
                  <a:lnTo>
                    <a:pt x="113486" y="12492"/>
                  </a:lnTo>
                  <a:lnTo>
                    <a:pt x="113430" y="12324"/>
                  </a:lnTo>
                  <a:lnTo>
                    <a:pt x="113430" y="12213"/>
                  </a:lnTo>
                  <a:lnTo>
                    <a:pt x="113207" y="11934"/>
                  </a:lnTo>
                  <a:lnTo>
                    <a:pt x="112984" y="11767"/>
                  </a:lnTo>
                  <a:lnTo>
                    <a:pt x="112817" y="11711"/>
                  </a:lnTo>
                  <a:close/>
                  <a:moveTo>
                    <a:pt x="115828" y="11711"/>
                  </a:moveTo>
                  <a:lnTo>
                    <a:pt x="115661" y="11767"/>
                  </a:lnTo>
                  <a:lnTo>
                    <a:pt x="115438" y="11934"/>
                  </a:lnTo>
                  <a:lnTo>
                    <a:pt x="115270" y="12213"/>
                  </a:lnTo>
                  <a:lnTo>
                    <a:pt x="115215" y="12324"/>
                  </a:lnTo>
                  <a:lnTo>
                    <a:pt x="115159" y="12492"/>
                  </a:lnTo>
                  <a:lnTo>
                    <a:pt x="115215" y="12659"/>
                  </a:lnTo>
                  <a:lnTo>
                    <a:pt x="115270" y="12826"/>
                  </a:lnTo>
                  <a:lnTo>
                    <a:pt x="115438" y="13105"/>
                  </a:lnTo>
                  <a:lnTo>
                    <a:pt x="115661" y="13272"/>
                  </a:lnTo>
                  <a:lnTo>
                    <a:pt x="115828" y="13328"/>
                  </a:lnTo>
                  <a:lnTo>
                    <a:pt x="116163" y="13328"/>
                  </a:lnTo>
                  <a:lnTo>
                    <a:pt x="116330" y="13272"/>
                  </a:lnTo>
                  <a:lnTo>
                    <a:pt x="116609" y="13105"/>
                  </a:lnTo>
                  <a:lnTo>
                    <a:pt x="116776" y="12826"/>
                  </a:lnTo>
                  <a:lnTo>
                    <a:pt x="116832" y="12659"/>
                  </a:lnTo>
                  <a:lnTo>
                    <a:pt x="116832" y="12492"/>
                  </a:lnTo>
                  <a:lnTo>
                    <a:pt x="116832" y="12324"/>
                  </a:lnTo>
                  <a:lnTo>
                    <a:pt x="116776" y="12213"/>
                  </a:lnTo>
                  <a:lnTo>
                    <a:pt x="116609" y="11934"/>
                  </a:lnTo>
                  <a:lnTo>
                    <a:pt x="116330" y="11767"/>
                  </a:lnTo>
                  <a:lnTo>
                    <a:pt x="116163" y="11711"/>
                  </a:lnTo>
                  <a:close/>
                  <a:moveTo>
                    <a:pt x="120903" y="11711"/>
                  </a:moveTo>
                  <a:lnTo>
                    <a:pt x="120736" y="11767"/>
                  </a:lnTo>
                  <a:lnTo>
                    <a:pt x="120512" y="11934"/>
                  </a:lnTo>
                  <a:lnTo>
                    <a:pt x="120345" y="12213"/>
                  </a:lnTo>
                  <a:lnTo>
                    <a:pt x="120289" y="12324"/>
                  </a:lnTo>
                  <a:lnTo>
                    <a:pt x="120234" y="12492"/>
                  </a:lnTo>
                  <a:lnTo>
                    <a:pt x="120289" y="12659"/>
                  </a:lnTo>
                  <a:lnTo>
                    <a:pt x="120345" y="12826"/>
                  </a:lnTo>
                  <a:lnTo>
                    <a:pt x="120512" y="13105"/>
                  </a:lnTo>
                  <a:lnTo>
                    <a:pt x="120736" y="13272"/>
                  </a:lnTo>
                  <a:lnTo>
                    <a:pt x="120903" y="13328"/>
                  </a:lnTo>
                  <a:lnTo>
                    <a:pt x="121237" y="13328"/>
                  </a:lnTo>
                  <a:lnTo>
                    <a:pt x="121405" y="13272"/>
                  </a:lnTo>
                  <a:lnTo>
                    <a:pt x="121684" y="13105"/>
                  </a:lnTo>
                  <a:lnTo>
                    <a:pt x="121851" y="12826"/>
                  </a:lnTo>
                  <a:lnTo>
                    <a:pt x="121907" y="12659"/>
                  </a:lnTo>
                  <a:lnTo>
                    <a:pt x="121907" y="12492"/>
                  </a:lnTo>
                  <a:lnTo>
                    <a:pt x="121907" y="12324"/>
                  </a:lnTo>
                  <a:lnTo>
                    <a:pt x="121851" y="12213"/>
                  </a:lnTo>
                  <a:lnTo>
                    <a:pt x="121684" y="11934"/>
                  </a:lnTo>
                  <a:lnTo>
                    <a:pt x="121405" y="11767"/>
                  </a:lnTo>
                  <a:lnTo>
                    <a:pt x="121237" y="11711"/>
                  </a:lnTo>
                  <a:close/>
                  <a:moveTo>
                    <a:pt x="124249" y="11711"/>
                  </a:moveTo>
                  <a:lnTo>
                    <a:pt x="124082" y="11767"/>
                  </a:lnTo>
                  <a:lnTo>
                    <a:pt x="123803" y="11934"/>
                  </a:lnTo>
                  <a:lnTo>
                    <a:pt x="123635" y="12213"/>
                  </a:lnTo>
                  <a:lnTo>
                    <a:pt x="123580" y="12324"/>
                  </a:lnTo>
                  <a:lnTo>
                    <a:pt x="123580" y="12492"/>
                  </a:lnTo>
                  <a:lnTo>
                    <a:pt x="123580" y="12659"/>
                  </a:lnTo>
                  <a:lnTo>
                    <a:pt x="123635" y="12826"/>
                  </a:lnTo>
                  <a:lnTo>
                    <a:pt x="123803" y="13105"/>
                  </a:lnTo>
                  <a:lnTo>
                    <a:pt x="124082" y="13272"/>
                  </a:lnTo>
                  <a:lnTo>
                    <a:pt x="124249" y="13328"/>
                  </a:lnTo>
                  <a:lnTo>
                    <a:pt x="124583" y="13328"/>
                  </a:lnTo>
                  <a:lnTo>
                    <a:pt x="124751" y="13272"/>
                  </a:lnTo>
                  <a:lnTo>
                    <a:pt x="124974" y="13105"/>
                  </a:lnTo>
                  <a:lnTo>
                    <a:pt x="125197" y="12826"/>
                  </a:lnTo>
                  <a:lnTo>
                    <a:pt x="125253" y="12659"/>
                  </a:lnTo>
                  <a:lnTo>
                    <a:pt x="125253" y="12492"/>
                  </a:lnTo>
                  <a:lnTo>
                    <a:pt x="125253" y="12324"/>
                  </a:lnTo>
                  <a:lnTo>
                    <a:pt x="125197" y="12213"/>
                  </a:lnTo>
                  <a:lnTo>
                    <a:pt x="124974" y="11934"/>
                  </a:lnTo>
                  <a:lnTo>
                    <a:pt x="124751" y="11767"/>
                  </a:lnTo>
                  <a:lnTo>
                    <a:pt x="124583" y="11711"/>
                  </a:lnTo>
                  <a:close/>
                  <a:moveTo>
                    <a:pt x="136016" y="11711"/>
                  </a:moveTo>
                  <a:lnTo>
                    <a:pt x="135848" y="11767"/>
                  </a:lnTo>
                  <a:lnTo>
                    <a:pt x="135570" y="11934"/>
                  </a:lnTo>
                  <a:lnTo>
                    <a:pt x="135402" y="12213"/>
                  </a:lnTo>
                  <a:lnTo>
                    <a:pt x="135346" y="12324"/>
                  </a:lnTo>
                  <a:lnTo>
                    <a:pt x="135346" y="12492"/>
                  </a:lnTo>
                  <a:lnTo>
                    <a:pt x="135346" y="12659"/>
                  </a:lnTo>
                  <a:lnTo>
                    <a:pt x="135402" y="12826"/>
                  </a:lnTo>
                  <a:lnTo>
                    <a:pt x="135570" y="13105"/>
                  </a:lnTo>
                  <a:lnTo>
                    <a:pt x="135848" y="13272"/>
                  </a:lnTo>
                  <a:lnTo>
                    <a:pt x="136016" y="13328"/>
                  </a:lnTo>
                  <a:lnTo>
                    <a:pt x="136350" y="13328"/>
                  </a:lnTo>
                  <a:lnTo>
                    <a:pt x="136462" y="13272"/>
                  </a:lnTo>
                  <a:lnTo>
                    <a:pt x="136741" y="13105"/>
                  </a:lnTo>
                  <a:lnTo>
                    <a:pt x="136908" y="12826"/>
                  </a:lnTo>
                  <a:lnTo>
                    <a:pt x="136964" y="12659"/>
                  </a:lnTo>
                  <a:lnTo>
                    <a:pt x="137019" y="12492"/>
                  </a:lnTo>
                  <a:lnTo>
                    <a:pt x="136964" y="12324"/>
                  </a:lnTo>
                  <a:lnTo>
                    <a:pt x="136908" y="12213"/>
                  </a:lnTo>
                  <a:lnTo>
                    <a:pt x="136741" y="11934"/>
                  </a:lnTo>
                  <a:lnTo>
                    <a:pt x="136462" y="11767"/>
                  </a:lnTo>
                  <a:lnTo>
                    <a:pt x="136350" y="11711"/>
                  </a:lnTo>
                  <a:close/>
                  <a:moveTo>
                    <a:pt x="144325" y="11711"/>
                  </a:moveTo>
                  <a:lnTo>
                    <a:pt x="144158" y="11767"/>
                  </a:lnTo>
                  <a:lnTo>
                    <a:pt x="143935" y="11934"/>
                  </a:lnTo>
                  <a:lnTo>
                    <a:pt x="143712" y="12213"/>
                  </a:lnTo>
                  <a:lnTo>
                    <a:pt x="143656" y="12324"/>
                  </a:lnTo>
                  <a:lnTo>
                    <a:pt x="143656" y="12492"/>
                  </a:lnTo>
                  <a:lnTo>
                    <a:pt x="143656" y="12659"/>
                  </a:lnTo>
                  <a:lnTo>
                    <a:pt x="143712" y="12826"/>
                  </a:lnTo>
                  <a:lnTo>
                    <a:pt x="143935" y="13105"/>
                  </a:lnTo>
                  <a:lnTo>
                    <a:pt x="144158" y="13272"/>
                  </a:lnTo>
                  <a:lnTo>
                    <a:pt x="144325" y="13328"/>
                  </a:lnTo>
                  <a:lnTo>
                    <a:pt x="144660" y="13328"/>
                  </a:lnTo>
                  <a:lnTo>
                    <a:pt x="144827" y="13272"/>
                  </a:lnTo>
                  <a:lnTo>
                    <a:pt x="145106" y="13105"/>
                  </a:lnTo>
                  <a:lnTo>
                    <a:pt x="145273" y="12826"/>
                  </a:lnTo>
                  <a:lnTo>
                    <a:pt x="145329" y="12659"/>
                  </a:lnTo>
                  <a:lnTo>
                    <a:pt x="145329" y="12492"/>
                  </a:lnTo>
                  <a:lnTo>
                    <a:pt x="145329" y="12324"/>
                  </a:lnTo>
                  <a:lnTo>
                    <a:pt x="145273" y="12213"/>
                  </a:lnTo>
                  <a:lnTo>
                    <a:pt x="145106" y="11934"/>
                  </a:lnTo>
                  <a:lnTo>
                    <a:pt x="144827" y="11767"/>
                  </a:lnTo>
                  <a:lnTo>
                    <a:pt x="144660" y="11711"/>
                  </a:lnTo>
                  <a:close/>
                  <a:moveTo>
                    <a:pt x="147615" y="11711"/>
                  </a:moveTo>
                  <a:lnTo>
                    <a:pt x="147504" y="11767"/>
                  </a:lnTo>
                  <a:lnTo>
                    <a:pt x="147225" y="11934"/>
                  </a:lnTo>
                  <a:lnTo>
                    <a:pt x="147058" y="12213"/>
                  </a:lnTo>
                  <a:lnTo>
                    <a:pt x="147002" y="12324"/>
                  </a:lnTo>
                  <a:lnTo>
                    <a:pt x="147002" y="12492"/>
                  </a:lnTo>
                  <a:lnTo>
                    <a:pt x="147002" y="12659"/>
                  </a:lnTo>
                  <a:lnTo>
                    <a:pt x="147058" y="12826"/>
                  </a:lnTo>
                  <a:lnTo>
                    <a:pt x="147225" y="13105"/>
                  </a:lnTo>
                  <a:lnTo>
                    <a:pt x="147504" y="13272"/>
                  </a:lnTo>
                  <a:lnTo>
                    <a:pt x="147615" y="13328"/>
                  </a:lnTo>
                  <a:lnTo>
                    <a:pt x="147950" y="13328"/>
                  </a:lnTo>
                  <a:lnTo>
                    <a:pt x="148117" y="13272"/>
                  </a:lnTo>
                  <a:lnTo>
                    <a:pt x="148396" y="13105"/>
                  </a:lnTo>
                  <a:lnTo>
                    <a:pt x="148563" y="12826"/>
                  </a:lnTo>
                  <a:lnTo>
                    <a:pt x="148619" y="12659"/>
                  </a:lnTo>
                  <a:lnTo>
                    <a:pt x="148619" y="12492"/>
                  </a:lnTo>
                  <a:lnTo>
                    <a:pt x="148619" y="12324"/>
                  </a:lnTo>
                  <a:lnTo>
                    <a:pt x="148563" y="12213"/>
                  </a:lnTo>
                  <a:lnTo>
                    <a:pt x="148396" y="11934"/>
                  </a:lnTo>
                  <a:lnTo>
                    <a:pt x="148117" y="11767"/>
                  </a:lnTo>
                  <a:lnTo>
                    <a:pt x="147950" y="11711"/>
                  </a:lnTo>
                  <a:close/>
                  <a:moveTo>
                    <a:pt x="152746" y="11711"/>
                  </a:moveTo>
                  <a:lnTo>
                    <a:pt x="152578" y="11767"/>
                  </a:lnTo>
                  <a:lnTo>
                    <a:pt x="152300" y="11934"/>
                  </a:lnTo>
                  <a:lnTo>
                    <a:pt x="152132" y="12213"/>
                  </a:lnTo>
                  <a:lnTo>
                    <a:pt x="152077" y="12324"/>
                  </a:lnTo>
                  <a:lnTo>
                    <a:pt x="152077" y="12492"/>
                  </a:lnTo>
                  <a:lnTo>
                    <a:pt x="152077" y="12659"/>
                  </a:lnTo>
                  <a:lnTo>
                    <a:pt x="152132" y="12826"/>
                  </a:lnTo>
                  <a:lnTo>
                    <a:pt x="152300" y="13105"/>
                  </a:lnTo>
                  <a:lnTo>
                    <a:pt x="152578" y="13272"/>
                  </a:lnTo>
                  <a:lnTo>
                    <a:pt x="152746" y="13328"/>
                  </a:lnTo>
                  <a:lnTo>
                    <a:pt x="153080" y="13328"/>
                  </a:lnTo>
                  <a:lnTo>
                    <a:pt x="153192" y="13272"/>
                  </a:lnTo>
                  <a:lnTo>
                    <a:pt x="153471" y="13105"/>
                  </a:lnTo>
                  <a:lnTo>
                    <a:pt x="153638" y="12826"/>
                  </a:lnTo>
                  <a:lnTo>
                    <a:pt x="153694" y="12659"/>
                  </a:lnTo>
                  <a:lnTo>
                    <a:pt x="153694" y="12492"/>
                  </a:lnTo>
                  <a:lnTo>
                    <a:pt x="153694" y="12324"/>
                  </a:lnTo>
                  <a:lnTo>
                    <a:pt x="153638" y="12213"/>
                  </a:lnTo>
                  <a:lnTo>
                    <a:pt x="153471" y="11934"/>
                  </a:lnTo>
                  <a:lnTo>
                    <a:pt x="153192" y="11767"/>
                  </a:lnTo>
                  <a:lnTo>
                    <a:pt x="153080" y="11711"/>
                  </a:lnTo>
                  <a:close/>
                  <a:moveTo>
                    <a:pt x="157821" y="11711"/>
                  </a:moveTo>
                  <a:lnTo>
                    <a:pt x="157653" y="11767"/>
                  </a:lnTo>
                  <a:lnTo>
                    <a:pt x="157374" y="11934"/>
                  </a:lnTo>
                  <a:lnTo>
                    <a:pt x="157207" y="12213"/>
                  </a:lnTo>
                  <a:lnTo>
                    <a:pt x="157151" y="12324"/>
                  </a:lnTo>
                  <a:lnTo>
                    <a:pt x="157151" y="12492"/>
                  </a:lnTo>
                  <a:lnTo>
                    <a:pt x="157151" y="12659"/>
                  </a:lnTo>
                  <a:lnTo>
                    <a:pt x="157207" y="12826"/>
                  </a:lnTo>
                  <a:lnTo>
                    <a:pt x="157374" y="13105"/>
                  </a:lnTo>
                  <a:lnTo>
                    <a:pt x="157653" y="13272"/>
                  </a:lnTo>
                  <a:lnTo>
                    <a:pt x="157821" y="13328"/>
                  </a:lnTo>
                  <a:lnTo>
                    <a:pt x="158155" y="13328"/>
                  </a:lnTo>
                  <a:lnTo>
                    <a:pt x="158322" y="13272"/>
                  </a:lnTo>
                  <a:lnTo>
                    <a:pt x="158546" y="13105"/>
                  </a:lnTo>
                  <a:lnTo>
                    <a:pt x="158713" y="12826"/>
                  </a:lnTo>
                  <a:lnTo>
                    <a:pt x="158769" y="12659"/>
                  </a:lnTo>
                  <a:lnTo>
                    <a:pt x="158824" y="12492"/>
                  </a:lnTo>
                  <a:lnTo>
                    <a:pt x="158769" y="12324"/>
                  </a:lnTo>
                  <a:lnTo>
                    <a:pt x="158713" y="12213"/>
                  </a:lnTo>
                  <a:lnTo>
                    <a:pt x="158546" y="11934"/>
                  </a:lnTo>
                  <a:lnTo>
                    <a:pt x="158322" y="11767"/>
                  </a:lnTo>
                  <a:lnTo>
                    <a:pt x="158155" y="11711"/>
                  </a:lnTo>
                  <a:close/>
                  <a:moveTo>
                    <a:pt x="167859" y="11711"/>
                  </a:moveTo>
                  <a:lnTo>
                    <a:pt x="167691" y="11767"/>
                  </a:lnTo>
                  <a:lnTo>
                    <a:pt x="167412" y="11934"/>
                  </a:lnTo>
                  <a:lnTo>
                    <a:pt x="167245" y="12213"/>
                  </a:lnTo>
                  <a:lnTo>
                    <a:pt x="167189" y="12324"/>
                  </a:lnTo>
                  <a:lnTo>
                    <a:pt x="167189" y="12492"/>
                  </a:lnTo>
                  <a:lnTo>
                    <a:pt x="167189" y="12659"/>
                  </a:lnTo>
                  <a:lnTo>
                    <a:pt x="167245" y="12826"/>
                  </a:lnTo>
                  <a:lnTo>
                    <a:pt x="167412" y="13105"/>
                  </a:lnTo>
                  <a:lnTo>
                    <a:pt x="167691" y="13272"/>
                  </a:lnTo>
                  <a:lnTo>
                    <a:pt x="167859" y="13328"/>
                  </a:lnTo>
                  <a:lnTo>
                    <a:pt x="168193" y="13328"/>
                  </a:lnTo>
                  <a:lnTo>
                    <a:pt x="168361" y="13272"/>
                  </a:lnTo>
                  <a:lnTo>
                    <a:pt x="168584" y="13105"/>
                  </a:lnTo>
                  <a:lnTo>
                    <a:pt x="168751" y="12826"/>
                  </a:lnTo>
                  <a:lnTo>
                    <a:pt x="168807" y="12659"/>
                  </a:lnTo>
                  <a:lnTo>
                    <a:pt x="168862" y="12492"/>
                  </a:lnTo>
                  <a:lnTo>
                    <a:pt x="168807" y="12324"/>
                  </a:lnTo>
                  <a:lnTo>
                    <a:pt x="168751" y="12213"/>
                  </a:lnTo>
                  <a:lnTo>
                    <a:pt x="168584" y="11934"/>
                  </a:lnTo>
                  <a:lnTo>
                    <a:pt x="168361" y="11767"/>
                  </a:lnTo>
                  <a:lnTo>
                    <a:pt x="168193" y="11711"/>
                  </a:lnTo>
                  <a:close/>
                  <a:moveTo>
                    <a:pt x="176279" y="11711"/>
                  </a:moveTo>
                  <a:lnTo>
                    <a:pt x="176112" y="11767"/>
                  </a:lnTo>
                  <a:lnTo>
                    <a:pt x="175889" y="11934"/>
                  </a:lnTo>
                  <a:lnTo>
                    <a:pt x="175666" y="12213"/>
                  </a:lnTo>
                  <a:lnTo>
                    <a:pt x="175666" y="12324"/>
                  </a:lnTo>
                  <a:lnTo>
                    <a:pt x="175610" y="12492"/>
                  </a:lnTo>
                  <a:lnTo>
                    <a:pt x="175666" y="12659"/>
                  </a:lnTo>
                  <a:lnTo>
                    <a:pt x="175666" y="12826"/>
                  </a:lnTo>
                  <a:lnTo>
                    <a:pt x="175889" y="13105"/>
                  </a:lnTo>
                  <a:lnTo>
                    <a:pt x="176112" y="13272"/>
                  </a:lnTo>
                  <a:lnTo>
                    <a:pt x="176279" y="13328"/>
                  </a:lnTo>
                  <a:lnTo>
                    <a:pt x="176614" y="13328"/>
                  </a:lnTo>
                  <a:lnTo>
                    <a:pt x="176781" y="13272"/>
                  </a:lnTo>
                  <a:lnTo>
                    <a:pt x="177060" y="13105"/>
                  </a:lnTo>
                  <a:lnTo>
                    <a:pt x="177227" y="12826"/>
                  </a:lnTo>
                  <a:lnTo>
                    <a:pt x="177283" y="12659"/>
                  </a:lnTo>
                  <a:lnTo>
                    <a:pt x="177283" y="12492"/>
                  </a:lnTo>
                  <a:lnTo>
                    <a:pt x="177283" y="12324"/>
                  </a:lnTo>
                  <a:lnTo>
                    <a:pt x="177227" y="12213"/>
                  </a:lnTo>
                  <a:lnTo>
                    <a:pt x="177060" y="11934"/>
                  </a:lnTo>
                  <a:lnTo>
                    <a:pt x="176781" y="11767"/>
                  </a:lnTo>
                  <a:lnTo>
                    <a:pt x="176614" y="11711"/>
                  </a:lnTo>
                  <a:close/>
                  <a:moveTo>
                    <a:pt x="186429" y="11711"/>
                  </a:moveTo>
                  <a:lnTo>
                    <a:pt x="186317" y="11767"/>
                  </a:lnTo>
                  <a:lnTo>
                    <a:pt x="186039" y="11934"/>
                  </a:lnTo>
                  <a:lnTo>
                    <a:pt x="185871" y="12213"/>
                  </a:lnTo>
                  <a:lnTo>
                    <a:pt x="185816" y="12324"/>
                  </a:lnTo>
                  <a:lnTo>
                    <a:pt x="185760" y="12492"/>
                  </a:lnTo>
                  <a:lnTo>
                    <a:pt x="185816" y="12659"/>
                  </a:lnTo>
                  <a:lnTo>
                    <a:pt x="185871" y="12826"/>
                  </a:lnTo>
                  <a:lnTo>
                    <a:pt x="186039" y="13105"/>
                  </a:lnTo>
                  <a:lnTo>
                    <a:pt x="186317" y="13272"/>
                  </a:lnTo>
                  <a:lnTo>
                    <a:pt x="186429" y="13328"/>
                  </a:lnTo>
                  <a:lnTo>
                    <a:pt x="186764" y="13328"/>
                  </a:lnTo>
                  <a:lnTo>
                    <a:pt x="186931" y="13272"/>
                  </a:lnTo>
                  <a:lnTo>
                    <a:pt x="187210" y="13105"/>
                  </a:lnTo>
                  <a:lnTo>
                    <a:pt x="187377" y="12826"/>
                  </a:lnTo>
                  <a:lnTo>
                    <a:pt x="187433" y="12659"/>
                  </a:lnTo>
                  <a:lnTo>
                    <a:pt x="187433" y="12492"/>
                  </a:lnTo>
                  <a:lnTo>
                    <a:pt x="187433" y="12324"/>
                  </a:lnTo>
                  <a:lnTo>
                    <a:pt x="187377" y="12213"/>
                  </a:lnTo>
                  <a:lnTo>
                    <a:pt x="187210" y="11934"/>
                  </a:lnTo>
                  <a:lnTo>
                    <a:pt x="186931" y="11767"/>
                  </a:lnTo>
                  <a:lnTo>
                    <a:pt x="186764" y="11711"/>
                  </a:lnTo>
                  <a:close/>
                  <a:moveTo>
                    <a:pt x="194794" y="11711"/>
                  </a:moveTo>
                  <a:lnTo>
                    <a:pt x="194683" y="11767"/>
                  </a:lnTo>
                  <a:lnTo>
                    <a:pt x="194404" y="11934"/>
                  </a:lnTo>
                  <a:lnTo>
                    <a:pt x="194236" y="12213"/>
                  </a:lnTo>
                  <a:lnTo>
                    <a:pt x="194181" y="12324"/>
                  </a:lnTo>
                  <a:lnTo>
                    <a:pt x="194125" y="12492"/>
                  </a:lnTo>
                  <a:lnTo>
                    <a:pt x="194181" y="12659"/>
                  </a:lnTo>
                  <a:lnTo>
                    <a:pt x="194236" y="12826"/>
                  </a:lnTo>
                  <a:lnTo>
                    <a:pt x="194404" y="13105"/>
                  </a:lnTo>
                  <a:lnTo>
                    <a:pt x="194683" y="13272"/>
                  </a:lnTo>
                  <a:lnTo>
                    <a:pt x="194794" y="13328"/>
                  </a:lnTo>
                  <a:lnTo>
                    <a:pt x="195129" y="13328"/>
                  </a:lnTo>
                  <a:lnTo>
                    <a:pt x="195296" y="13272"/>
                  </a:lnTo>
                  <a:lnTo>
                    <a:pt x="195575" y="13105"/>
                  </a:lnTo>
                  <a:lnTo>
                    <a:pt x="195742" y="12826"/>
                  </a:lnTo>
                  <a:lnTo>
                    <a:pt x="195798" y="12659"/>
                  </a:lnTo>
                  <a:lnTo>
                    <a:pt x="195798" y="12492"/>
                  </a:lnTo>
                  <a:lnTo>
                    <a:pt x="195798" y="12324"/>
                  </a:lnTo>
                  <a:lnTo>
                    <a:pt x="195742" y="12213"/>
                  </a:lnTo>
                  <a:lnTo>
                    <a:pt x="195575" y="11934"/>
                  </a:lnTo>
                  <a:lnTo>
                    <a:pt x="195296" y="11767"/>
                  </a:lnTo>
                  <a:lnTo>
                    <a:pt x="195129" y="11711"/>
                  </a:lnTo>
                  <a:close/>
                  <a:moveTo>
                    <a:pt x="204888" y="11711"/>
                  </a:moveTo>
                  <a:lnTo>
                    <a:pt x="204776" y="11767"/>
                  </a:lnTo>
                  <a:lnTo>
                    <a:pt x="204498" y="11934"/>
                  </a:lnTo>
                  <a:lnTo>
                    <a:pt x="204330" y="12213"/>
                  </a:lnTo>
                  <a:lnTo>
                    <a:pt x="204274" y="12324"/>
                  </a:lnTo>
                  <a:lnTo>
                    <a:pt x="204274" y="12492"/>
                  </a:lnTo>
                  <a:lnTo>
                    <a:pt x="204274" y="12659"/>
                  </a:lnTo>
                  <a:lnTo>
                    <a:pt x="204330" y="12826"/>
                  </a:lnTo>
                  <a:lnTo>
                    <a:pt x="204498" y="13105"/>
                  </a:lnTo>
                  <a:lnTo>
                    <a:pt x="204776" y="13272"/>
                  </a:lnTo>
                  <a:lnTo>
                    <a:pt x="204888" y="13328"/>
                  </a:lnTo>
                  <a:lnTo>
                    <a:pt x="205222" y="13328"/>
                  </a:lnTo>
                  <a:lnTo>
                    <a:pt x="205390" y="13272"/>
                  </a:lnTo>
                  <a:lnTo>
                    <a:pt x="205669" y="13105"/>
                  </a:lnTo>
                  <a:lnTo>
                    <a:pt x="205836" y="12826"/>
                  </a:lnTo>
                  <a:lnTo>
                    <a:pt x="205892" y="12659"/>
                  </a:lnTo>
                  <a:lnTo>
                    <a:pt x="205892" y="12492"/>
                  </a:lnTo>
                  <a:lnTo>
                    <a:pt x="205892" y="12324"/>
                  </a:lnTo>
                  <a:lnTo>
                    <a:pt x="205836" y="12213"/>
                  </a:lnTo>
                  <a:lnTo>
                    <a:pt x="205669" y="11934"/>
                  </a:lnTo>
                  <a:lnTo>
                    <a:pt x="205390" y="11767"/>
                  </a:lnTo>
                  <a:lnTo>
                    <a:pt x="205222" y="11711"/>
                  </a:lnTo>
                  <a:close/>
                  <a:moveTo>
                    <a:pt x="208290" y="11711"/>
                  </a:moveTo>
                  <a:lnTo>
                    <a:pt x="208122" y="11767"/>
                  </a:lnTo>
                  <a:lnTo>
                    <a:pt x="207844" y="11934"/>
                  </a:lnTo>
                  <a:lnTo>
                    <a:pt x="207676" y="12213"/>
                  </a:lnTo>
                  <a:lnTo>
                    <a:pt x="207620" y="12324"/>
                  </a:lnTo>
                  <a:lnTo>
                    <a:pt x="207620" y="12492"/>
                  </a:lnTo>
                  <a:lnTo>
                    <a:pt x="207620" y="12659"/>
                  </a:lnTo>
                  <a:lnTo>
                    <a:pt x="207676" y="12826"/>
                  </a:lnTo>
                  <a:lnTo>
                    <a:pt x="207844" y="13105"/>
                  </a:lnTo>
                  <a:lnTo>
                    <a:pt x="208122" y="13272"/>
                  </a:lnTo>
                  <a:lnTo>
                    <a:pt x="208290" y="13328"/>
                  </a:lnTo>
                  <a:lnTo>
                    <a:pt x="208624" y="13328"/>
                  </a:lnTo>
                  <a:lnTo>
                    <a:pt x="208792" y="13272"/>
                  </a:lnTo>
                  <a:lnTo>
                    <a:pt x="209015" y="13105"/>
                  </a:lnTo>
                  <a:lnTo>
                    <a:pt x="209182" y="12826"/>
                  </a:lnTo>
                  <a:lnTo>
                    <a:pt x="209238" y="12659"/>
                  </a:lnTo>
                  <a:lnTo>
                    <a:pt x="209293" y="12492"/>
                  </a:lnTo>
                  <a:lnTo>
                    <a:pt x="209238" y="12324"/>
                  </a:lnTo>
                  <a:lnTo>
                    <a:pt x="209182" y="12213"/>
                  </a:lnTo>
                  <a:lnTo>
                    <a:pt x="209015" y="11934"/>
                  </a:lnTo>
                  <a:lnTo>
                    <a:pt x="208792" y="11767"/>
                  </a:lnTo>
                  <a:lnTo>
                    <a:pt x="208624" y="11711"/>
                  </a:lnTo>
                  <a:close/>
                  <a:moveTo>
                    <a:pt x="211636" y="11711"/>
                  </a:moveTo>
                  <a:lnTo>
                    <a:pt x="211468" y="11767"/>
                  </a:lnTo>
                  <a:lnTo>
                    <a:pt x="211245" y="11934"/>
                  </a:lnTo>
                  <a:lnTo>
                    <a:pt x="211022" y="12213"/>
                  </a:lnTo>
                  <a:lnTo>
                    <a:pt x="211022" y="12324"/>
                  </a:lnTo>
                  <a:lnTo>
                    <a:pt x="210966" y="12492"/>
                  </a:lnTo>
                  <a:lnTo>
                    <a:pt x="211022" y="12659"/>
                  </a:lnTo>
                  <a:lnTo>
                    <a:pt x="211022" y="12826"/>
                  </a:lnTo>
                  <a:lnTo>
                    <a:pt x="211245" y="13105"/>
                  </a:lnTo>
                  <a:lnTo>
                    <a:pt x="211468" y="13272"/>
                  </a:lnTo>
                  <a:lnTo>
                    <a:pt x="211636" y="13328"/>
                  </a:lnTo>
                  <a:lnTo>
                    <a:pt x="211970" y="13328"/>
                  </a:lnTo>
                  <a:lnTo>
                    <a:pt x="212138" y="13272"/>
                  </a:lnTo>
                  <a:lnTo>
                    <a:pt x="212416" y="13105"/>
                  </a:lnTo>
                  <a:lnTo>
                    <a:pt x="212584" y="12826"/>
                  </a:lnTo>
                  <a:lnTo>
                    <a:pt x="212639" y="12659"/>
                  </a:lnTo>
                  <a:lnTo>
                    <a:pt x="212639" y="12492"/>
                  </a:lnTo>
                  <a:lnTo>
                    <a:pt x="212639" y="12324"/>
                  </a:lnTo>
                  <a:lnTo>
                    <a:pt x="212584" y="12213"/>
                  </a:lnTo>
                  <a:lnTo>
                    <a:pt x="212416" y="11934"/>
                  </a:lnTo>
                  <a:lnTo>
                    <a:pt x="212138" y="11767"/>
                  </a:lnTo>
                  <a:lnTo>
                    <a:pt x="211970" y="11711"/>
                  </a:lnTo>
                  <a:close/>
                  <a:moveTo>
                    <a:pt x="216710" y="11711"/>
                  </a:moveTo>
                  <a:lnTo>
                    <a:pt x="216543" y="11767"/>
                  </a:lnTo>
                  <a:lnTo>
                    <a:pt x="216320" y="11934"/>
                  </a:lnTo>
                  <a:lnTo>
                    <a:pt x="216097" y="12213"/>
                  </a:lnTo>
                  <a:lnTo>
                    <a:pt x="216097" y="12324"/>
                  </a:lnTo>
                  <a:lnTo>
                    <a:pt x="216041" y="12492"/>
                  </a:lnTo>
                  <a:lnTo>
                    <a:pt x="216097" y="12659"/>
                  </a:lnTo>
                  <a:lnTo>
                    <a:pt x="216097" y="12826"/>
                  </a:lnTo>
                  <a:lnTo>
                    <a:pt x="216320" y="13105"/>
                  </a:lnTo>
                  <a:lnTo>
                    <a:pt x="216543" y="13272"/>
                  </a:lnTo>
                  <a:lnTo>
                    <a:pt x="216710" y="13328"/>
                  </a:lnTo>
                  <a:lnTo>
                    <a:pt x="217045" y="13328"/>
                  </a:lnTo>
                  <a:lnTo>
                    <a:pt x="217212" y="13272"/>
                  </a:lnTo>
                  <a:lnTo>
                    <a:pt x="217491" y="13105"/>
                  </a:lnTo>
                  <a:lnTo>
                    <a:pt x="217659" y="12826"/>
                  </a:lnTo>
                  <a:lnTo>
                    <a:pt x="217714" y="12659"/>
                  </a:lnTo>
                  <a:lnTo>
                    <a:pt x="217714" y="12492"/>
                  </a:lnTo>
                  <a:lnTo>
                    <a:pt x="217714" y="12324"/>
                  </a:lnTo>
                  <a:lnTo>
                    <a:pt x="217659" y="12213"/>
                  </a:lnTo>
                  <a:lnTo>
                    <a:pt x="217491" y="11934"/>
                  </a:lnTo>
                  <a:lnTo>
                    <a:pt x="217212" y="11767"/>
                  </a:lnTo>
                  <a:lnTo>
                    <a:pt x="217045" y="11711"/>
                  </a:lnTo>
                  <a:close/>
                  <a:moveTo>
                    <a:pt x="220057" y="11711"/>
                  </a:moveTo>
                  <a:lnTo>
                    <a:pt x="219889" y="11767"/>
                  </a:lnTo>
                  <a:lnTo>
                    <a:pt x="219610" y="11934"/>
                  </a:lnTo>
                  <a:lnTo>
                    <a:pt x="219443" y="12213"/>
                  </a:lnTo>
                  <a:lnTo>
                    <a:pt x="219387" y="12324"/>
                  </a:lnTo>
                  <a:lnTo>
                    <a:pt x="219387" y="12492"/>
                  </a:lnTo>
                  <a:lnTo>
                    <a:pt x="219387" y="12659"/>
                  </a:lnTo>
                  <a:lnTo>
                    <a:pt x="219443" y="12826"/>
                  </a:lnTo>
                  <a:lnTo>
                    <a:pt x="219610" y="13105"/>
                  </a:lnTo>
                  <a:lnTo>
                    <a:pt x="219889" y="13272"/>
                  </a:lnTo>
                  <a:lnTo>
                    <a:pt x="220057" y="13328"/>
                  </a:lnTo>
                  <a:lnTo>
                    <a:pt x="220391" y="13328"/>
                  </a:lnTo>
                  <a:lnTo>
                    <a:pt x="220558" y="13272"/>
                  </a:lnTo>
                  <a:lnTo>
                    <a:pt x="220781" y="13105"/>
                  </a:lnTo>
                  <a:lnTo>
                    <a:pt x="221005" y="12826"/>
                  </a:lnTo>
                  <a:lnTo>
                    <a:pt x="221005" y="12659"/>
                  </a:lnTo>
                  <a:lnTo>
                    <a:pt x="221060" y="12492"/>
                  </a:lnTo>
                  <a:lnTo>
                    <a:pt x="221005" y="12324"/>
                  </a:lnTo>
                  <a:lnTo>
                    <a:pt x="221005" y="12213"/>
                  </a:lnTo>
                  <a:lnTo>
                    <a:pt x="220781" y="11934"/>
                  </a:lnTo>
                  <a:lnTo>
                    <a:pt x="220558" y="11767"/>
                  </a:lnTo>
                  <a:lnTo>
                    <a:pt x="220391" y="11711"/>
                  </a:lnTo>
                  <a:close/>
                  <a:moveTo>
                    <a:pt x="231823" y="11711"/>
                  </a:moveTo>
                  <a:lnTo>
                    <a:pt x="231656" y="11767"/>
                  </a:lnTo>
                  <a:lnTo>
                    <a:pt x="231377" y="11934"/>
                  </a:lnTo>
                  <a:lnTo>
                    <a:pt x="231210" y="12213"/>
                  </a:lnTo>
                  <a:lnTo>
                    <a:pt x="231154" y="12324"/>
                  </a:lnTo>
                  <a:lnTo>
                    <a:pt x="231154" y="12492"/>
                  </a:lnTo>
                  <a:lnTo>
                    <a:pt x="231154" y="12659"/>
                  </a:lnTo>
                  <a:lnTo>
                    <a:pt x="231210" y="12826"/>
                  </a:lnTo>
                  <a:lnTo>
                    <a:pt x="231377" y="13105"/>
                  </a:lnTo>
                  <a:lnTo>
                    <a:pt x="231656" y="13272"/>
                  </a:lnTo>
                  <a:lnTo>
                    <a:pt x="231823" y="13328"/>
                  </a:lnTo>
                  <a:lnTo>
                    <a:pt x="232158" y="13328"/>
                  </a:lnTo>
                  <a:lnTo>
                    <a:pt x="232269" y="13272"/>
                  </a:lnTo>
                  <a:lnTo>
                    <a:pt x="232548" y="13105"/>
                  </a:lnTo>
                  <a:lnTo>
                    <a:pt x="232716" y="12826"/>
                  </a:lnTo>
                  <a:lnTo>
                    <a:pt x="232771" y="12659"/>
                  </a:lnTo>
                  <a:lnTo>
                    <a:pt x="232771" y="12492"/>
                  </a:lnTo>
                  <a:lnTo>
                    <a:pt x="232771" y="12324"/>
                  </a:lnTo>
                  <a:lnTo>
                    <a:pt x="232716" y="12213"/>
                  </a:lnTo>
                  <a:lnTo>
                    <a:pt x="232548" y="11934"/>
                  </a:lnTo>
                  <a:lnTo>
                    <a:pt x="232269" y="11767"/>
                  </a:lnTo>
                  <a:lnTo>
                    <a:pt x="232158" y="11711"/>
                  </a:lnTo>
                  <a:close/>
                  <a:moveTo>
                    <a:pt x="240133" y="11711"/>
                  </a:moveTo>
                  <a:lnTo>
                    <a:pt x="239965" y="11767"/>
                  </a:lnTo>
                  <a:lnTo>
                    <a:pt x="239742" y="11934"/>
                  </a:lnTo>
                  <a:lnTo>
                    <a:pt x="239519" y="12213"/>
                  </a:lnTo>
                  <a:lnTo>
                    <a:pt x="239519" y="12324"/>
                  </a:lnTo>
                  <a:lnTo>
                    <a:pt x="239463" y="12492"/>
                  </a:lnTo>
                  <a:lnTo>
                    <a:pt x="239519" y="12659"/>
                  </a:lnTo>
                  <a:lnTo>
                    <a:pt x="239519" y="12826"/>
                  </a:lnTo>
                  <a:lnTo>
                    <a:pt x="239742" y="13105"/>
                  </a:lnTo>
                  <a:lnTo>
                    <a:pt x="239965" y="13272"/>
                  </a:lnTo>
                  <a:lnTo>
                    <a:pt x="240133" y="13328"/>
                  </a:lnTo>
                  <a:lnTo>
                    <a:pt x="240467" y="13328"/>
                  </a:lnTo>
                  <a:lnTo>
                    <a:pt x="240635" y="13272"/>
                  </a:lnTo>
                  <a:lnTo>
                    <a:pt x="240913" y="13105"/>
                  </a:lnTo>
                  <a:lnTo>
                    <a:pt x="241081" y="12826"/>
                  </a:lnTo>
                  <a:lnTo>
                    <a:pt x="241136" y="12659"/>
                  </a:lnTo>
                  <a:lnTo>
                    <a:pt x="241136" y="12492"/>
                  </a:lnTo>
                  <a:lnTo>
                    <a:pt x="241136" y="12324"/>
                  </a:lnTo>
                  <a:lnTo>
                    <a:pt x="241081" y="12213"/>
                  </a:lnTo>
                  <a:lnTo>
                    <a:pt x="240913" y="11934"/>
                  </a:lnTo>
                  <a:lnTo>
                    <a:pt x="240635" y="11767"/>
                  </a:lnTo>
                  <a:lnTo>
                    <a:pt x="240467" y="11711"/>
                  </a:lnTo>
                  <a:close/>
                  <a:moveTo>
                    <a:pt x="243479" y="11711"/>
                  </a:moveTo>
                  <a:lnTo>
                    <a:pt x="243311" y="11767"/>
                  </a:lnTo>
                  <a:lnTo>
                    <a:pt x="243033" y="11934"/>
                  </a:lnTo>
                  <a:lnTo>
                    <a:pt x="242865" y="12213"/>
                  </a:lnTo>
                  <a:lnTo>
                    <a:pt x="242809" y="12324"/>
                  </a:lnTo>
                  <a:lnTo>
                    <a:pt x="242809" y="12492"/>
                  </a:lnTo>
                  <a:lnTo>
                    <a:pt x="242809" y="12659"/>
                  </a:lnTo>
                  <a:lnTo>
                    <a:pt x="242865" y="12826"/>
                  </a:lnTo>
                  <a:lnTo>
                    <a:pt x="243033" y="13105"/>
                  </a:lnTo>
                  <a:lnTo>
                    <a:pt x="243311" y="13272"/>
                  </a:lnTo>
                  <a:lnTo>
                    <a:pt x="243479" y="13328"/>
                  </a:lnTo>
                  <a:lnTo>
                    <a:pt x="243813" y="13328"/>
                  </a:lnTo>
                  <a:lnTo>
                    <a:pt x="243925" y="13272"/>
                  </a:lnTo>
                  <a:lnTo>
                    <a:pt x="244204" y="13105"/>
                  </a:lnTo>
                  <a:lnTo>
                    <a:pt x="244371" y="12826"/>
                  </a:lnTo>
                  <a:lnTo>
                    <a:pt x="244427" y="12659"/>
                  </a:lnTo>
                  <a:lnTo>
                    <a:pt x="244427" y="12492"/>
                  </a:lnTo>
                  <a:lnTo>
                    <a:pt x="244427" y="12324"/>
                  </a:lnTo>
                  <a:lnTo>
                    <a:pt x="244371" y="12213"/>
                  </a:lnTo>
                  <a:lnTo>
                    <a:pt x="244204" y="11934"/>
                  </a:lnTo>
                  <a:lnTo>
                    <a:pt x="243925" y="11767"/>
                  </a:lnTo>
                  <a:lnTo>
                    <a:pt x="243813" y="11711"/>
                  </a:lnTo>
                  <a:close/>
                  <a:moveTo>
                    <a:pt x="248553" y="11711"/>
                  </a:moveTo>
                  <a:lnTo>
                    <a:pt x="248386" y="11767"/>
                  </a:lnTo>
                  <a:lnTo>
                    <a:pt x="248107" y="11934"/>
                  </a:lnTo>
                  <a:lnTo>
                    <a:pt x="247940" y="12213"/>
                  </a:lnTo>
                  <a:lnTo>
                    <a:pt x="247884" y="12324"/>
                  </a:lnTo>
                  <a:lnTo>
                    <a:pt x="247884" y="12492"/>
                  </a:lnTo>
                  <a:lnTo>
                    <a:pt x="247884" y="12659"/>
                  </a:lnTo>
                  <a:lnTo>
                    <a:pt x="247940" y="12826"/>
                  </a:lnTo>
                  <a:lnTo>
                    <a:pt x="248107" y="13105"/>
                  </a:lnTo>
                  <a:lnTo>
                    <a:pt x="248386" y="13272"/>
                  </a:lnTo>
                  <a:lnTo>
                    <a:pt x="248553" y="13328"/>
                  </a:lnTo>
                  <a:lnTo>
                    <a:pt x="248888" y="13328"/>
                  </a:lnTo>
                  <a:lnTo>
                    <a:pt x="249055" y="13272"/>
                  </a:lnTo>
                  <a:lnTo>
                    <a:pt x="249278" y="13105"/>
                  </a:lnTo>
                  <a:lnTo>
                    <a:pt x="249446" y="12826"/>
                  </a:lnTo>
                  <a:lnTo>
                    <a:pt x="249501" y="12659"/>
                  </a:lnTo>
                  <a:lnTo>
                    <a:pt x="249557" y="12492"/>
                  </a:lnTo>
                  <a:lnTo>
                    <a:pt x="249501" y="12324"/>
                  </a:lnTo>
                  <a:lnTo>
                    <a:pt x="249446" y="12213"/>
                  </a:lnTo>
                  <a:lnTo>
                    <a:pt x="249278" y="11934"/>
                  </a:lnTo>
                  <a:lnTo>
                    <a:pt x="249055" y="11767"/>
                  </a:lnTo>
                  <a:lnTo>
                    <a:pt x="248888" y="11711"/>
                  </a:lnTo>
                  <a:close/>
                  <a:moveTo>
                    <a:pt x="253628" y="11711"/>
                  </a:moveTo>
                  <a:lnTo>
                    <a:pt x="253461" y="11767"/>
                  </a:lnTo>
                  <a:lnTo>
                    <a:pt x="253182" y="11934"/>
                  </a:lnTo>
                  <a:lnTo>
                    <a:pt x="253015" y="12213"/>
                  </a:lnTo>
                  <a:lnTo>
                    <a:pt x="252959" y="12324"/>
                  </a:lnTo>
                  <a:lnTo>
                    <a:pt x="252959" y="12492"/>
                  </a:lnTo>
                  <a:lnTo>
                    <a:pt x="252959" y="12659"/>
                  </a:lnTo>
                  <a:lnTo>
                    <a:pt x="253015" y="12826"/>
                  </a:lnTo>
                  <a:lnTo>
                    <a:pt x="253182" y="13105"/>
                  </a:lnTo>
                  <a:lnTo>
                    <a:pt x="253461" y="13272"/>
                  </a:lnTo>
                  <a:lnTo>
                    <a:pt x="253628" y="13328"/>
                  </a:lnTo>
                  <a:lnTo>
                    <a:pt x="253963" y="13328"/>
                  </a:lnTo>
                  <a:lnTo>
                    <a:pt x="254130" y="13272"/>
                  </a:lnTo>
                  <a:lnTo>
                    <a:pt x="254353" y="13105"/>
                  </a:lnTo>
                  <a:lnTo>
                    <a:pt x="254576" y="12826"/>
                  </a:lnTo>
                  <a:lnTo>
                    <a:pt x="254576" y="12659"/>
                  </a:lnTo>
                  <a:lnTo>
                    <a:pt x="254632" y="12492"/>
                  </a:lnTo>
                  <a:lnTo>
                    <a:pt x="254576" y="12324"/>
                  </a:lnTo>
                  <a:lnTo>
                    <a:pt x="254576" y="12213"/>
                  </a:lnTo>
                  <a:lnTo>
                    <a:pt x="254353" y="11934"/>
                  </a:lnTo>
                  <a:lnTo>
                    <a:pt x="254130" y="11767"/>
                  </a:lnTo>
                  <a:lnTo>
                    <a:pt x="253963" y="11711"/>
                  </a:lnTo>
                  <a:close/>
                  <a:moveTo>
                    <a:pt x="263666" y="11711"/>
                  </a:moveTo>
                  <a:lnTo>
                    <a:pt x="263499" y="11767"/>
                  </a:lnTo>
                  <a:lnTo>
                    <a:pt x="263220" y="11934"/>
                  </a:lnTo>
                  <a:lnTo>
                    <a:pt x="263053" y="12213"/>
                  </a:lnTo>
                  <a:lnTo>
                    <a:pt x="262997" y="12324"/>
                  </a:lnTo>
                  <a:lnTo>
                    <a:pt x="262997" y="12492"/>
                  </a:lnTo>
                  <a:lnTo>
                    <a:pt x="262997" y="12659"/>
                  </a:lnTo>
                  <a:lnTo>
                    <a:pt x="263053" y="12826"/>
                  </a:lnTo>
                  <a:lnTo>
                    <a:pt x="263220" y="13105"/>
                  </a:lnTo>
                  <a:lnTo>
                    <a:pt x="263499" y="13272"/>
                  </a:lnTo>
                  <a:lnTo>
                    <a:pt x="263666" y="13328"/>
                  </a:lnTo>
                  <a:lnTo>
                    <a:pt x="264001" y="13328"/>
                  </a:lnTo>
                  <a:lnTo>
                    <a:pt x="264168" y="13272"/>
                  </a:lnTo>
                  <a:lnTo>
                    <a:pt x="264391" y="13105"/>
                  </a:lnTo>
                  <a:lnTo>
                    <a:pt x="264614" y="12826"/>
                  </a:lnTo>
                  <a:lnTo>
                    <a:pt x="264670" y="12659"/>
                  </a:lnTo>
                  <a:lnTo>
                    <a:pt x="264670" y="12492"/>
                  </a:lnTo>
                  <a:lnTo>
                    <a:pt x="264670" y="12324"/>
                  </a:lnTo>
                  <a:lnTo>
                    <a:pt x="264614" y="12213"/>
                  </a:lnTo>
                  <a:lnTo>
                    <a:pt x="264391" y="11934"/>
                  </a:lnTo>
                  <a:lnTo>
                    <a:pt x="264168" y="11767"/>
                  </a:lnTo>
                  <a:lnTo>
                    <a:pt x="264001" y="11711"/>
                  </a:lnTo>
                  <a:close/>
                  <a:moveTo>
                    <a:pt x="272087" y="11711"/>
                  </a:moveTo>
                  <a:lnTo>
                    <a:pt x="271920" y="11767"/>
                  </a:lnTo>
                  <a:lnTo>
                    <a:pt x="271697" y="11934"/>
                  </a:lnTo>
                  <a:lnTo>
                    <a:pt x="271529" y="12213"/>
                  </a:lnTo>
                  <a:lnTo>
                    <a:pt x="271474" y="12324"/>
                  </a:lnTo>
                  <a:lnTo>
                    <a:pt x="271418" y="12492"/>
                  </a:lnTo>
                  <a:lnTo>
                    <a:pt x="271474" y="12659"/>
                  </a:lnTo>
                  <a:lnTo>
                    <a:pt x="271529" y="12826"/>
                  </a:lnTo>
                  <a:lnTo>
                    <a:pt x="271697" y="13105"/>
                  </a:lnTo>
                  <a:lnTo>
                    <a:pt x="271920" y="13272"/>
                  </a:lnTo>
                  <a:lnTo>
                    <a:pt x="272087" y="13328"/>
                  </a:lnTo>
                  <a:lnTo>
                    <a:pt x="272422" y="13328"/>
                  </a:lnTo>
                  <a:lnTo>
                    <a:pt x="272589" y="13272"/>
                  </a:lnTo>
                  <a:lnTo>
                    <a:pt x="272868" y="13105"/>
                  </a:lnTo>
                  <a:lnTo>
                    <a:pt x="273035" y="12826"/>
                  </a:lnTo>
                  <a:lnTo>
                    <a:pt x="273091" y="12659"/>
                  </a:lnTo>
                  <a:lnTo>
                    <a:pt x="273091" y="12492"/>
                  </a:lnTo>
                  <a:lnTo>
                    <a:pt x="273091" y="12324"/>
                  </a:lnTo>
                  <a:lnTo>
                    <a:pt x="273035" y="12213"/>
                  </a:lnTo>
                  <a:lnTo>
                    <a:pt x="272868" y="11934"/>
                  </a:lnTo>
                  <a:lnTo>
                    <a:pt x="272589" y="11767"/>
                  </a:lnTo>
                  <a:lnTo>
                    <a:pt x="272422" y="11711"/>
                  </a:lnTo>
                  <a:close/>
                  <a:moveTo>
                    <a:pt x="282292" y="11711"/>
                  </a:moveTo>
                  <a:lnTo>
                    <a:pt x="282125" y="11767"/>
                  </a:lnTo>
                  <a:lnTo>
                    <a:pt x="281846" y="11934"/>
                  </a:lnTo>
                  <a:lnTo>
                    <a:pt x="281679" y="12213"/>
                  </a:lnTo>
                  <a:lnTo>
                    <a:pt x="281623" y="12324"/>
                  </a:lnTo>
                  <a:lnTo>
                    <a:pt x="281623" y="12492"/>
                  </a:lnTo>
                  <a:lnTo>
                    <a:pt x="281623" y="12659"/>
                  </a:lnTo>
                  <a:lnTo>
                    <a:pt x="281679" y="12826"/>
                  </a:lnTo>
                  <a:lnTo>
                    <a:pt x="281846" y="13105"/>
                  </a:lnTo>
                  <a:lnTo>
                    <a:pt x="282125" y="13272"/>
                  </a:lnTo>
                  <a:lnTo>
                    <a:pt x="282292" y="13328"/>
                  </a:lnTo>
                  <a:lnTo>
                    <a:pt x="282571" y="13328"/>
                  </a:lnTo>
                  <a:lnTo>
                    <a:pt x="282739" y="13272"/>
                  </a:lnTo>
                  <a:lnTo>
                    <a:pt x="283017" y="13105"/>
                  </a:lnTo>
                  <a:lnTo>
                    <a:pt x="283185" y="12826"/>
                  </a:lnTo>
                  <a:lnTo>
                    <a:pt x="283241" y="12659"/>
                  </a:lnTo>
                  <a:lnTo>
                    <a:pt x="283241" y="12492"/>
                  </a:lnTo>
                  <a:lnTo>
                    <a:pt x="283241" y="12324"/>
                  </a:lnTo>
                  <a:lnTo>
                    <a:pt x="283185" y="12213"/>
                  </a:lnTo>
                  <a:lnTo>
                    <a:pt x="283017" y="11934"/>
                  </a:lnTo>
                  <a:lnTo>
                    <a:pt x="282739" y="11767"/>
                  </a:lnTo>
                  <a:lnTo>
                    <a:pt x="282571" y="11711"/>
                  </a:lnTo>
                  <a:close/>
                  <a:moveTo>
                    <a:pt x="35189" y="15057"/>
                  </a:moveTo>
                  <a:lnTo>
                    <a:pt x="35022" y="15113"/>
                  </a:lnTo>
                  <a:lnTo>
                    <a:pt x="34743" y="15280"/>
                  </a:lnTo>
                  <a:lnTo>
                    <a:pt x="34576" y="15559"/>
                  </a:lnTo>
                  <a:lnTo>
                    <a:pt x="34520" y="15670"/>
                  </a:lnTo>
                  <a:lnTo>
                    <a:pt x="34520" y="15838"/>
                  </a:lnTo>
                  <a:lnTo>
                    <a:pt x="34520" y="16005"/>
                  </a:lnTo>
                  <a:lnTo>
                    <a:pt x="34576" y="16172"/>
                  </a:lnTo>
                  <a:lnTo>
                    <a:pt x="34743" y="16451"/>
                  </a:lnTo>
                  <a:lnTo>
                    <a:pt x="35022" y="16618"/>
                  </a:lnTo>
                  <a:lnTo>
                    <a:pt x="35189" y="16674"/>
                  </a:lnTo>
                  <a:lnTo>
                    <a:pt x="35524" y="16674"/>
                  </a:lnTo>
                  <a:lnTo>
                    <a:pt x="35635" y="16618"/>
                  </a:lnTo>
                  <a:lnTo>
                    <a:pt x="35914" y="16451"/>
                  </a:lnTo>
                  <a:lnTo>
                    <a:pt x="36081" y="16172"/>
                  </a:lnTo>
                  <a:lnTo>
                    <a:pt x="36137" y="16005"/>
                  </a:lnTo>
                  <a:lnTo>
                    <a:pt x="36137" y="15838"/>
                  </a:lnTo>
                  <a:lnTo>
                    <a:pt x="36137" y="15670"/>
                  </a:lnTo>
                  <a:lnTo>
                    <a:pt x="36081" y="15559"/>
                  </a:lnTo>
                  <a:lnTo>
                    <a:pt x="35914" y="15280"/>
                  </a:lnTo>
                  <a:lnTo>
                    <a:pt x="35635" y="15113"/>
                  </a:lnTo>
                  <a:lnTo>
                    <a:pt x="35524" y="15057"/>
                  </a:lnTo>
                  <a:close/>
                  <a:moveTo>
                    <a:pt x="38535" y="15057"/>
                  </a:moveTo>
                  <a:lnTo>
                    <a:pt x="38368" y="15113"/>
                  </a:lnTo>
                  <a:lnTo>
                    <a:pt x="38089" y="15280"/>
                  </a:lnTo>
                  <a:lnTo>
                    <a:pt x="37922" y="15559"/>
                  </a:lnTo>
                  <a:lnTo>
                    <a:pt x="37866" y="15670"/>
                  </a:lnTo>
                  <a:lnTo>
                    <a:pt x="37866" y="15838"/>
                  </a:lnTo>
                  <a:lnTo>
                    <a:pt x="37866" y="16005"/>
                  </a:lnTo>
                  <a:lnTo>
                    <a:pt x="37922" y="16172"/>
                  </a:lnTo>
                  <a:lnTo>
                    <a:pt x="38089" y="16451"/>
                  </a:lnTo>
                  <a:lnTo>
                    <a:pt x="38368" y="16618"/>
                  </a:lnTo>
                  <a:lnTo>
                    <a:pt x="38535" y="16674"/>
                  </a:lnTo>
                  <a:lnTo>
                    <a:pt x="38870" y="16674"/>
                  </a:lnTo>
                  <a:lnTo>
                    <a:pt x="39037" y="16618"/>
                  </a:lnTo>
                  <a:lnTo>
                    <a:pt x="39260" y="16451"/>
                  </a:lnTo>
                  <a:lnTo>
                    <a:pt x="39483" y="16172"/>
                  </a:lnTo>
                  <a:lnTo>
                    <a:pt x="39539" y="16005"/>
                  </a:lnTo>
                  <a:lnTo>
                    <a:pt x="39539" y="15838"/>
                  </a:lnTo>
                  <a:lnTo>
                    <a:pt x="39539" y="15670"/>
                  </a:lnTo>
                  <a:lnTo>
                    <a:pt x="39483" y="15559"/>
                  </a:lnTo>
                  <a:lnTo>
                    <a:pt x="39260" y="15280"/>
                  </a:lnTo>
                  <a:lnTo>
                    <a:pt x="39037" y="15113"/>
                  </a:lnTo>
                  <a:lnTo>
                    <a:pt x="38870" y="15057"/>
                  </a:lnTo>
                  <a:close/>
                  <a:moveTo>
                    <a:pt x="41881" y="15057"/>
                  </a:moveTo>
                  <a:lnTo>
                    <a:pt x="41769" y="15113"/>
                  </a:lnTo>
                  <a:lnTo>
                    <a:pt x="41491" y="15280"/>
                  </a:lnTo>
                  <a:lnTo>
                    <a:pt x="41323" y="15559"/>
                  </a:lnTo>
                  <a:lnTo>
                    <a:pt x="41268" y="15670"/>
                  </a:lnTo>
                  <a:lnTo>
                    <a:pt x="41212" y="15838"/>
                  </a:lnTo>
                  <a:lnTo>
                    <a:pt x="41268" y="16005"/>
                  </a:lnTo>
                  <a:lnTo>
                    <a:pt x="41323" y="16172"/>
                  </a:lnTo>
                  <a:lnTo>
                    <a:pt x="41491" y="16451"/>
                  </a:lnTo>
                  <a:lnTo>
                    <a:pt x="41769" y="16618"/>
                  </a:lnTo>
                  <a:lnTo>
                    <a:pt x="41881" y="16674"/>
                  </a:lnTo>
                  <a:lnTo>
                    <a:pt x="42216" y="16674"/>
                  </a:lnTo>
                  <a:lnTo>
                    <a:pt x="42383" y="16618"/>
                  </a:lnTo>
                  <a:lnTo>
                    <a:pt x="42662" y="16451"/>
                  </a:lnTo>
                  <a:lnTo>
                    <a:pt x="42829" y="16172"/>
                  </a:lnTo>
                  <a:lnTo>
                    <a:pt x="42885" y="16005"/>
                  </a:lnTo>
                  <a:lnTo>
                    <a:pt x="42885" y="15838"/>
                  </a:lnTo>
                  <a:lnTo>
                    <a:pt x="42885" y="15670"/>
                  </a:lnTo>
                  <a:lnTo>
                    <a:pt x="42829" y="15559"/>
                  </a:lnTo>
                  <a:lnTo>
                    <a:pt x="42662" y="15280"/>
                  </a:lnTo>
                  <a:lnTo>
                    <a:pt x="42383" y="15113"/>
                  </a:lnTo>
                  <a:lnTo>
                    <a:pt x="42216" y="15057"/>
                  </a:lnTo>
                  <a:close/>
                  <a:moveTo>
                    <a:pt x="45227" y="15057"/>
                  </a:moveTo>
                  <a:lnTo>
                    <a:pt x="45060" y="15113"/>
                  </a:lnTo>
                  <a:lnTo>
                    <a:pt x="44781" y="15280"/>
                  </a:lnTo>
                  <a:lnTo>
                    <a:pt x="44614" y="15559"/>
                  </a:lnTo>
                  <a:lnTo>
                    <a:pt x="44558" y="15670"/>
                  </a:lnTo>
                  <a:lnTo>
                    <a:pt x="44558" y="15838"/>
                  </a:lnTo>
                  <a:lnTo>
                    <a:pt x="44558" y="16005"/>
                  </a:lnTo>
                  <a:lnTo>
                    <a:pt x="44614" y="16172"/>
                  </a:lnTo>
                  <a:lnTo>
                    <a:pt x="44781" y="16451"/>
                  </a:lnTo>
                  <a:lnTo>
                    <a:pt x="45060" y="16618"/>
                  </a:lnTo>
                  <a:lnTo>
                    <a:pt x="45227" y="16674"/>
                  </a:lnTo>
                  <a:lnTo>
                    <a:pt x="45562" y="16674"/>
                  </a:lnTo>
                  <a:lnTo>
                    <a:pt x="45729" y="16618"/>
                  </a:lnTo>
                  <a:lnTo>
                    <a:pt x="45952" y="16451"/>
                  </a:lnTo>
                  <a:lnTo>
                    <a:pt x="46175" y="16172"/>
                  </a:lnTo>
                  <a:lnTo>
                    <a:pt x="46175" y="16005"/>
                  </a:lnTo>
                  <a:lnTo>
                    <a:pt x="46231" y="15838"/>
                  </a:lnTo>
                  <a:lnTo>
                    <a:pt x="46175" y="15670"/>
                  </a:lnTo>
                  <a:lnTo>
                    <a:pt x="46175" y="15559"/>
                  </a:lnTo>
                  <a:lnTo>
                    <a:pt x="45952" y="15280"/>
                  </a:lnTo>
                  <a:lnTo>
                    <a:pt x="45729" y="15113"/>
                  </a:lnTo>
                  <a:lnTo>
                    <a:pt x="45562" y="15057"/>
                  </a:lnTo>
                  <a:close/>
                  <a:moveTo>
                    <a:pt x="50358" y="15001"/>
                  </a:moveTo>
                  <a:lnTo>
                    <a:pt x="50190" y="15057"/>
                  </a:lnTo>
                  <a:lnTo>
                    <a:pt x="50023" y="15113"/>
                  </a:lnTo>
                  <a:lnTo>
                    <a:pt x="49744" y="15280"/>
                  </a:lnTo>
                  <a:lnTo>
                    <a:pt x="49577" y="15559"/>
                  </a:lnTo>
                  <a:lnTo>
                    <a:pt x="49521" y="15670"/>
                  </a:lnTo>
                  <a:lnTo>
                    <a:pt x="49521" y="15838"/>
                  </a:lnTo>
                  <a:lnTo>
                    <a:pt x="49521" y="16005"/>
                  </a:lnTo>
                  <a:lnTo>
                    <a:pt x="49577" y="16172"/>
                  </a:lnTo>
                  <a:lnTo>
                    <a:pt x="49744" y="16451"/>
                  </a:lnTo>
                  <a:lnTo>
                    <a:pt x="50023" y="16618"/>
                  </a:lnTo>
                  <a:lnTo>
                    <a:pt x="50190" y="16674"/>
                  </a:lnTo>
                  <a:lnTo>
                    <a:pt x="50525" y="16674"/>
                  </a:lnTo>
                  <a:lnTo>
                    <a:pt x="50692" y="16618"/>
                  </a:lnTo>
                  <a:lnTo>
                    <a:pt x="50915" y="16451"/>
                  </a:lnTo>
                  <a:lnTo>
                    <a:pt x="51138" y="16172"/>
                  </a:lnTo>
                  <a:lnTo>
                    <a:pt x="51138" y="16005"/>
                  </a:lnTo>
                  <a:lnTo>
                    <a:pt x="51194" y="15838"/>
                  </a:lnTo>
                  <a:lnTo>
                    <a:pt x="51138" y="15670"/>
                  </a:lnTo>
                  <a:lnTo>
                    <a:pt x="51138" y="15559"/>
                  </a:lnTo>
                  <a:lnTo>
                    <a:pt x="50915" y="15280"/>
                  </a:lnTo>
                  <a:lnTo>
                    <a:pt x="50692" y="15113"/>
                  </a:lnTo>
                  <a:lnTo>
                    <a:pt x="50525" y="15057"/>
                  </a:lnTo>
                  <a:lnTo>
                    <a:pt x="50358" y="15001"/>
                  </a:lnTo>
                  <a:close/>
                  <a:moveTo>
                    <a:pt x="58778" y="15001"/>
                  </a:moveTo>
                  <a:lnTo>
                    <a:pt x="58611" y="15057"/>
                  </a:lnTo>
                  <a:lnTo>
                    <a:pt x="58444" y="15113"/>
                  </a:lnTo>
                  <a:lnTo>
                    <a:pt x="58221" y="15280"/>
                  </a:lnTo>
                  <a:lnTo>
                    <a:pt x="57998" y="15559"/>
                  </a:lnTo>
                  <a:lnTo>
                    <a:pt x="57998" y="15670"/>
                  </a:lnTo>
                  <a:lnTo>
                    <a:pt x="57942" y="15838"/>
                  </a:lnTo>
                  <a:lnTo>
                    <a:pt x="57998" y="16005"/>
                  </a:lnTo>
                  <a:lnTo>
                    <a:pt x="57998" y="16172"/>
                  </a:lnTo>
                  <a:lnTo>
                    <a:pt x="58221" y="16451"/>
                  </a:lnTo>
                  <a:lnTo>
                    <a:pt x="58444" y="16618"/>
                  </a:lnTo>
                  <a:lnTo>
                    <a:pt x="58611" y="16674"/>
                  </a:lnTo>
                  <a:lnTo>
                    <a:pt x="58946" y="16674"/>
                  </a:lnTo>
                  <a:lnTo>
                    <a:pt x="59113" y="16618"/>
                  </a:lnTo>
                  <a:lnTo>
                    <a:pt x="59392" y="16451"/>
                  </a:lnTo>
                  <a:lnTo>
                    <a:pt x="59559" y="16172"/>
                  </a:lnTo>
                  <a:lnTo>
                    <a:pt x="59615" y="16005"/>
                  </a:lnTo>
                  <a:lnTo>
                    <a:pt x="59615" y="15838"/>
                  </a:lnTo>
                  <a:lnTo>
                    <a:pt x="59615" y="15670"/>
                  </a:lnTo>
                  <a:lnTo>
                    <a:pt x="59559" y="15559"/>
                  </a:lnTo>
                  <a:lnTo>
                    <a:pt x="59392" y="15280"/>
                  </a:lnTo>
                  <a:lnTo>
                    <a:pt x="59113" y="15113"/>
                  </a:lnTo>
                  <a:lnTo>
                    <a:pt x="58946" y="15057"/>
                  </a:lnTo>
                  <a:lnTo>
                    <a:pt x="58778" y="15001"/>
                  </a:lnTo>
                  <a:close/>
                  <a:moveTo>
                    <a:pt x="63853" y="15001"/>
                  </a:moveTo>
                  <a:lnTo>
                    <a:pt x="63686" y="15057"/>
                  </a:lnTo>
                  <a:lnTo>
                    <a:pt x="63519" y="15113"/>
                  </a:lnTo>
                  <a:lnTo>
                    <a:pt x="63240" y="15280"/>
                  </a:lnTo>
                  <a:lnTo>
                    <a:pt x="63072" y="15559"/>
                  </a:lnTo>
                  <a:lnTo>
                    <a:pt x="63017" y="15670"/>
                  </a:lnTo>
                  <a:lnTo>
                    <a:pt x="63017" y="15838"/>
                  </a:lnTo>
                  <a:lnTo>
                    <a:pt x="63017" y="16005"/>
                  </a:lnTo>
                  <a:lnTo>
                    <a:pt x="63072" y="16172"/>
                  </a:lnTo>
                  <a:lnTo>
                    <a:pt x="63240" y="16451"/>
                  </a:lnTo>
                  <a:lnTo>
                    <a:pt x="63519" y="16618"/>
                  </a:lnTo>
                  <a:lnTo>
                    <a:pt x="63686" y="16674"/>
                  </a:lnTo>
                  <a:lnTo>
                    <a:pt x="64020" y="16674"/>
                  </a:lnTo>
                  <a:lnTo>
                    <a:pt x="64132" y="16618"/>
                  </a:lnTo>
                  <a:lnTo>
                    <a:pt x="64411" y="16451"/>
                  </a:lnTo>
                  <a:lnTo>
                    <a:pt x="64578" y="16172"/>
                  </a:lnTo>
                  <a:lnTo>
                    <a:pt x="64634" y="16005"/>
                  </a:lnTo>
                  <a:lnTo>
                    <a:pt x="64634" y="15838"/>
                  </a:lnTo>
                  <a:lnTo>
                    <a:pt x="64634" y="15670"/>
                  </a:lnTo>
                  <a:lnTo>
                    <a:pt x="64578" y="15559"/>
                  </a:lnTo>
                  <a:lnTo>
                    <a:pt x="64411" y="15280"/>
                  </a:lnTo>
                  <a:lnTo>
                    <a:pt x="64132" y="15113"/>
                  </a:lnTo>
                  <a:lnTo>
                    <a:pt x="64020" y="15057"/>
                  </a:lnTo>
                  <a:lnTo>
                    <a:pt x="63853" y="15001"/>
                  </a:lnTo>
                  <a:close/>
                  <a:moveTo>
                    <a:pt x="67143" y="15001"/>
                  </a:moveTo>
                  <a:lnTo>
                    <a:pt x="66976" y="15057"/>
                  </a:lnTo>
                  <a:lnTo>
                    <a:pt x="66809" y="15113"/>
                  </a:lnTo>
                  <a:lnTo>
                    <a:pt x="66586" y="15280"/>
                  </a:lnTo>
                  <a:lnTo>
                    <a:pt x="66363" y="15559"/>
                  </a:lnTo>
                  <a:lnTo>
                    <a:pt x="66363" y="15670"/>
                  </a:lnTo>
                  <a:lnTo>
                    <a:pt x="66307" y="15838"/>
                  </a:lnTo>
                  <a:lnTo>
                    <a:pt x="66363" y="16005"/>
                  </a:lnTo>
                  <a:lnTo>
                    <a:pt x="66363" y="16172"/>
                  </a:lnTo>
                  <a:lnTo>
                    <a:pt x="66586" y="16451"/>
                  </a:lnTo>
                  <a:lnTo>
                    <a:pt x="66809" y="16618"/>
                  </a:lnTo>
                  <a:lnTo>
                    <a:pt x="66976" y="16674"/>
                  </a:lnTo>
                  <a:lnTo>
                    <a:pt x="67311" y="16674"/>
                  </a:lnTo>
                  <a:lnTo>
                    <a:pt x="67478" y="16618"/>
                  </a:lnTo>
                  <a:lnTo>
                    <a:pt x="67757" y="16451"/>
                  </a:lnTo>
                  <a:lnTo>
                    <a:pt x="67924" y="16172"/>
                  </a:lnTo>
                  <a:lnTo>
                    <a:pt x="67980" y="16005"/>
                  </a:lnTo>
                  <a:lnTo>
                    <a:pt x="67980" y="15838"/>
                  </a:lnTo>
                  <a:lnTo>
                    <a:pt x="67980" y="15670"/>
                  </a:lnTo>
                  <a:lnTo>
                    <a:pt x="67924" y="15559"/>
                  </a:lnTo>
                  <a:lnTo>
                    <a:pt x="67757" y="15280"/>
                  </a:lnTo>
                  <a:lnTo>
                    <a:pt x="67478" y="15113"/>
                  </a:lnTo>
                  <a:lnTo>
                    <a:pt x="67311" y="15057"/>
                  </a:lnTo>
                  <a:lnTo>
                    <a:pt x="67143" y="15001"/>
                  </a:lnTo>
                  <a:close/>
                  <a:moveTo>
                    <a:pt x="72218" y="15001"/>
                  </a:moveTo>
                  <a:lnTo>
                    <a:pt x="72051" y="15057"/>
                  </a:lnTo>
                  <a:lnTo>
                    <a:pt x="71884" y="15113"/>
                  </a:lnTo>
                  <a:lnTo>
                    <a:pt x="71605" y="15280"/>
                  </a:lnTo>
                  <a:lnTo>
                    <a:pt x="71438" y="15559"/>
                  </a:lnTo>
                  <a:lnTo>
                    <a:pt x="71382" y="15670"/>
                  </a:lnTo>
                  <a:lnTo>
                    <a:pt x="71382" y="15838"/>
                  </a:lnTo>
                  <a:lnTo>
                    <a:pt x="71382" y="16005"/>
                  </a:lnTo>
                  <a:lnTo>
                    <a:pt x="71438" y="16172"/>
                  </a:lnTo>
                  <a:lnTo>
                    <a:pt x="71605" y="16451"/>
                  </a:lnTo>
                  <a:lnTo>
                    <a:pt x="71884" y="16618"/>
                  </a:lnTo>
                  <a:lnTo>
                    <a:pt x="72051" y="16674"/>
                  </a:lnTo>
                  <a:lnTo>
                    <a:pt x="72386" y="16674"/>
                  </a:lnTo>
                  <a:lnTo>
                    <a:pt x="72553" y="16618"/>
                  </a:lnTo>
                  <a:lnTo>
                    <a:pt x="72776" y="16451"/>
                  </a:lnTo>
                  <a:lnTo>
                    <a:pt x="72999" y="16172"/>
                  </a:lnTo>
                  <a:lnTo>
                    <a:pt x="72999" y="16005"/>
                  </a:lnTo>
                  <a:lnTo>
                    <a:pt x="73055" y="15838"/>
                  </a:lnTo>
                  <a:lnTo>
                    <a:pt x="72999" y="15670"/>
                  </a:lnTo>
                  <a:lnTo>
                    <a:pt x="72999" y="15559"/>
                  </a:lnTo>
                  <a:lnTo>
                    <a:pt x="72776" y="15280"/>
                  </a:lnTo>
                  <a:lnTo>
                    <a:pt x="72553" y="15113"/>
                  </a:lnTo>
                  <a:lnTo>
                    <a:pt x="72386" y="15057"/>
                  </a:lnTo>
                  <a:lnTo>
                    <a:pt x="72218" y="15001"/>
                  </a:lnTo>
                  <a:close/>
                  <a:moveTo>
                    <a:pt x="75508" y="15001"/>
                  </a:moveTo>
                  <a:lnTo>
                    <a:pt x="75341" y="15057"/>
                  </a:lnTo>
                  <a:lnTo>
                    <a:pt x="75230" y="15113"/>
                  </a:lnTo>
                  <a:lnTo>
                    <a:pt x="74951" y="15280"/>
                  </a:lnTo>
                  <a:lnTo>
                    <a:pt x="74784" y="15559"/>
                  </a:lnTo>
                  <a:lnTo>
                    <a:pt x="74728" y="15670"/>
                  </a:lnTo>
                  <a:lnTo>
                    <a:pt x="74728" y="15838"/>
                  </a:lnTo>
                  <a:lnTo>
                    <a:pt x="74728" y="16005"/>
                  </a:lnTo>
                  <a:lnTo>
                    <a:pt x="74784" y="16172"/>
                  </a:lnTo>
                  <a:lnTo>
                    <a:pt x="74951" y="16451"/>
                  </a:lnTo>
                  <a:lnTo>
                    <a:pt x="75230" y="16618"/>
                  </a:lnTo>
                  <a:lnTo>
                    <a:pt x="75341" y="16674"/>
                  </a:lnTo>
                  <a:lnTo>
                    <a:pt x="75676" y="16674"/>
                  </a:lnTo>
                  <a:lnTo>
                    <a:pt x="75843" y="16618"/>
                  </a:lnTo>
                  <a:lnTo>
                    <a:pt x="76122" y="16451"/>
                  </a:lnTo>
                  <a:lnTo>
                    <a:pt x="76289" y="16172"/>
                  </a:lnTo>
                  <a:lnTo>
                    <a:pt x="76345" y="16005"/>
                  </a:lnTo>
                  <a:lnTo>
                    <a:pt x="76345" y="15838"/>
                  </a:lnTo>
                  <a:lnTo>
                    <a:pt x="76345" y="15670"/>
                  </a:lnTo>
                  <a:lnTo>
                    <a:pt x="76289" y="15559"/>
                  </a:lnTo>
                  <a:lnTo>
                    <a:pt x="76122" y="15280"/>
                  </a:lnTo>
                  <a:lnTo>
                    <a:pt x="75843" y="15113"/>
                  </a:lnTo>
                  <a:lnTo>
                    <a:pt x="75676" y="15057"/>
                  </a:lnTo>
                  <a:lnTo>
                    <a:pt x="75508" y="15001"/>
                  </a:lnTo>
                  <a:close/>
                  <a:moveTo>
                    <a:pt x="78966" y="15001"/>
                  </a:moveTo>
                  <a:lnTo>
                    <a:pt x="78799" y="15057"/>
                  </a:lnTo>
                  <a:lnTo>
                    <a:pt x="78631" y="15113"/>
                  </a:lnTo>
                  <a:lnTo>
                    <a:pt x="78353" y="15280"/>
                  </a:lnTo>
                  <a:lnTo>
                    <a:pt x="78185" y="15559"/>
                  </a:lnTo>
                  <a:lnTo>
                    <a:pt x="78130" y="15670"/>
                  </a:lnTo>
                  <a:lnTo>
                    <a:pt x="78130" y="15838"/>
                  </a:lnTo>
                  <a:lnTo>
                    <a:pt x="78130" y="16005"/>
                  </a:lnTo>
                  <a:lnTo>
                    <a:pt x="78185" y="16172"/>
                  </a:lnTo>
                  <a:lnTo>
                    <a:pt x="78353" y="16451"/>
                  </a:lnTo>
                  <a:lnTo>
                    <a:pt x="78631" y="16618"/>
                  </a:lnTo>
                  <a:lnTo>
                    <a:pt x="78799" y="16674"/>
                  </a:lnTo>
                  <a:lnTo>
                    <a:pt x="79133" y="16674"/>
                  </a:lnTo>
                  <a:lnTo>
                    <a:pt x="79301" y="16618"/>
                  </a:lnTo>
                  <a:lnTo>
                    <a:pt x="79524" y="16451"/>
                  </a:lnTo>
                  <a:lnTo>
                    <a:pt x="79691" y="16172"/>
                  </a:lnTo>
                  <a:lnTo>
                    <a:pt x="79747" y="16005"/>
                  </a:lnTo>
                  <a:lnTo>
                    <a:pt x="79803" y="15838"/>
                  </a:lnTo>
                  <a:lnTo>
                    <a:pt x="79747" y="15670"/>
                  </a:lnTo>
                  <a:lnTo>
                    <a:pt x="79691" y="15559"/>
                  </a:lnTo>
                  <a:lnTo>
                    <a:pt x="79524" y="15280"/>
                  </a:lnTo>
                  <a:lnTo>
                    <a:pt x="79301" y="15113"/>
                  </a:lnTo>
                  <a:lnTo>
                    <a:pt x="79133" y="15057"/>
                  </a:lnTo>
                  <a:lnTo>
                    <a:pt x="78966" y="15001"/>
                  </a:lnTo>
                  <a:close/>
                  <a:moveTo>
                    <a:pt x="89004" y="15001"/>
                  </a:moveTo>
                  <a:lnTo>
                    <a:pt x="88837" y="15057"/>
                  </a:lnTo>
                  <a:lnTo>
                    <a:pt x="88670" y="15113"/>
                  </a:lnTo>
                  <a:lnTo>
                    <a:pt x="88391" y="15280"/>
                  </a:lnTo>
                  <a:lnTo>
                    <a:pt x="88223" y="15559"/>
                  </a:lnTo>
                  <a:lnTo>
                    <a:pt x="88168" y="15670"/>
                  </a:lnTo>
                  <a:lnTo>
                    <a:pt x="88168" y="15838"/>
                  </a:lnTo>
                  <a:lnTo>
                    <a:pt x="88168" y="16005"/>
                  </a:lnTo>
                  <a:lnTo>
                    <a:pt x="88223" y="16172"/>
                  </a:lnTo>
                  <a:lnTo>
                    <a:pt x="88391" y="16451"/>
                  </a:lnTo>
                  <a:lnTo>
                    <a:pt x="88670" y="16618"/>
                  </a:lnTo>
                  <a:lnTo>
                    <a:pt x="88837" y="16674"/>
                  </a:lnTo>
                  <a:lnTo>
                    <a:pt x="89171" y="16674"/>
                  </a:lnTo>
                  <a:lnTo>
                    <a:pt x="89339" y="16618"/>
                  </a:lnTo>
                  <a:lnTo>
                    <a:pt x="89562" y="16451"/>
                  </a:lnTo>
                  <a:lnTo>
                    <a:pt x="89729" y="16172"/>
                  </a:lnTo>
                  <a:lnTo>
                    <a:pt x="89785" y="16005"/>
                  </a:lnTo>
                  <a:lnTo>
                    <a:pt x="89841" y="15838"/>
                  </a:lnTo>
                  <a:lnTo>
                    <a:pt x="89785" y="15670"/>
                  </a:lnTo>
                  <a:lnTo>
                    <a:pt x="89729" y="15559"/>
                  </a:lnTo>
                  <a:lnTo>
                    <a:pt x="89562" y="15280"/>
                  </a:lnTo>
                  <a:lnTo>
                    <a:pt x="89339" y="15113"/>
                  </a:lnTo>
                  <a:lnTo>
                    <a:pt x="89171" y="15057"/>
                  </a:lnTo>
                  <a:lnTo>
                    <a:pt x="89004" y="15001"/>
                  </a:lnTo>
                  <a:close/>
                  <a:moveTo>
                    <a:pt x="130997" y="15057"/>
                  </a:moveTo>
                  <a:lnTo>
                    <a:pt x="130829" y="15113"/>
                  </a:lnTo>
                  <a:lnTo>
                    <a:pt x="130551" y="15280"/>
                  </a:lnTo>
                  <a:lnTo>
                    <a:pt x="130383" y="15559"/>
                  </a:lnTo>
                  <a:lnTo>
                    <a:pt x="130327" y="15670"/>
                  </a:lnTo>
                  <a:lnTo>
                    <a:pt x="130327" y="15838"/>
                  </a:lnTo>
                  <a:lnTo>
                    <a:pt x="130327" y="16005"/>
                  </a:lnTo>
                  <a:lnTo>
                    <a:pt x="130383" y="16172"/>
                  </a:lnTo>
                  <a:lnTo>
                    <a:pt x="130551" y="16451"/>
                  </a:lnTo>
                  <a:lnTo>
                    <a:pt x="130829" y="16618"/>
                  </a:lnTo>
                  <a:lnTo>
                    <a:pt x="130997" y="16674"/>
                  </a:lnTo>
                  <a:lnTo>
                    <a:pt x="131331" y="16674"/>
                  </a:lnTo>
                  <a:lnTo>
                    <a:pt x="131499" y="16618"/>
                  </a:lnTo>
                  <a:lnTo>
                    <a:pt x="131722" y="16451"/>
                  </a:lnTo>
                  <a:lnTo>
                    <a:pt x="131889" y="16172"/>
                  </a:lnTo>
                  <a:lnTo>
                    <a:pt x="131945" y="16005"/>
                  </a:lnTo>
                  <a:lnTo>
                    <a:pt x="132000" y="15838"/>
                  </a:lnTo>
                  <a:lnTo>
                    <a:pt x="131945" y="15670"/>
                  </a:lnTo>
                  <a:lnTo>
                    <a:pt x="131889" y="15559"/>
                  </a:lnTo>
                  <a:lnTo>
                    <a:pt x="131722" y="15280"/>
                  </a:lnTo>
                  <a:lnTo>
                    <a:pt x="131499" y="15113"/>
                  </a:lnTo>
                  <a:lnTo>
                    <a:pt x="131331" y="15057"/>
                  </a:lnTo>
                  <a:close/>
                  <a:moveTo>
                    <a:pt x="134343" y="15057"/>
                  </a:moveTo>
                  <a:lnTo>
                    <a:pt x="134175" y="15113"/>
                  </a:lnTo>
                  <a:lnTo>
                    <a:pt x="133952" y="15280"/>
                  </a:lnTo>
                  <a:lnTo>
                    <a:pt x="133729" y="15559"/>
                  </a:lnTo>
                  <a:lnTo>
                    <a:pt x="133729" y="15670"/>
                  </a:lnTo>
                  <a:lnTo>
                    <a:pt x="133673" y="15838"/>
                  </a:lnTo>
                  <a:lnTo>
                    <a:pt x="133729" y="16005"/>
                  </a:lnTo>
                  <a:lnTo>
                    <a:pt x="133729" y="16172"/>
                  </a:lnTo>
                  <a:lnTo>
                    <a:pt x="133952" y="16451"/>
                  </a:lnTo>
                  <a:lnTo>
                    <a:pt x="134175" y="16618"/>
                  </a:lnTo>
                  <a:lnTo>
                    <a:pt x="134343" y="16674"/>
                  </a:lnTo>
                  <a:lnTo>
                    <a:pt x="134677" y="16674"/>
                  </a:lnTo>
                  <a:lnTo>
                    <a:pt x="134845" y="16618"/>
                  </a:lnTo>
                  <a:lnTo>
                    <a:pt x="135123" y="16451"/>
                  </a:lnTo>
                  <a:lnTo>
                    <a:pt x="135291" y="16172"/>
                  </a:lnTo>
                  <a:lnTo>
                    <a:pt x="135346" y="16005"/>
                  </a:lnTo>
                  <a:lnTo>
                    <a:pt x="135346" y="15838"/>
                  </a:lnTo>
                  <a:lnTo>
                    <a:pt x="135346" y="15670"/>
                  </a:lnTo>
                  <a:lnTo>
                    <a:pt x="135291" y="15559"/>
                  </a:lnTo>
                  <a:lnTo>
                    <a:pt x="135123" y="15280"/>
                  </a:lnTo>
                  <a:lnTo>
                    <a:pt x="134845" y="15113"/>
                  </a:lnTo>
                  <a:lnTo>
                    <a:pt x="134677" y="15057"/>
                  </a:lnTo>
                  <a:close/>
                  <a:moveTo>
                    <a:pt x="137744" y="15057"/>
                  </a:moveTo>
                  <a:lnTo>
                    <a:pt x="137577" y="15113"/>
                  </a:lnTo>
                  <a:lnTo>
                    <a:pt x="137298" y="15280"/>
                  </a:lnTo>
                  <a:lnTo>
                    <a:pt x="137131" y="15559"/>
                  </a:lnTo>
                  <a:lnTo>
                    <a:pt x="137075" y="15670"/>
                  </a:lnTo>
                  <a:lnTo>
                    <a:pt x="137075" y="15838"/>
                  </a:lnTo>
                  <a:lnTo>
                    <a:pt x="137075" y="16005"/>
                  </a:lnTo>
                  <a:lnTo>
                    <a:pt x="137131" y="16172"/>
                  </a:lnTo>
                  <a:lnTo>
                    <a:pt x="137298" y="16451"/>
                  </a:lnTo>
                  <a:lnTo>
                    <a:pt x="137577" y="16618"/>
                  </a:lnTo>
                  <a:lnTo>
                    <a:pt x="137744" y="16674"/>
                  </a:lnTo>
                  <a:lnTo>
                    <a:pt x="138023" y="16674"/>
                  </a:lnTo>
                  <a:lnTo>
                    <a:pt x="138191" y="16618"/>
                  </a:lnTo>
                  <a:lnTo>
                    <a:pt x="138469" y="16451"/>
                  </a:lnTo>
                  <a:lnTo>
                    <a:pt x="138637" y="16172"/>
                  </a:lnTo>
                  <a:lnTo>
                    <a:pt x="138692" y="16005"/>
                  </a:lnTo>
                  <a:lnTo>
                    <a:pt x="138692" y="15838"/>
                  </a:lnTo>
                  <a:lnTo>
                    <a:pt x="138692" y="15670"/>
                  </a:lnTo>
                  <a:lnTo>
                    <a:pt x="138637" y="15559"/>
                  </a:lnTo>
                  <a:lnTo>
                    <a:pt x="138469" y="15280"/>
                  </a:lnTo>
                  <a:lnTo>
                    <a:pt x="138191" y="15113"/>
                  </a:lnTo>
                  <a:lnTo>
                    <a:pt x="138023" y="15057"/>
                  </a:lnTo>
                  <a:close/>
                  <a:moveTo>
                    <a:pt x="141035" y="15057"/>
                  </a:moveTo>
                  <a:lnTo>
                    <a:pt x="140867" y="15113"/>
                  </a:lnTo>
                  <a:lnTo>
                    <a:pt x="140644" y="15280"/>
                  </a:lnTo>
                  <a:lnTo>
                    <a:pt x="140421" y="15559"/>
                  </a:lnTo>
                  <a:lnTo>
                    <a:pt x="140365" y="15670"/>
                  </a:lnTo>
                  <a:lnTo>
                    <a:pt x="140365" y="15838"/>
                  </a:lnTo>
                  <a:lnTo>
                    <a:pt x="140365" y="16005"/>
                  </a:lnTo>
                  <a:lnTo>
                    <a:pt x="140421" y="16172"/>
                  </a:lnTo>
                  <a:lnTo>
                    <a:pt x="140644" y="16451"/>
                  </a:lnTo>
                  <a:lnTo>
                    <a:pt x="140867" y="16618"/>
                  </a:lnTo>
                  <a:lnTo>
                    <a:pt x="141035" y="16674"/>
                  </a:lnTo>
                  <a:lnTo>
                    <a:pt x="141369" y="16674"/>
                  </a:lnTo>
                  <a:lnTo>
                    <a:pt x="141537" y="16618"/>
                  </a:lnTo>
                  <a:lnTo>
                    <a:pt x="141815" y="16451"/>
                  </a:lnTo>
                  <a:lnTo>
                    <a:pt x="141983" y="16172"/>
                  </a:lnTo>
                  <a:lnTo>
                    <a:pt x="142039" y="16005"/>
                  </a:lnTo>
                  <a:lnTo>
                    <a:pt x="142039" y="15838"/>
                  </a:lnTo>
                  <a:lnTo>
                    <a:pt x="142039" y="15670"/>
                  </a:lnTo>
                  <a:lnTo>
                    <a:pt x="141983" y="15559"/>
                  </a:lnTo>
                  <a:lnTo>
                    <a:pt x="141815" y="15280"/>
                  </a:lnTo>
                  <a:lnTo>
                    <a:pt x="141537" y="15113"/>
                  </a:lnTo>
                  <a:lnTo>
                    <a:pt x="141369" y="15057"/>
                  </a:lnTo>
                  <a:close/>
                  <a:moveTo>
                    <a:pt x="146165" y="15001"/>
                  </a:moveTo>
                  <a:lnTo>
                    <a:pt x="145998" y="15057"/>
                  </a:lnTo>
                  <a:lnTo>
                    <a:pt x="145831" y="15113"/>
                  </a:lnTo>
                  <a:lnTo>
                    <a:pt x="145552" y="15280"/>
                  </a:lnTo>
                  <a:lnTo>
                    <a:pt x="145385" y="15559"/>
                  </a:lnTo>
                  <a:lnTo>
                    <a:pt x="145329" y="15670"/>
                  </a:lnTo>
                  <a:lnTo>
                    <a:pt x="145329" y="15838"/>
                  </a:lnTo>
                  <a:lnTo>
                    <a:pt x="145329" y="16005"/>
                  </a:lnTo>
                  <a:lnTo>
                    <a:pt x="145385" y="16172"/>
                  </a:lnTo>
                  <a:lnTo>
                    <a:pt x="145552" y="16451"/>
                  </a:lnTo>
                  <a:lnTo>
                    <a:pt x="145831" y="16618"/>
                  </a:lnTo>
                  <a:lnTo>
                    <a:pt x="145998" y="16674"/>
                  </a:lnTo>
                  <a:lnTo>
                    <a:pt x="146333" y="16674"/>
                  </a:lnTo>
                  <a:lnTo>
                    <a:pt x="146444" y="16618"/>
                  </a:lnTo>
                  <a:lnTo>
                    <a:pt x="146723" y="16451"/>
                  </a:lnTo>
                  <a:lnTo>
                    <a:pt x="146890" y="16172"/>
                  </a:lnTo>
                  <a:lnTo>
                    <a:pt x="146946" y="16005"/>
                  </a:lnTo>
                  <a:lnTo>
                    <a:pt x="147002" y="15838"/>
                  </a:lnTo>
                  <a:lnTo>
                    <a:pt x="146946" y="15670"/>
                  </a:lnTo>
                  <a:lnTo>
                    <a:pt x="146890" y="15559"/>
                  </a:lnTo>
                  <a:lnTo>
                    <a:pt x="146723" y="15280"/>
                  </a:lnTo>
                  <a:lnTo>
                    <a:pt x="146444" y="15113"/>
                  </a:lnTo>
                  <a:lnTo>
                    <a:pt x="146333" y="15057"/>
                  </a:lnTo>
                  <a:lnTo>
                    <a:pt x="146165" y="15001"/>
                  </a:lnTo>
                  <a:close/>
                  <a:moveTo>
                    <a:pt x="154586" y="15001"/>
                  </a:moveTo>
                  <a:lnTo>
                    <a:pt x="154419" y="15057"/>
                  </a:lnTo>
                  <a:lnTo>
                    <a:pt x="154251" y="15113"/>
                  </a:lnTo>
                  <a:lnTo>
                    <a:pt x="154028" y="15280"/>
                  </a:lnTo>
                  <a:lnTo>
                    <a:pt x="153805" y="15559"/>
                  </a:lnTo>
                  <a:lnTo>
                    <a:pt x="153750" y="15670"/>
                  </a:lnTo>
                  <a:lnTo>
                    <a:pt x="153750" y="15838"/>
                  </a:lnTo>
                  <a:lnTo>
                    <a:pt x="153750" y="16005"/>
                  </a:lnTo>
                  <a:lnTo>
                    <a:pt x="153805" y="16172"/>
                  </a:lnTo>
                  <a:lnTo>
                    <a:pt x="154028" y="16451"/>
                  </a:lnTo>
                  <a:lnTo>
                    <a:pt x="154251" y="16618"/>
                  </a:lnTo>
                  <a:lnTo>
                    <a:pt x="154419" y="16674"/>
                  </a:lnTo>
                  <a:lnTo>
                    <a:pt x="154753" y="16674"/>
                  </a:lnTo>
                  <a:lnTo>
                    <a:pt x="154921" y="16618"/>
                  </a:lnTo>
                  <a:lnTo>
                    <a:pt x="155200" y="16451"/>
                  </a:lnTo>
                  <a:lnTo>
                    <a:pt x="155367" y="16172"/>
                  </a:lnTo>
                  <a:lnTo>
                    <a:pt x="155423" y="16005"/>
                  </a:lnTo>
                  <a:lnTo>
                    <a:pt x="155423" y="15838"/>
                  </a:lnTo>
                  <a:lnTo>
                    <a:pt x="155423" y="15670"/>
                  </a:lnTo>
                  <a:lnTo>
                    <a:pt x="155367" y="15559"/>
                  </a:lnTo>
                  <a:lnTo>
                    <a:pt x="155200" y="15280"/>
                  </a:lnTo>
                  <a:lnTo>
                    <a:pt x="154921" y="15113"/>
                  </a:lnTo>
                  <a:lnTo>
                    <a:pt x="154753" y="15057"/>
                  </a:lnTo>
                  <a:lnTo>
                    <a:pt x="154586" y="15001"/>
                  </a:lnTo>
                  <a:close/>
                  <a:moveTo>
                    <a:pt x="159605" y="15001"/>
                  </a:moveTo>
                  <a:lnTo>
                    <a:pt x="159438" y="15057"/>
                  </a:lnTo>
                  <a:lnTo>
                    <a:pt x="159326" y="15113"/>
                  </a:lnTo>
                  <a:lnTo>
                    <a:pt x="159047" y="15280"/>
                  </a:lnTo>
                  <a:lnTo>
                    <a:pt x="158880" y="15559"/>
                  </a:lnTo>
                  <a:lnTo>
                    <a:pt x="158824" y="15670"/>
                  </a:lnTo>
                  <a:lnTo>
                    <a:pt x="158824" y="15838"/>
                  </a:lnTo>
                  <a:lnTo>
                    <a:pt x="158824" y="16005"/>
                  </a:lnTo>
                  <a:lnTo>
                    <a:pt x="158880" y="16172"/>
                  </a:lnTo>
                  <a:lnTo>
                    <a:pt x="159047" y="16451"/>
                  </a:lnTo>
                  <a:lnTo>
                    <a:pt x="159326" y="16618"/>
                  </a:lnTo>
                  <a:lnTo>
                    <a:pt x="159438" y="16674"/>
                  </a:lnTo>
                  <a:lnTo>
                    <a:pt x="159772" y="16674"/>
                  </a:lnTo>
                  <a:lnTo>
                    <a:pt x="159940" y="16618"/>
                  </a:lnTo>
                  <a:lnTo>
                    <a:pt x="160219" y="16451"/>
                  </a:lnTo>
                  <a:lnTo>
                    <a:pt x="160386" y="16172"/>
                  </a:lnTo>
                  <a:lnTo>
                    <a:pt x="160442" y="16005"/>
                  </a:lnTo>
                  <a:lnTo>
                    <a:pt x="160442" y="15838"/>
                  </a:lnTo>
                  <a:lnTo>
                    <a:pt x="160442" y="15670"/>
                  </a:lnTo>
                  <a:lnTo>
                    <a:pt x="160386" y="15559"/>
                  </a:lnTo>
                  <a:lnTo>
                    <a:pt x="160219" y="15280"/>
                  </a:lnTo>
                  <a:lnTo>
                    <a:pt x="159940" y="15113"/>
                  </a:lnTo>
                  <a:lnTo>
                    <a:pt x="159772" y="15057"/>
                  </a:lnTo>
                  <a:lnTo>
                    <a:pt x="159605" y="15001"/>
                  </a:lnTo>
                  <a:close/>
                  <a:moveTo>
                    <a:pt x="162951" y="15001"/>
                  </a:moveTo>
                  <a:lnTo>
                    <a:pt x="162784" y="15057"/>
                  </a:lnTo>
                  <a:lnTo>
                    <a:pt x="162617" y="15113"/>
                  </a:lnTo>
                  <a:lnTo>
                    <a:pt x="162338" y="15280"/>
                  </a:lnTo>
                  <a:lnTo>
                    <a:pt x="162170" y="15559"/>
                  </a:lnTo>
                  <a:lnTo>
                    <a:pt x="162115" y="15670"/>
                  </a:lnTo>
                  <a:lnTo>
                    <a:pt x="162115" y="15838"/>
                  </a:lnTo>
                  <a:lnTo>
                    <a:pt x="162115" y="16005"/>
                  </a:lnTo>
                  <a:lnTo>
                    <a:pt x="162170" y="16172"/>
                  </a:lnTo>
                  <a:lnTo>
                    <a:pt x="162338" y="16451"/>
                  </a:lnTo>
                  <a:lnTo>
                    <a:pt x="162617" y="16618"/>
                  </a:lnTo>
                  <a:lnTo>
                    <a:pt x="162784" y="16674"/>
                  </a:lnTo>
                  <a:lnTo>
                    <a:pt x="163118" y="16674"/>
                  </a:lnTo>
                  <a:lnTo>
                    <a:pt x="163286" y="16618"/>
                  </a:lnTo>
                  <a:lnTo>
                    <a:pt x="163509" y="16451"/>
                  </a:lnTo>
                  <a:lnTo>
                    <a:pt x="163732" y="16172"/>
                  </a:lnTo>
                  <a:lnTo>
                    <a:pt x="163788" y="16005"/>
                  </a:lnTo>
                  <a:lnTo>
                    <a:pt x="163788" y="15838"/>
                  </a:lnTo>
                  <a:lnTo>
                    <a:pt x="163788" y="15670"/>
                  </a:lnTo>
                  <a:lnTo>
                    <a:pt x="163732" y="15559"/>
                  </a:lnTo>
                  <a:lnTo>
                    <a:pt x="163509" y="15280"/>
                  </a:lnTo>
                  <a:lnTo>
                    <a:pt x="163286" y="15113"/>
                  </a:lnTo>
                  <a:lnTo>
                    <a:pt x="163118" y="15057"/>
                  </a:lnTo>
                  <a:lnTo>
                    <a:pt x="162951" y="15001"/>
                  </a:lnTo>
                  <a:close/>
                  <a:moveTo>
                    <a:pt x="168026" y="15001"/>
                  </a:moveTo>
                  <a:lnTo>
                    <a:pt x="167859" y="15057"/>
                  </a:lnTo>
                  <a:lnTo>
                    <a:pt x="167691" y="15113"/>
                  </a:lnTo>
                  <a:lnTo>
                    <a:pt x="167412" y="15280"/>
                  </a:lnTo>
                  <a:lnTo>
                    <a:pt x="167245" y="15559"/>
                  </a:lnTo>
                  <a:lnTo>
                    <a:pt x="167189" y="15670"/>
                  </a:lnTo>
                  <a:lnTo>
                    <a:pt x="167189" y="15838"/>
                  </a:lnTo>
                  <a:lnTo>
                    <a:pt x="167189" y="16005"/>
                  </a:lnTo>
                  <a:lnTo>
                    <a:pt x="167245" y="16172"/>
                  </a:lnTo>
                  <a:lnTo>
                    <a:pt x="167412" y="16451"/>
                  </a:lnTo>
                  <a:lnTo>
                    <a:pt x="167691" y="16618"/>
                  </a:lnTo>
                  <a:lnTo>
                    <a:pt x="167859" y="16674"/>
                  </a:lnTo>
                  <a:lnTo>
                    <a:pt x="168193" y="16674"/>
                  </a:lnTo>
                  <a:lnTo>
                    <a:pt x="168361" y="16618"/>
                  </a:lnTo>
                  <a:lnTo>
                    <a:pt x="168584" y="16451"/>
                  </a:lnTo>
                  <a:lnTo>
                    <a:pt x="168751" y="16172"/>
                  </a:lnTo>
                  <a:lnTo>
                    <a:pt x="168807" y="16005"/>
                  </a:lnTo>
                  <a:lnTo>
                    <a:pt x="168862" y="15838"/>
                  </a:lnTo>
                  <a:lnTo>
                    <a:pt x="168807" y="15670"/>
                  </a:lnTo>
                  <a:lnTo>
                    <a:pt x="168751" y="15559"/>
                  </a:lnTo>
                  <a:lnTo>
                    <a:pt x="168584" y="15280"/>
                  </a:lnTo>
                  <a:lnTo>
                    <a:pt x="168361" y="15113"/>
                  </a:lnTo>
                  <a:lnTo>
                    <a:pt x="168193" y="15057"/>
                  </a:lnTo>
                  <a:lnTo>
                    <a:pt x="168026" y="15001"/>
                  </a:lnTo>
                  <a:close/>
                  <a:moveTo>
                    <a:pt x="171316" y="15001"/>
                  </a:moveTo>
                  <a:lnTo>
                    <a:pt x="171149" y="15057"/>
                  </a:lnTo>
                  <a:lnTo>
                    <a:pt x="171037" y="15113"/>
                  </a:lnTo>
                  <a:lnTo>
                    <a:pt x="170758" y="15280"/>
                  </a:lnTo>
                  <a:lnTo>
                    <a:pt x="170591" y="15559"/>
                  </a:lnTo>
                  <a:lnTo>
                    <a:pt x="170535" y="15670"/>
                  </a:lnTo>
                  <a:lnTo>
                    <a:pt x="170480" y="15838"/>
                  </a:lnTo>
                  <a:lnTo>
                    <a:pt x="170535" y="16005"/>
                  </a:lnTo>
                  <a:lnTo>
                    <a:pt x="170591" y="16172"/>
                  </a:lnTo>
                  <a:lnTo>
                    <a:pt x="170758" y="16451"/>
                  </a:lnTo>
                  <a:lnTo>
                    <a:pt x="171037" y="16618"/>
                  </a:lnTo>
                  <a:lnTo>
                    <a:pt x="171149" y="16674"/>
                  </a:lnTo>
                  <a:lnTo>
                    <a:pt x="171483" y="16674"/>
                  </a:lnTo>
                  <a:lnTo>
                    <a:pt x="171651" y="16618"/>
                  </a:lnTo>
                  <a:lnTo>
                    <a:pt x="171930" y="16451"/>
                  </a:lnTo>
                  <a:lnTo>
                    <a:pt x="172097" y="16172"/>
                  </a:lnTo>
                  <a:lnTo>
                    <a:pt x="172153" y="16005"/>
                  </a:lnTo>
                  <a:lnTo>
                    <a:pt x="172153" y="15838"/>
                  </a:lnTo>
                  <a:lnTo>
                    <a:pt x="172153" y="15670"/>
                  </a:lnTo>
                  <a:lnTo>
                    <a:pt x="172097" y="15559"/>
                  </a:lnTo>
                  <a:lnTo>
                    <a:pt x="171930" y="15280"/>
                  </a:lnTo>
                  <a:lnTo>
                    <a:pt x="171651" y="15113"/>
                  </a:lnTo>
                  <a:lnTo>
                    <a:pt x="171483" y="15057"/>
                  </a:lnTo>
                  <a:lnTo>
                    <a:pt x="171316" y="15001"/>
                  </a:lnTo>
                  <a:close/>
                  <a:moveTo>
                    <a:pt x="174774" y="15001"/>
                  </a:moveTo>
                  <a:lnTo>
                    <a:pt x="174606" y="15057"/>
                  </a:lnTo>
                  <a:lnTo>
                    <a:pt x="174439" y="15113"/>
                  </a:lnTo>
                  <a:lnTo>
                    <a:pt x="174160" y="15280"/>
                  </a:lnTo>
                  <a:lnTo>
                    <a:pt x="173993" y="15559"/>
                  </a:lnTo>
                  <a:lnTo>
                    <a:pt x="173937" y="15670"/>
                  </a:lnTo>
                  <a:lnTo>
                    <a:pt x="173937" y="15838"/>
                  </a:lnTo>
                  <a:lnTo>
                    <a:pt x="173937" y="16005"/>
                  </a:lnTo>
                  <a:lnTo>
                    <a:pt x="173993" y="16172"/>
                  </a:lnTo>
                  <a:lnTo>
                    <a:pt x="174160" y="16451"/>
                  </a:lnTo>
                  <a:lnTo>
                    <a:pt x="174439" y="16618"/>
                  </a:lnTo>
                  <a:lnTo>
                    <a:pt x="174606" y="16674"/>
                  </a:lnTo>
                  <a:lnTo>
                    <a:pt x="174941" y="16674"/>
                  </a:lnTo>
                  <a:lnTo>
                    <a:pt x="175053" y="16618"/>
                  </a:lnTo>
                  <a:lnTo>
                    <a:pt x="175331" y="16451"/>
                  </a:lnTo>
                  <a:lnTo>
                    <a:pt x="175499" y="16172"/>
                  </a:lnTo>
                  <a:lnTo>
                    <a:pt x="175554" y="16005"/>
                  </a:lnTo>
                  <a:lnTo>
                    <a:pt x="175610" y="15838"/>
                  </a:lnTo>
                  <a:lnTo>
                    <a:pt x="175554" y="15670"/>
                  </a:lnTo>
                  <a:lnTo>
                    <a:pt x="175499" y="15559"/>
                  </a:lnTo>
                  <a:lnTo>
                    <a:pt x="175331" y="15280"/>
                  </a:lnTo>
                  <a:lnTo>
                    <a:pt x="175053" y="15113"/>
                  </a:lnTo>
                  <a:lnTo>
                    <a:pt x="174941" y="15057"/>
                  </a:lnTo>
                  <a:lnTo>
                    <a:pt x="174774" y="15001"/>
                  </a:lnTo>
                  <a:close/>
                  <a:moveTo>
                    <a:pt x="184812" y="15001"/>
                  </a:moveTo>
                  <a:lnTo>
                    <a:pt x="184644" y="15057"/>
                  </a:lnTo>
                  <a:lnTo>
                    <a:pt x="184477" y="15113"/>
                  </a:lnTo>
                  <a:lnTo>
                    <a:pt x="184198" y="15280"/>
                  </a:lnTo>
                  <a:lnTo>
                    <a:pt x="184031" y="15559"/>
                  </a:lnTo>
                  <a:lnTo>
                    <a:pt x="183975" y="15670"/>
                  </a:lnTo>
                  <a:lnTo>
                    <a:pt x="183975" y="15838"/>
                  </a:lnTo>
                  <a:lnTo>
                    <a:pt x="183975" y="16005"/>
                  </a:lnTo>
                  <a:lnTo>
                    <a:pt x="184031" y="16172"/>
                  </a:lnTo>
                  <a:lnTo>
                    <a:pt x="184198" y="16451"/>
                  </a:lnTo>
                  <a:lnTo>
                    <a:pt x="184477" y="16618"/>
                  </a:lnTo>
                  <a:lnTo>
                    <a:pt x="184644" y="16674"/>
                  </a:lnTo>
                  <a:lnTo>
                    <a:pt x="184979" y="16674"/>
                  </a:lnTo>
                  <a:lnTo>
                    <a:pt x="185091" y="16618"/>
                  </a:lnTo>
                  <a:lnTo>
                    <a:pt x="185369" y="16451"/>
                  </a:lnTo>
                  <a:lnTo>
                    <a:pt x="185537" y="16172"/>
                  </a:lnTo>
                  <a:lnTo>
                    <a:pt x="185593" y="16005"/>
                  </a:lnTo>
                  <a:lnTo>
                    <a:pt x="185648" y="15838"/>
                  </a:lnTo>
                  <a:lnTo>
                    <a:pt x="185593" y="15670"/>
                  </a:lnTo>
                  <a:lnTo>
                    <a:pt x="185537" y="15559"/>
                  </a:lnTo>
                  <a:lnTo>
                    <a:pt x="185369" y="15280"/>
                  </a:lnTo>
                  <a:lnTo>
                    <a:pt x="185091" y="15113"/>
                  </a:lnTo>
                  <a:lnTo>
                    <a:pt x="184979" y="15057"/>
                  </a:lnTo>
                  <a:lnTo>
                    <a:pt x="184812" y="15001"/>
                  </a:lnTo>
                  <a:close/>
                  <a:moveTo>
                    <a:pt x="226804" y="15057"/>
                  </a:moveTo>
                  <a:lnTo>
                    <a:pt x="226637" y="15113"/>
                  </a:lnTo>
                  <a:lnTo>
                    <a:pt x="226358" y="15280"/>
                  </a:lnTo>
                  <a:lnTo>
                    <a:pt x="226191" y="15559"/>
                  </a:lnTo>
                  <a:lnTo>
                    <a:pt x="226135" y="15670"/>
                  </a:lnTo>
                  <a:lnTo>
                    <a:pt x="226135" y="15838"/>
                  </a:lnTo>
                  <a:lnTo>
                    <a:pt x="226135" y="16005"/>
                  </a:lnTo>
                  <a:lnTo>
                    <a:pt x="226191" y="16172"/>
                  </a:lnTo>
                  <a:lnTo>
                    <a:pt x="226358" y="16451"/>
                  </a:lnTo>
                  <a:lnTo>
                    <a:pt x="226637" y="16618"/>
                  </a:lnTo>
                  <a:lnTo>
                    <a:pt x="226804" y="16674"/>
                  </a:lnTo>
                  <a:lnTo>
                    <a:pt x="227139" y="16674"/>
                  </a:lnTo>
                  <a:lnTo>
                    <a:pt x="227250" y="16618"/>
                  </a:lnTo>
                  <a:lnTo>
                    <a:pt x="227529" y="16451"/>
                  </a:lnTo>
                  <a:lnTo>
                    <a:pt x="227697" y="16172"/>
                  </a:lnTo>
                  <a:lnTo>
                    <a:pt x="227752" y="16005"/>
                  </a:lnTo>
                  <a:lnTo>
                    <a:pt x="227808" y="15838"/>
                  </a:lnTo>
                  <a:lnTo>
                    <a:pt x="227752" y="15670"/>
                  </a:lnTo>
                  <a:lnTo>
                    <a:pt x="227697" y="15559"/>
                  </a:lnTo>
                  <a:lnTo>
                    <a:pt x="227529" y="15280"/>
                  </a:lnTo>
                  <a:lnTo>
                    <a:pt x="227250" y="15113"/>
                  </a:lnTo>
                  <a:lnTo>
                    <a:pt x="227139" y="15057"/>
                  </a:lnTo>
                  <a:close/>
                  <a:moveTo>
                    <a:pt x="230150" y="15057"/>
                  </a:moveTo>
                  <a:lnTo>
                    <a:pt x="229983" y="15113"/>
                  </a:lnTo>
                  <a:lnTo>
                    <a:pt x="229760" y="15280"/>
                  </a:lnTo>
                  <a:lnTo>
                    <a:pt x="229537" y="15559"/>
                  </a:lnTo>
                  <a:lnTo>
                    <a:pt x="229481" y="15670"/>
                  </a:lnTo>
                  <a:lnTo>
                    <a:pt x="229481" y="15838"/>
                  </a:lnTo>
                  <a:lnTo>
                    <a:pt x="229481" y="16005"/>
                  </a:lnTo>
                  <a:lnTo>
                    <a:pt x="229537" y="16172"/>
                  </a:lnTo>
                  <a:lnTo>
                    <a:pt x="229760" y="16451"/>
                  </a:lnTo>
                  <a:lnTo>
                    <a:pt x="229983" y="16618"/>
                  </a:lnTo>
                  <a:lnTo>
                    <a:pt x="230150" y="16674"/>
                  </a:lnTo>
                  <a:lnTo>
                    <a:pt x="230485" y="16674"/>
                  </a:lnTo>
                  <a:lnTo>
                    <a:pt x="230652" y="16618"/>
                  </a:lnTo>
                  <a:lnTo>
                    <a:pt x="230931" y="16451"/>
                  </a:lnTo>
                  <a:lnTo>
                    <a:pt x="231098" y="16172"/>
                  </a:lnTo>
                  <a:lnTo>
                    <a:pt x="231154" y="16005"/>
                  </a:lnTo>
                  <a:lnTo>
                    <a:pt x="231154" y="15838"/>
                  </a:lnTo>
                  <a:lnTo>
                    <a:pt x="231154" y="15670"/>
                  </a:lnTo>
                  <a:lnTo>
                    <a:pt x="231098" y="15559"/>
                  </a:lnTo>
                  <a:lnTo>
                    <a:pt x="230931" y="15280"/>
                  </a:lnTo>
                  <a:lnTo>
                    <a:pt x="230652" y="15113"/>
                  </a:lnTo>
                  <a:lnTo>
                    <a:pt x="230485" y="15057"/>
                  </a:lnTo>
                  <a:close/>
                  <a:moveTo>
                    <a:pt x="233496" y="15057"/>
                  </a:moveTo>
                  <a:lnTo>
                    <a:pt x="233385" y="15113"/>
                  </a:lnTo>
                  <a:lnTo>
                    <a:pt x="233106" y="15280"/>
                  </a:lnTo>
                  <a:lnTo>
                    <a:pt x="232939" y="15559"/>
                  </a:lnTo>
                  <a:lnTo>
                    <a:pt x="232883" y="15670"/>
                  </a:lnTo>
                  <a:lnTo>
                    <a:pt x="232883" y="15838"/>
                  </a:lnTo>
                  <a:lnTo>
                    <a:pt x="232883" y="16005"/>
                  </a:lnTo>
                  <a:lnTo>
                    <a:pt x="232939" y="16172"/>
                  </a:lnTo>
                  <a:lnTo>
                    <a:pt x="233106" y="16451"/>
                  </a:lnTo>
                  <a:lnTo>
                    <a:pt x="233385" y="16618"/>
                  </a:lnTo>
                  <a:lnTo>
                    <a:pt x="233496" y="16674"/>
                  </a:lnTo>
                  <a:lnTo>
                    <a:pt x="233831" y="16674"/>
                  </a:lnTo>
                  <a:lnTo>
                    <a:pt x="233998" y="16618"/>
                  </a:lnTo>
                  <a:lnTo>
                    <a:pt x="234277" y="16451"/>
                  </a:lnTo>
                  <a:lnTo>
                    <a:pt x="234444" y="16172"/>
                  </a:lnTo>
                  <a:lnTo>
                    <a:pt x="234500" y="16005"/>
                  </a:lnTo>
                  <a:lnTo>
                    <a:pt x="234500" y="15838"/>
                  </a:lnTo>
                  <a:lnTo>
                    <a:pt x="234500" y="15670"/>
                  </a:lnTo>
                  <a:lnTo>
                    <a:pt x="234444" y="15559"/>
                  </a:lnTo>
                  <a:lnTo>
                    <a:pt x="234277" y="15280"/>
                  </a:lnTo>
                  <a:lnTo>
                    <a:pt x="233998" y="15113"/>
                  </a:lnTo>
                  <a:lnTo>
                    <a:pt x="233831" y="15057"/>
                  </a:lnTo>
                  <a:close/>
                  <a:moveTo>
                    <a:pt x="236842" y="15057"/>
                  </a:moveTo>
                  <a:lnTo>
                    <a:pt x="236675" y="15113"/>
                  </a:lnTo>
                  <a:lnTo>
                    <a:pt x="236396" y="15280"/>
                  </a:lnTo>
                  <a:lnTo>
                    <a:pt x="236229" y="15559"/>
                  </a:lnTo>
                  <a:lnTo>
                    <a:pt x="236173" y="15670"/>
                  </a:lnTo>
                  <a:lnTo>
                    <a:pt x="236173" y="15838"/>
                  </a:lnTo>
                  <a:lnTo>
                    <a:pt x="236173" y="16005"/>
                  </a:lnTo>
                  <a:lnTo>
                    <a:pt x="236229" y="16172"/>
                  </a:lnTo>
                  <a:lnTo>
                    <a:pt x="236396" y="16451"/>
                  </a:lnTo>
                  <a:lnTo>
                    <a:pt x="236675" y="16618"/>
                  </a:lnTo>
                  <a:lnTo>
                    <a:pt x="236842" y="16674"/>
                  </a:lnTo>
                  <a:lnTo>
                    <a:pt x="237177" y="16674"/>
                  </a:lnTo>
                  <a:lnTo>
                    <a:pt x="237344" y="16618"/>
                  </a:lnTo>
                  <a:lnTo>
                    <a:pt x="237567" y="16451"/>
                  </a:lnTo>
                  <a:lnTo>
                    <a:pt x="237790" y="16172"/>
                  </a:lnTo>
                  <a:lnTo>
                    <a:pt x="237790" y="16005"/>
                  </a:lnTo>
                  <a:lnTo>
                    <a:pt x="237846" y="15838"/>
                  </a:lnTo>
                  <a:lnTo>
                    <a:pt x="237790" y="15670"/>
                  </a:lnTo>
                  <a:lnTo>
                    <a:pt x="237790" y="15559"/>
                  </a:lnTo>
                  <a:lnTo>
                    <a:pt x="237567" y="15280"/>
                  </a:lnTo>
                  <a:lnTo>
                    <a:pt x="237344" y="15113"/>
                  </a:lnTo>
                  <a:lnTo>
                    <a:pt x="237177" y="15057"/>
                  </a:lnTo>
                  <a:close/>
                  <a:moveTo>
                    <a:pt x="241973" y="15001"/>
                  </a:moveTo>
                  <a:lnTo>
                    <a:pt x="241806" y="15057"/>
                  </a:lnTo>
                  <a:lnTo>
                    <a:pt x="241638" y="15113"/>
                  </a:lnTo>
                  <a:lnTo>
                    <a:pt x="241359" y="15280"/>
                  </a:lnTo>
                  <a:lnTo>
                    <a:pt x="241192" y="15559"/>
                  </a:lnTo>
                  <a:lnTo>
                    <a:pt x="241136" y="15670"/>
                  </a:lnTo>
                  <a:lnTo>
                    <a:pt x="241136" y="15838"/>
                  </a:lnTo>
                  <a:lnTo>
                    <a:pt x="241136" y="16005"/>
                  </a:lnTo>
                  <a:lnTo>
                    <a:pt x="241192" y="16172"/>
                  </a:lnTo>
                  <a:lnTo>
                    <a:pt x="241359" y="16451"/>
                  </a:lnTo>
                  <a:lnTo>
                    <a:pt x="241638" y="16618"/>
                  </a:lnTo>
                  <a:lnTo>
                    <a:pt x="241806" y="16674"/>
                  </a:lnTo>
                  <a:lnTo>
                    <a:pt x="242140" y="16674"/>
                  </a:lnTo>
                  <a:lnTo>
                    <a:pt x="242308" y="16618"/>
                  </a:lnTo>
                  <a:lnTo>
                    <a:pt x="242531" y="16451"/>
                  </a:lnTo>
                  <a:lnTo>
                    <a:pt x="242754" y="16172"/>
                  </a:lnTo>
                  <a:lnTo>
                    <a:pt x="242754" y="16005"/>
                  </a:lnTo>
                  <a:lnTo>
                    <a:pt x="242809" y="15838"/>
                  </a:lnTo>
                  <a:lnTo>
                    <a:pt x="242754" y="15670"/>
                  </a:lnTo>
                  <a:lnTo>
                    <a:pt x="242754" y="15559"/>
                  </a:lnTo>
                  <a:lnTo>
                    <a:pt x="242531" y="15280"/>
                  </a:lnTo>
                  <a:lnTo>
                    <a:pt x="242308" y="15113"/>
                  </a:lnTo>
                  <a:lnTo>
                    <a:pt x="242140" y="15057"/>
                  </a:lnTo>
                  <a:lnTo>
                    <a:pt x="241973" y="15001"/>
                  </a:lnTo>
                  <a:close/>
                  <a:moveTo>
                    <a:pt x="250394" y="15001"/>
                  </a:moveTo>
                  <a:lnTo>
                    <a:pt x="250226" y="15057"/>
                  </a:lnTo>
                  <a:lnTo>
                    <a:pt x="250059" y="15113"/>
                  </a:lnTo>
                  <a:lnTo>
                    <a:pt x="249836" y="15280"/>
                  </a:lnTo>
                  <a:lnTo>
                    <a:pt x="249669" y="15559"/>
                  </a:lnTo>
                  <a:lnTo>
                    <a:pt x="249613" y="15670"/>
                  </a:lnTo>
                  <a:lnTo>
                    <a:pt x="249557" y="15838"/>
                  </a:lnTo>
                  <a:lnTo>
                    <a:pt x="249613" y="16005"/>
                  </a:lnTo>
                  <a:lnTo>
                    <a:pt x="249669" y="16172"/>
                  </a:lnTo>
                  <a:lnTo>
                    <a:pt x="249836" y="16451"/>
                  </a:lnTo>
                  <a:lnTo>
                    <a:pt x="250059" y="16618"/>
                  </a:lnTo>
                  <a:lnTo>
                    <a:pt x="250226" y="16674"/>
                  </a:lnTo>
                  <a:lnTo>
                    <a:pt x="250561" y="16674"/>
                  </a:lnTo>
                  <a:lnTo>
                    <a:pt x="250728" y="16618"/>
                  </a:lnTo>
                  <a:lnTo>
                    <a:pt x="251007" y="16451"/>
                  </a:lnTo>
                  <a:lnTo>
                    <a:pt x="251174" y="16172"/>
                  </a:lnTo>
                  <a:lnTo>
                    <a:pt x="251230" y="16005"/>
                  </a:lnTo>
                  <a:lnTo>
                    <a:pt x="251230" y="15838"/>
                  </a:lnTo>
                  <a:lnTo>
                    <a:pt x="251230" y="15670"/>
                  </a:lnTo>
                  <a:lnTo>
                    <a:pt x="251174" y="15559"/>
                  </a:lnTo>
                  <a:lnTo>
                    <a:pt x="251007" y="15280"/>
                  </a:lnTo>
                  <a:lnTo>
                    <a:pt x="250728" y="15113"/>
                  </a:lnTo>
                  <a:lnTo>
                    <a:pt x="250561" y="15057"/>
                  </a:lnTo>
                  <a:lnTo>
                    <a:pt x="250394" y="15001"/>
                  </a:lnTo>
                  <a:close/>
                  <a:moveTo>
                    <a:pt x="255469" y="15001"/>
                  </a:moveTo>
                  <a:lnTo>
                    <a:pt x="255301" y="15057"/>
                  </a:lnTo>
                  <a:lnTo>
                    <a:pt x="255134" y="15113"/>
                  </a:lnTo>
                  <a:lnTo>
                    <a:pt x="254855" y="15280"/>
                  </a:lnTo>
                  <a:lnTo>
                    <a:pt x="254688" y="15559"/>
                  </a:lnTo>
                  <a:lnTo>
                    <a:pt x="254632" y="15670"/>
                  </a:lnTo>
                  <a:lnTo>
                    <a:pt x="254632" y="15838"/>
                  </a:lnTo>
                  <a:lnTo>
                    <a:pt x="254632" y="16005"/>
                  </a:lnTo>
                  <a:lnTo>
                    <a:pt x="254688" y="16172"/>
                  </a:lnTo>
                  <a:lnTo>
                    <a:pt x="254855" y="16451"/>
                  </a:lnTo>
                  <a:lnTo>
                    <a:pt x="255134" y="16618"/>
                  </a:lnTo>
                  <a:lnTo>
                    <a:pt x="255301" y="16674"/>
                  </a:lnTo>
                  <a:lnTo>
                    <a:pt x="255636" y="16674"/>
                  </a:lnTo>
                  <a:lnTo>
                    <a:pt x="255747" y="16618"/>
                  </a:lnTo>
                  <a:lnTo>
                    <a:pt x="256026" y="16451"/>
                  </a:lnTo>
                  <a:lnTo>
                    <a:pt x="256194" y="16172"/>
                  </a:lnTo>
                  <a:lnTo>
                    <a:pt x="256249" y="16005"/>
                  </a:lnTo>
                  <a:lnTo>
                    <a:pt x="256305" y="15838"/>
                  </a:lnTo>
                  <a:lnTo>
                    <a:pt x="256249" y="15670"/>
                  </a:lnTo>
                  <a:lnTo>
                    <a:pt x="256194" y="15559"/>
                  </a:lnTo>
                  <a:lnTo>
                    <a:pt x="256026" y="15280"/>
                  </a:lnTo>
                  <a:lnTo>
                    <a:pt x="255747" y="15113"/>
                  </a:lnTo>
                  <a:lnTo>
                    <a:pt x="255636" y="15057"/>
                  </a:lnTo>
                  <a:lnTo>
                    <a:pt x="255469" y="15001"/>
                  </a:lnTo>
                  <a:close/>
                  <a:moveTo>
                    <a:pt x="258759" y="15001"/>
                  </a:moveTo>
                  <a:lnTo>
                    <a:pt x="258591" y="15057"/>
                  </a:lnTo>
                  <a:lnTo>
                    <a:pt x="258424" y="15113"/>
                  </a:lnTo>
                  <a:lnTo>
                    <a:pt x="258201" y="15280"/>
                  </a:lnTo>
                  <a:lnTo>
                    <a:pt x="257978" y="15559"/>
                  </a:lnTo>
                  <a:lnTo>
                    <a:pt x="257978" y="15670"/>
                  </a:lnTo>
                  <a:lnTo>
                    <a:pt x="257922" y="15838"/>
                  </a:lnTo>
                  <a:lnTo>
                    <a:pt x="257978" y="16005"/>
                  </a:lnTo>
                  <a:lnTo>
                    <a:pt x="257978" y="16172"/>
                  </a:lnTo>
                  <a:lnTo>
                    <a:pt x="258201" y="16451"/>
                  </a:lnTo>
                  <a:lnTo>
                    <a:pt x="258424" y="16618"/>
                  </a:lnTo>
                  <a:lnTo>
                    <a:pt x="258591" y="16674"/>
                  </a:lnTo>
                  <a:lnTo>
                    <a:pt x="258926" y="16674"/>
                  </a:lnTo>
                  <a:lnTo>
                    <a:pt x="259093" y="16618"/>
                  </a:lnTo>
                  <a:lnTo>
                    <a:pt x="259372" y="16451"/>
                  </a:lnTo>
                  <a:lnTo>
                    <a:pt x="259540" y="16172"/>
                  </a:lnTo>
                  <a:lnTo>
                    <a:pt x="259595" y="16005"/>
                  </a:lnTo>
                  <a:lnTo>
                    <a:pt x="259595" y="15838"/>
                  </a:lnTo>
                  <a:lnTo>
                    <a:pt x="259595" y="15670"/>
                  </a:lnTo>
                  <a:lnTo>
                    <a:pt x="259540" y="15559"/>
                  </a:lnTo>
                  <a:lnTo>
                    <a:pt x="259372" y="15280"/>
                  </a:lnTo>
                  <a:lnTo>
                    <a:pt x="259093" y="15113"/>
                  </a:lnTo>
                  <a:lnTo>
                    <a:pt x="258926" y="15057"/>
                  </a:lnTo>
                  <a:lnTo>
                    <a:pt x="258759" y="15001"/>
                  </a:lnTo>
                  <a:close/>
                  <a:moveTo>
                    <a:pt x="263834" y="15001"/>
                  </a:moveTo>
                  <a:lnTo>
                    <a:pt x="263666" y="15057"/>
                  </a:lnTo>
                  <a:lnTo>
                    <a:pt x="263499" y="15113"/>
                  </a:lnTo>
                  <a:lnTo>
                    <a:pt x="263220" y="15280"/>
                  </a:lnTo>
                  <a:lnTo>
                    <a:pt x="263053" y="15559"/>
                  </a:lnTo>
                  <a:lnTo>
                    <a:pt x="262997" y="15670"/>
                  </a:lnTo>
                  <a:lnTo>
                    <a:pt x="262997" y="15838"/>
                  </a:lnTo>
                  <a:lnTo>
                    <a:pt x="262997" y="16005"/>
                  </a:lnTo>
                  <a:lnTo>
                    <a:pt x="263053" y="16172"/>
                  </a:lnTo>
                  <a:lnTo>
                    <a:pt x="263220" y="16451"/>
                  </a:lnTo>
                  <a:lnTo>
                    <a:pt x="263499" y="16618"/>
                  </a:lnTo>
                  <a:lnTo>
                    <a:pt x="263666" y="16674"/>
                  </a:lnTo>
                  <a:lnTo>
                    <a:pt x="264001" y="16674"/>
                  </a:lnTo>
                  <a:lnTo>
                    <a:pt x="264168" y="16618"/>
                  </a:lnTo>
                  <a:lnTo>
                    <a:pt x="264391" y="16451"/>
                  </a:lnTo>
                  <a:lnTo>
                    <a:pt x="264614" y="16172"/>
                  </a:lnTo>
                  <a:lnTo>
                    <a:pt x="264670" y="16005"/>
                  </a:lnTo>
                  <a:lnTo>
                    <a:pt x="264670" y="15838"/>
                  </a:lnTo>
                  <a:lnTo>
                    <a:pt x="264670" y="15670"/>
                  </a:lnTo>
                  <a:lnTo>
                    <a:pt x="264614" y="15559"/>
                  </a:lnTo>
                  <a:lnTo>
                    <a:pt x="264391" y="15280"/>
                  </a:lnTo>
                  <a:lnTo>
                    <a:pt x="264168" y="15113"/>
                  </a:lnTo>
                  <a:lnTo>
                    <a:pt x="264001" y="15057"/>
                  </a:lnTo>
                  <a:lnTo>
                    <a:pt x="263834" y="15001"/>
                  </a:lnTo>
                  <a:close/>
                  <a:moveTo>
                    <a:pt x="267124" y="15001"/>
                  </a:moveTo>
                  <a:lnTo>
                    <a:pt x="266957" y="15057"/>
                  </a:lnTo>
                  <a:lnTo>
                    <a:pt x="266845" y="15113"/>
                  </a:lnTo>
                  <a:lnTo>
                    <a:pt x="266566" y="15280"/>
                  </a:lnTo>
                  <a:lnTo>
                    <a:pt x="266399" y="15559"/>
                  </a:lnTo>
                  <a:lnTo>
                    <a:pt x="266343" y="15670"/>
                  </a:lnTo>
                  <a:lnTo>
                    <a:pt x="266343" y="15838"/>
                  </a:lnTo>
                  <a:lnTo>
                    <a:pt x="266343" y="16005"/>
                  </a:lnTo>
                  <a:lnTo>
                    <a:pt x="266399" y="16172"/>
                  </a:lnTo>
                  <a:lnTo>
                    <a:pt x="266566" y="16451"/>
                  </a:lnTo>
                  <a:lnTo>
                    <a:pt x="266845" y="16618"/>
                  </a:lnTo>
                  <a:lnTo>
                    <a:pt x="266957" y="16674"/>
                  </a:lnTo>
                  <a:lnTo>
                    <a:pt x="267291" y="16674"/>
                  </a:lnTo>
                  <a:lnTo>
                    <a:pt x="267458" y="16618"/>
                  </a:lnTo>
                  <a:lnTo>
                    <a:pt x="267737" y="16451"/>
                  </a:lnTo>
                  <a:lnTo>
                    <a:pt x="267905" y="16172"/>
                  </a:lnTo>
                  <a:lnTo>
                    <a:pt x="267960" y="16005"/>
                  </a:lnTo>
                  <a:lnTo>
                    <a:pt x="267960" y="15838"/>
                  </a:lnTo>
                  <a:lnTo>
                    <a:pt x="267960" y="15670"/>
                  </a:lnTo>
                  <a:lnTo>
                    <a:pt x="267905" y="15559"/>
                  </a:lnTo>
                  <a:lnTo>
                    <a:pt x="267737" y="15280"/>
                  </a:lnTo>
                  <a:lnTo>
                    <a:pt x="267458" y="15113"/>
                  </a:lnTo>
                  <a:lnTo>
                    <a:pt x="267291" y="15057"/>
                  </a:lnTo>
                  <a:lnTo>
                    <a:pt x="267124" y="15001"/>
                  </a:lnTo>
                  <a:close/>
                  <a:moveTo>
                    <a:pt x="270581" y="15001"/>
                  </a:moveTo>
                  <a:lnTo>
                    <a:pt x="270414" y="15057"/>
                  </a:lnTo>
                  <a:lnTo>
                    <a:pt x="270247" y="15113"/>
                  </a:lnTo>
                  <a:lnTo>
                    <a:pt x="269968" y="15280"/>
                  </a:lnTo>
                  <a:lnTo>
                    <a:pt x="269801" y="15559"/>
                  </a:lnTo>
                  <a:lnTo>
                    <a:pt x="269745" y="15670"/>
                  </a:lnTo>
                  <a:lnTo>
                    <a:pt x="269745" y="15838"/>
                  </a:lnTo>
                  <a:lnTo>
                    <a:pt x="269745" y="16005"/>
                  </a:lnTo>
                  <a:lnTo>
                    <a:pt x="269801" y="16172"/>
                  </a:lnTo>
                  <a:lnTo>
                    <a:pt x="269968" y="16451"/>
                  </a:lnTo>
                  <a:lnTo>
                    <a:pt x="270247" y="16618"/>
                  </a:lnTo>
                  <a:lnTo>
                    <a:pt x="270414" y="16674"/>
                  </a:lnTo>
                  <a:lnTo>
                    <a:pt x="270749" y="16674"/>
                  </a:lnTo>
                  <a:lnTo>
                    <a:pt x="270916" y="16618"/>
                  </a:lnTo>
                  <a:lnTo>
                    <a:pt x="271139" y="16451"/>
                  </a:lnTo>
                  <a:lnTo>
                    <a:pt x="271362" y="16172"/>
                  </a:lnTo>
                  <a:lnTo>
                    <a:pt x="271362" y="16005"/>
                  </a:lnTo>
                  <a:lnTo>
                    <a:pt x="271418" y="15838"/>
                  </a:lnTo>
                  <a:lnTo>
                    <a:pt x="271362" y="15670"/>
                  </a:lnTo>
                  <a:lnTo>
                    <a:pt x="271362" y="15559"/>
                  </a:lnTo>
                  <a:lnTo>
                    <a:pt x="271139" y="15280"/>
                  </a:lnTo>
                  <a:lnTo>
                    <a:pt x="270916" y="15113"/>
                  </a:lnTo>
                  <a:lnTo>
                    <a:pt x="270749" y="15057"/>
                  </a:lnTo>
                  <a:lnTo>
                    <a:pt x="270581" y="15001"/>
                  </a:lnTo>
                  <a:close/>
                  <a:moveTo>
                    <a:pt x="280619" y="15001"/>
                  </a:moveTo>
                  <a:lnTo>
                    <a:pt x="280452" y="15057"/>
                  </a:lnTo>
                  <a:lnTo>
                    <a:pt x="280285" y="15113"/>
                  </a:lnTo>
                  <a:lnTo>
                    <a:pt x="280006" y="15280"/>
                  </a:lnTo>
                  <a:lnTo>
                    <a:pt x="279839" y="15559"/>
                  </a:lnTo>
                  <a:lnTo>
                    <a:pt x="279783" y="15670"/>
                  </a:lnTo>
                  <a:lnTo>
                    <a:pt x="279783" y="15838"/>
                  </a:lnTo>
                  <a:lnTo>
                    <a:pt x="279783" y="16005"/>
                  </a:lnTo>
                  <a:lnTo>
                    <a:pt x="279839" y="16172"/>
                  </a:lnTo>
                  <a:lnTo>
                    <a:pt x="280006" y="16451"/>
                  </a:lnTo>
                  <a:lnTo>
                    <a:pt x="280285" y="16618"/>
                  </a:lnTo>
                  <a:lnTo>
                    <a:pt x="280452" y="16674"/>
                  </a:lnTo>
                  <a:lnTo>
                    <a:pt x="280787" y="16674"/>
                  </a:lnTo>
                  <a:lnTo>
                    <a:pt x="280954" y="16618"/>
                  </a:lnTo>
                  <a:lnTo>
                    <a:pt x="281177" y="16451"/>
                  </a:lnTo>
                  <a:lnTo>
                    <a:pt x="281400" y="16172"/>
                  </a:lnTo>
                  <a:lnTo>
                    <a:pt x="281400" y="16005"/>
                  </a:lnTo>
                  <a:lnTo>
                    <a:pt x="281456" y="15838"/>
                  </a:lnTo>
                  <a:lnTo>
                    <a:pt x="281400" y="15670"/>
                  </a:lnTo>
                  <a:lnTo>
                    <a:pt x="281400" y="15559"/>
                  </a:lnTo>
                  <a:lnTo>
                    <a:pt x="281177" y="15280"/>
                  </a:lnTo>
                  <a:lnTo>
                    <a:pt x="280954" y="15113"/>
                  </a:lnTo>
                  <a:lnTo>
                    <a:pt x="280787" y="15057"/>
                  </a:lnTo>
                  <a:lnTo>
                    <a:pt x="280619" y="15001"/>
                  </a:lnTo>
                  <a:close/>
                </a:path>
              </a:pathLst>
            </a:custGeom>
            <a:solidFill>
              <a:srgbClr val="E8E8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37" name="Google Shape;3437;p115"/>
            <p:cNvSpPr/>
            <p:nvPr/>
          </p:nvSpPr>
          <p:spPr>
            <a:xfrm>
              <a:off x="18861" y="217501"/>
              <a:ext cx="9187662" cy="542679"/>
            </a:xfrm>
            <a:custGeom>
              <a:avLst/>
              <a:gdLst/>
              <a:ahLst/>
              <a:cxnLst/>
              <a:rect l="l" t="t" r="r" b="b"/>
              <a:pathLst>
                <a:path w="283242" h="16730" extrusionOk="0">
                  <a:moveTo>
                    <a:pt x="14333" y="0"/>
                  </a:moveTo>
                  <a:lnTo>
                    <a:pt x="14333" y="1673"/>
                  </a:lnTo>
                  <a:lnTo>
                    <a:pt x="17734" y="1673"/>
                  </a:lnTo>
                  <a:lnTo>
                    <a:pt x="17734" y="0"/>
                  </a:lnTo>
                  <a:close/>
                  <a:moveTo>
                    <a:pt x="24371" y="0"/>
                  </a:moveTo>
                  <a:lnTo>
                    <a:pt x="24371" y="1673"/>
                  </a:lnTo>
                  <a:lnTo>
                    <a:pt x="27772" y="1673"/>
                  </a:lnTo>
                  <a:lnTo>
                    <a:pt x="27772" y="0"/>
                  </a:lnTo>
                  <a:close/>
                  <a:moveTo>
                    <a:pt x="34409" y="0"/>
                  </a:moveTo>
                  <a:lnTo>
                    <a:pt x="34409" y="1673"/>
                  </a:lnTo>
                  <a:lnTo>
                    <a:pt x="37811" y="1673"/>
                  </a:lnTo>
                  <a:lnTo>
                    <a:pt x="37811" y="0"/>
                  </a:lnTo>
                  <a:close/>
                  <a:moveTo>
                    <a:pt x="51250" y="0"/>
                  </a:moveTo>
                  <a:lnTo>
                    <a:pt x="51250" y="1673"/>
                  </a:lnTo>
                  <a:lnTo>
                    <a:pt x="54652" y="1673"/>
                  </a:lnTo>
                  <a:lnTo>
                    <a:pt x="54652" y="0"/>
                  </a:lnTo>
                  <a:close/>
                  <a:moveTo>
                    <a:pt x="76457" y="0"/>
                  </a:moveTo>
                  <a:lnTo>
                    <a:pt x="76457" y="1673"/>
                  </a:lnTo>
                  <a:lnTo>
                    <a:pt x="79859" y="1673"/>
                  </a:lnTo>
                  <a:lnTo>
                    <a:pt x="79859" y="0"/>
                  </a:lnTo>
                  <a:close/>
                  <a:moveTo>
                    <a:pt x="88224" y="0"/>
                  </a:moveTo>
                  <a:lnTo>
                    <a:pt x="88224" y="1673"/>
                  </a:lnTo>
                  <a:lnTo>
                    <a:pt x="91626" y="1673"/>
                  </a:lnTo>
                  <a:lnTo>
                    <a:pt x="91626" y="0"/>
                  </a:lnTo>
                  <a:close/>
                  <a:moveTo>
                    <a:pt x="110140" y="0"/>
                  </a:moveTo>
                  <a:lnTo>
                    <a:pt x="110140" y="1673"/>
                  </a:lnTo>
                  <a:lnTo>
                    <a:pt x="113542" y="1673"/>
                  </a:lnTo>
                  <a:lnTo>
                    <a:pt x="113542" y="0"/>
                  </a:lnTo>
                  <a:close/>
                  <a:moveTo>
                    <a:pt x="120178" y="0"/>
                  </a:moveTo>
                  <a:lnTo>
                    <a:pt x="120178" y="1673"/>
                  </a:lnTo>
                  <a:lnTo>
                    <a:pt x="123580" y="1673"/>
                  </a:lnTo>
                  <a:lnTo>
                    <a:pt x="123580" y="0"/>
                  </a:lnTo>
                  <a:close/>
                  <a:moveTo>
                    <a:pt x="130216" y="0"/>
                  </a:moveTo>
                  <a:lnTo>
                    <a:pt x="130216" y="1673"/>
                  </a:lnTo>
                  <a:lnTo>
                    <a:pt x="133618" y="1673"/>
                  </a:lnTo>
                  <a:lnTo>
                    <a:pt x="133618" y="0"/>
                  </a:lnTo>
                  <a:close/>
                  <a:moveTo>
                    <a:pt x="147002" y="0"/>
                  </a:moveTo>
                  <a:lnTo>
                    <a:pt x="147002" y="1673"/>
                  </a:lnTo>
                  <a:lnTo>
                    <a:pt x="150404" y="1673"/>
                  </a:lnTo>
                  <a:lnTo>
                    <a:pt x="150404" y="0"/>
                  </a:lnTo>
                  <a:close/>
                  <a:moveTo>
                    <a:pt x="172265" y="0"/>
                  </a:moveTo>
                  <a:lnTo>
                    <a:pt x="172265" y="1673"/>
                  </a:lnTo>
                  <a:lnTo>
                    <a:pt x="175667" y="1673"/>
                  </a:lnTo>
                  <a:lnTo>
                    <a:pt x="175667" y="0"/>
                  </a:lnTo>
                  <a:close/>
                  <a:moveTo>
                    <a:pt x="184032" y="0"/>
                  </a:moveTo>
                  <a:lnTo>
                    <a:pt x="184032" y="1673"/>
                  </a:lnTo>
                  <a:lnTo>
                    <a:pt x="187433" y="1673"/>
                  </a:lnTo>
                  <a:lnTo>
                    <a:pt x="187433" y="0"/>
                  </a:lnTo>
                  <a:close/>
                  <a:moveTo>
                    <a:pt x="205948" y="0"/>
                  </a:moveTo>
                  <a:lnTo>
                    <a:pt x="205948" y="1673"/>
                  </a:lnTo>
                  <a:lnTo>
                    <a:pt x="209350" y="1673"/>
                  </a:lnTo>
                  <a:lnTo>
                    <a:pt x="209350" y="0"/>
                  </a:lnTo>
                  <a:close/>
                  <a:moveTo>
                    <a:pt x="215986" y="0"/>
                  </a:moveTo>
                  <a:lnTo>
                    <a:pt x="215986" y="1673"/>
                  </a:lnTo>
                  <a:lnTo>
                    <a:pt x="219388" y="1673"/>
                  </a:lnTo>
                  <a:lnTo>
                    <a:pt x="219388" y="0"/>
                  </a:lnTo>
                  <a:close/>
                  <a:moveTo>
                    <a:pt x="226024" y="0"/>
                  </a:moveTo>
                  <a:lnTo>
                    <a:pt x="226024" y="1673"/>
                  </a:lnTo>
                  <a:lnTo>
                    <a:pt x="229426" y="1673"/>
                  </a:lnTo>
                  <a:lnTo>
                    <a:pt x="229426" y="0"/>
                  </a:lnTo>
                  <a:close/>
                  <a:moveTo>
                    <a:pt x="242866" y="0"/>
                  </a:moveTo>
                  <a:lnTo>
                    <a:pt x="242866" y="1673"/>
                  </a:lnTo>
                  <a:lnTo>
                    <a:pt x="246268" y="1673"/>
                  </a:lnTo>
                  <a:lnTo>
                    <a:pt x="246268" y="0"/>
                  </a:lnTo>
                  <a:close/>
                  <a:moveTo>
                    <a:pt x="268072" y="0"/>
                  </a:moveTo>
                  <a:lnTo>
                    <a:pt x="268072" y="1673"/>
                  </a:lnTo>
                  <a:lnTo>
                    <a:pt x="271474" y="1673"/>
                  </a:lnTo>
                  <a:lnTo>
                    <a:pt x="271474" y="0"/>
                  </a:lnTo>
                  <a:close/>
                  <a:moveTo>
                    <a:pt x="279839" y="0"/>
                  </a:moveTo>
                  <a:lnTo>
                    <a:pt x="279839" y="1673"/>
                  </a:lnTo>
                  <a:lnTo>
                    <a:pt x="283241" y="1673"/>
                  </a:lnTo>
                  <a:lnTo>
                    <a:pt x="283241" y="0"/>
                  </a:lnTo>
                  <a:close/>
                  <a:moveTo>
                    <a:pt x="2510" y="3346"/>
                  </a:moveTo>
                  <a:lnTo>
                    <a:pt x="2510" y="5075"/>
                  </a:lnTo>
                  <a:lnTo>
                    <a:pt x="5912" y="5075"/>
                  </a:lnTo>
                  <a:lnTo>
                    <a:pt x="5912" y="3346"/>
                  </a:lnTo>
                  <a:close/>
                  <a:moveTo>
                    <a:pt x="31118" y="3346"/>
                  </a:moveTo>
                  <a:lnTo>
                    <a:pt x="31118" y="5075"/>
                  </a:lnTo>
                  <a:lnTo>
                    <a:pt x="34520" y="5075"/>
                  </a:lnTo>
                  <a:lnTo>
                    <a:pt x="34520" y="3346"/>
                  </a:lnTo>
                  <a:close/>
                  <a:moveTo>
                    <a:pt x="47849" y="3346"/>
                  </a:moveTo>
                  <a:lnTo>
                    <a:pt x="47849" y="5075"/>
                  </a:lnTo>
                  <a:lnTo>
                    <a:pt x="51250" y="5075"/>
                  </a:lnTo>
                  <a:lnTo>
                    <a:pt x="51250" y="3346"/>
                  </a:lnTo>
                  <a:close/>
                  <a:moveTo>
                    <a:pt x="54652" y="3346"/>
                  </a:moveTo>
                  <a:lnTo>
                    <a:pt x="54652" y="5075"/>
                  </a:lnTo>
                  <a:lnTo>
                    <a:pt x="58054" y="5075"/>
                  </a:lnTo>
                  <a:lnTo>
                    <a:pt x="58054" y="3346"/>
                  </a:lnTo>
                  <a:close/>
                  <a:moveTo>
                    <a:pt x="59671" y="3346"/>
                  </a:moveTo>
                  <a:lnTo>
                    <a:pt x="59671" y="5075"/>
                  </a:lnTo>
                  <a:lnTo>
                    <a:pt x="63073" y="5075"/>
                  </a:lnTo>
                  <a:lnTo>
                    <a:pt x="63073" y="3346"/>
                  </a:lnTo>
                  <a:close/>
                  <a:moveTo>
                    <a:pt x="64690" y="3346"/>
                  </a:moveTo>
                  <a:lnTo>
                    <a:pt x="64690" y="5075"/>
                  </a:lnTo>
                  <a:lnTo>
                    <a:pt x="68092" y="5075"/>
                  </a:lnTo>
                  <a:lnTo>
                    <a:pt x="68092" y="3346"/>
                  </a:lnTo>
                  <a:close/>
                  <a:moveTo>
                    <a:pt x="73055" y="3346"/>
                  </a:moveTo>
                  <a:lnTo>
                    <a:pt x="73055" y="5075"/>
                  </a:lnTo>
                  <a:lnTo>
                    <a:pt x="76457" y="5075"/>
                  </a:lnTo>
                  <a:lnTo>
                    <a:pt x="76457" y="3346"/>
                  </a:lnTo>
                  <a:close/>
                  <a:moveTo>
                    <a:pt x="98318" y="3346"/>
                  </a:moveTo>
                  <a:lnTo>
                    <a:pt x="98318" y="5075"/>
                  </a:lnTo>
                  <a:lnTo>
                    <a:pt x="101719" y="5075"/>
                  </a:lnTo>
                  <a:lnTo>
                    <a:pt x="101719" y="3346"/>
                  </a:lnTo>
                  <a:close/>
                  <a:moveTo>
                    <a:pt x="126926" y="3346"/>
                  </a:moveTo>
                  <a:lnTo>
                    <a:pt x="126926" y="5075"/>
                  </a:lnTo>
                  <a:lnTo>
                    <a:pt x="130328" y="5075"/>
                  </a:lnTo>
                  <a:lnTo>
                    <a:pt x="130328" y="3346"/>
                  </a:lnTo>
                  <a:close/>
                  <a:moveTo>
                    <a:pt x="143656" y="3346"/>
                  </a:moveTo>
                  <a:lnTo>
                    <a:pt x="143656" y="5075"/>
                  </a:lnTo>
                  <a:lnTo>
                    <a:pt x="147058" y="5075"/>
                  </a:lnTo>
                  <a:lnTo>
                    <a:pt x="147058" y="3346"/>
                  </a:lnTo>
                  <a:close/>
                  <a:moveTo>
                    <a:pt x="150404" y="3346"/>
                  </a:moveTo>
                  <a:lnTo>
                    <a:pt x="150404" y="5075"/>
                  </a:lnTo>
                  <a:lnTo>
                    <a:pt x="153806" y="5075"/>
                  </a:lnTo>
                  <a:lnTo>
                    <a:pt x="153806" y="3346"/>
                  </a:lnTo>
                  <a:close/>
                  <a:moveTo>
                    <a:pt x="155423" y="3346"/>
                  </a:moveTo>
                  <a:lnTo>
                    <a:pt x="155423" y="5075"/>
                  </a:lnTo>
                  <a:lnTo>
                    <a:pt x="158825" y="5075"/>
                  </a:lnTo>
                  <a:lnTo>
                    <a:pt x="158825" y="3346"/>
                  </a:lnTo>
                  <a:close/>
                  <a:moveTo>
                    <a:pt x="160498" y="3346"/>
                  </a:moveTo>
                  <a:lnTo>
                    <a:pt x="160498" y="5075"/>
                  </a:lnTo>
                  <a:lnTo>
                    <a:pt x="163900" y="5075"/>
                  </a:lnTo>
                  <a:lnTo>
                    <a:pt x="163900" y="3346"/>
                  </a:lnTo>
                  <a:close/>
                  <a:moveTo>
                    <a:pt x="168863" y="3346"/>
                  </a:moveTo>
                  <a:lnTo>
                    <a:pt x="168863" y="5075"/>
                  </a:lnTo>
                  <a:lnTo>
                    <a:pt x="172265" y="5075"/>
                  </a:lnTo>
                  <a:lnTo>
                    <a:pt x="172265" y="3346"/>
                  </a:lnTo>
                  <a:close/>
                  <a:moveTo>
                    <a:pt x="194125" y="3346"/>
                  </a:moveTo>
                  <a:lnTo>
                    <a:pt x="194125" y="5075"/>
                  </a:lnTo>
                  <a:lnTo>
                    <a:pt x="197527" y="5075"/>
                  </a:lnTo>
                  <a:lnTo>
                    <a:pt x="197527" y="3346"/>
                  </a:lnTo>
                  <a:close/>
                  <a:moveTo>
                    <a:pt x="222734" y="3346"/>
                  </a:moveTo>
                  <a:lnTo>
                    <a:pt x="222734" y="5075"/>
                  </a:lnTo>
                  <a:lnTo>
                    <a:pt x="226136" y="5075"/>
                  </a:lnTo>
                  <a:lnTo>
                    <a:pt x="226136" y="3346"/>
                  </a:lnTo>
                  <a:close/>
                  <a:moveTo>
                    <a:pt x="239464" y="3346"/>
                  </a:moveTo>
                  <a:lnTo>
                    <a:pt x="239464" y="5075"/>
                  </a:lnTo>
                  <a:lnTo>
                    <a:pt x="242866" y="5075"/>
                  </a:lnTo>
                  <a:lnTo>
                    <a:pt x="242866" y="3346"/>
                  </a:lnTo>
                  <a:close/>
                  <a:moveTo>
                    <a:pt x="246268" y="3346"/>
                  </a:moveTo>
                  <a:lnTo>
                    <a:pt x="246268" y="5075"/>
                  </a:lnTo>
                  <a:lnTo>
                    <a:pt x="249669" y="5075"/>
                  </a:lnTo>
                  <a:lnTo>
                    <a:pt x="249669" y="3346"/>
                  </a:lnTo>
                  <a:close/>
                  <a:moveTo>
                    <a:pt x="251287" y="3346"/>
                  </a:moveTo>
                  <a:lnTo>
                    <a:pt x="251287" y="5075"/>
                  </a:lnTo>
                  <a:lnTo>
                    <a:pt x="254688" y="5075"/>
                  </a:lnTo>
                  <a:lnTo>
                    <a:pt x="254688" y="3346"/>
                  </a:lnTo>
                  <a:close/>
                  <a:moveTo>
                    <a:pt x="256306" y="3346"/>
                  </a:moveTo>
                  <a:lnTo>
                    <a:pt x="256306" y="5075"/>
                  </a:lnTo>
                  <a:lnTo>
                    <a:pt x="259707" y="5075"/>
                  </a:lnTo>
                  <a:lnTo>
                    <a:pt x="259707" y="3346"/>
                  </a:lnTo>
                  <a:close/>
                  <a:moveTo>
                    <a:pt x="264671" y="3346"/>
                  </a:moveTo>
                  <a:lnTo>
                    <a:pt x="264671" y="5075"/>
                  </a:lnTo>
                  <a:lnTo>
                    <a:pt x="268072" y="5075"/>
                  </a:lnTo>
                  <a:lnTo>
                    <a:pt x="268072" y="3346"/>
                  </a:lnTo>
                  <a:close/>
                  <a:moveTo>
                    <a:pt x="3347" y="11655"/>
                  </a:moveTo>
                  <a:lnTo>
                    <a:pt x="3347" y="13384"/>
                  </a:lnTo>
                  <a:lnTo>
                    <a:pt x="6748" y="13384"/>
                  </a:lnTo>
                  <a:lnTo>
                    <a:pt x="6748" y="11655"/>
                  </a:lnTo>
                  <a:close/>
                  <a:moveTo>
                    <a:pt x="28609" y="11655"/>
                  </a:moveTo>
                  <a:lnTo>
                    <a:pt x="28609" y="13384"/>
                  </a:lnTo>
                  <a:lnTo>
                    <a:pt x="32011" y="13384"/>
                  </a:lnTo>
                  <a:lnTo>
                    <a:pt x="32011" y="11655"/>
                  </a:lnTo>
                  <a:close/>
                  <a:moveTo>
                    <a:pt x="40376" y="11655"/>
                  </a:moveTo>
                  <a:lnTo>
                    <a:pt x="40376" y="13384"/>
                  </a:lnTo>
                  <a:lnTo>
                    <a:pt x="43778" y="13384"/>
                  </a:lnTo>
                  <a:lnTo>
                    <a:pt x="43778" y="11655"/>
                  </a:lnTo>
                  <a:close/>
                  <a:moveTo>
                    <a:pt x="62181" y="11655"/>
                  </a:moveTo>
                  <a:lnTo>
                    <a:pt x="62181" y="13384"/>
                  </a:lnTo>
                  <a:lnTo>
                    <a:pt x="65582" y="13384"/>
                  </a:lnTo>
                  <a:lnTo>
                    <a:pt x="65582" y="11655"/>
                  </a:lnTo>
                  <a:close/>
                  <a:moveTo>
                    <a:pt x="72219" y="11655"/>
                  </a:moveTo>
                  <a:lnTo>
                    <a:pt x="72219" y="13384"/>
                  </a:lnTo>
                  <a:lnTo>
                    <a:pt x="75621" y="13384"/>
                  </a:lnTo>
                  <a:lnTo>
                    <a:pt x="75621" y="11655"/>
                  </a:lnTo>
                  <a:close/>
                  <a:moveTo>
                    <a:pt x="82257" y="11655"/>
                  </a:moveTo>
                  <a:lnTo>
                    <a:pt x="82257" y="13384"/>
                  </a:lnTo>
                  <a:lnTo>
                    <a:pt x="85659" y="13384"/>
                  </a:lnTo>
                  <a:lnTo>
                    <a:pt x="85659" y="11655"/>
                  </a:lnTo>
                  <a:close/>
                  <a:moveTo>
                    <a:pt x="99210" y="11655"/>
                  </a:moveTo>
                  <a:lnTo>
                    <a:pt x="99210" y="13384"/>
                  </a:lnTo>
                  <a:lnTo>
                    <a:pt x="102612" y="13384"/>
                  </a:lnTo>
                  <a:lnTo>
                    <a:pt x="102612" y="11655"/>
                  </a:lnTo>
                  <a:close/>
                  <a:moveTo>
                    <a:pt x="124417" y="11655"/>
                  </a:moveTo>
                  <a:lnTo>
                    <a:pt x="124417" y="13384"/>
                  </a:lnTo>
                  <a:lnTo>
                    <a:pt x="127818" y="13384"/>
                  </a:lnTo>
                  <a:lnTo>
                    <a:pt x="127818" y="11655"/>
                  </a:lnTo>
                  <a:close/>
                  <a:moveTo>
                    <a:pt x="136183" y="11655"/>
                  </a:moveTo>
                  <a:lnTo>
                    <a:pt x="136183" y="13384"/>
                  </a:lnTo>
                  <a:lnTo>
                    <a:pt x="139585" y="13384"/>
                  </a:lnTo>
                  <a:lnTo>
                    <a:pt x="139585" y="11655"/>
                  </a:lnTo>
                  <a:close/>
                  <a:moveTo>
                    <a:pt x="157988" y="11655"/>
                  </a:moveTo>
                  <a:lnTo>
                    <a:pt x="157988" y="13384"/>
                  </a:lnTo>
                  <a:lnTo>
                    <a:pt x="161390" y="13384"/>
                  </a:lnTo>
                  <a:lnTo>
                    <a:pt x="161390" y="11655"/>
                  </a:lnTo>
                  <a:close/>
                  <a:moveTo>
                    <a:pt x="168026" y="11655"/>
                  </a:moveTo>
                  <a:lnTo>
                    <a:pt x="168026" y="13384"/>
                  </a:lnTo>
                  <a:lnTo>
                    <a:pt x="171428" y="13384"/>
                  </a:lnTo>
                  <a:lnTo>
                    <a:pt x="171428" y="11655"/>
                  </a:lnTo>
                  <a:close/>
                  <a:moveTo>
                    <a:pt x="178064" y="11655"/>
                  </a:moveTo>
                  <a:lnTo>
                    <a:pt x="178064" y="13384"/>
                  </a:lnTo>
                  <a:lnTo>
                    <a:pt x="181466" y="13384"/>
                  </a:lnTo>
                  <a:lnTo>
                    <a:pt x="181466" y="11655"/>
                  </a:lnTo>
                  <a:close/>
                  <a:moveTo>
                    <a:pt x="194962" y="11655"/>
                  </a:moveTo>
                  <a:lnTo>
                    <a:pt x="194962" y="13384"/>
                  </a:lnTo>
                  <a:lnTo>
                    <a:pt x="198364" y="13384"/>
                  </a:lnTo>
                  <a:lnTo>
                    <a:pt x="198364" y="11655"/>
                  </a:lnTo>
                  <a:close/>
                  <a:moveTo>
                    <a:pt x="220224" y="11655"/>
                  </a:moveTo>
                  <a:lnTo>
                    <a:pt x="220224" y="13384"/>
                  </a:lnTo>
                  <a:lnTo>
                    <a:pt x="223626" y="13384"/>
                  </a:lnTo>
                  <a:lnTo>
                    <a:pt x="223626" y="11655"/>
                  </a:lnTo>
                  <a:close/>
                  <a:moveTo>
                    <a:pt x="231991" y="11655"/>
                  </a:moveTo>
                  <a:lnTo>
                    <a:pt x="231991" y="13384"/>
                  </a:lnTo>
                  <a:lnTo>
                    <a:pt x="235393" y="13384"/>
                  </a:lnTo>
                  <a:lnTo>
                    <a:pt x="235393" y="11655"/>
                  </a:lnTo>
                  <a:close/>
                  <a:moveTo>
                    <a:pt x="253796" y="11655"/>
                  </a:moveTo>
                  <a:lnTo>
                    <a:pt x="253796" y="13384"/>
                  </a:lnTo>
                  <a:lnTo>
                    <a:pt x="257198" y="13384"/>
                  </a:lnTo>
                  <a:lnTo>
                    <a:pt x="257198" y="11655"/>
                  </a:lnTo>
                  <a:close/>
                  <a:moveTo>
                    <a:pt x="263834" y="11655"/>
                  </a:moveTo>
                  <a:lnTo>
                    <a:pt x="263834" y="13384"/>
                  </a:lnTo>
                  <a:lnTo>
                    <a:pt x="267236" y="13384"/>
                  </a:lnTo>
                  <a:lnTo>
                    <a:pt x="267236" y="11655"/>
                  </a:lnTo>
                  <a:close/>
                  <a:moveTo>
                    <a:pt x="273872" y="11655"/>
                  </a:moveTo>
                  <a:lnTo>
                    <a:pt x="273872" y="13384"/>
                  </a:lnTo>
                  <a:lnTo>
                    <a:pt x="277274" y="13384"/>
                  </a:lnTo>
                  <a:lnTo>
                    <a:pt x="277274" y="11655"/>
                  </a:lnTo>
                  <a:close/>
                  <a:moveTo>
                    <a:pt x="1" y="15001"/>
                  </a:moveTo>
                  <a:lnTo>
                    <a:pt x="1" y="16730"/>
                  </a:lnTo>
                  <a:lnTo>
                    <a:pt x="3402" y="16730"/>
                  </a:lnTo>
                  <a:lnTo>
                    <a:pt x="3402" y="15001"/>
                  </a:lnTo>
                  <a:close/>
                  <a:moveTo>
                    <a:pt x="6748" y="15001"/>
                  </a:moveTo>
                  <a:lnTo>
                    <a:pt x="6748" y="16730"/>
                  </a:lnTo>
                  <a:lnTo>
                    <a:pt x="10150" y="16730"/>
                  </a:lnTo>
                  <a:lnTo>
                    <a:pt x="10150" y="15001"/>
                  </a:lnTo>
                  <a:close/>
                  <a:moveTo>
                    <a:pt x="11767" y="15001"/>
                  </a:moveTo>
                  <a:lnTo>
                    <a:pt x="11767" y="16730"/>
                  </a:lnTo>
                  <a:lnTo>
                    <a:pt x="15169" y="16730"/>
                  </a:lnTo>
                  <a:lnTo>
                    <a:pt x="15169" y="15001"/>
                  </a:lnTo>
                  <a:close/>
                  <a:moveTo>
                    <a:pt x="16786" y="15001"/>
                  </a:moveTo>
                  <a:lnTo>
                    <a:pt x="16786" y="16730"/>
                  </a:lnTo>
                  <a:lnTo>
                    <a:pt x="20188" y="16730"/>
                  </a:lnTo>
                  <a:lnTo>
                    <a:pt x="20188" y="15001"/>
                  </a:lnTo>
                  <a:close/>
                  <a:moveTo>
                    <a:pt x="25207" y="15001"/>
                  </a:moveTo>
                  <a:lnTo>
                    <a:pt x="25207" y="16730"/>
                  </a:lnTo>
                  <a:lnTo>
                    <a:pt x="28609" y="16730"/>
                  </a:lnTo>
                  <a:lnTo>
                    <a:pt x="28609" y="15001"/>
                  </a:lnTo>
                  <a:close/>
                  <a:moveTo>
                    <a:pt x="50358" y="15001"/>
                  </a:moveTo>
                  <a:lnTo>
                    <a:pt x="50358" y="16730"/>
                  </a:lnTo>
                  <a:lnTo>
                    <a:pt x="53760" y="16730"/>
                  </a:lnTo>
                  <a:lnTo>
                    <a:pt x="53760" y="15001"/>
                  </a:lnTo>
                  <a:close/>
                  <a:moveTo>
                    <a:pt x="78967" y="15001"/>
                  </a:moveTo>
                  <a:lnTo>
                    <a:pt x="78967" y="16730"/>
                  </a:lnTo>
                  <a:lnTo>
                    <a:pt x="82368" y="16730"/>
                  </a:lnTo>
                  <a:lnTo>
                    <a:pt x="82368" y="15001"/>
                  </a:lnTo>
                  <a:close/>
                  <a:moveTo>
                    <a:pt x="95808" y="15001"/>
                  </a:moveTo>
                  <a:lnTo>
                    <a:pt x="95808" y="16730"/>
                  </a:lnTo>
                  <a:lnTo>
                    <a:pt x="99210" y="16730"/>
                  </a:lnTo>
                  <a:lnTo>
                    <a:pt x="99210" y="15001"/>
                  </a:lnTo>
                  <a:close/>
                  <a:moveTo>
                    <a:pt x="102612" y="15001"/>
                  </a:moveTo>
                  <a:lnTo>
                    <a:pt x="102612" y="16730"/>
                  </a:lnTo>
                  <a:lnTo>
                    <a:pt x="105958" y="16730"/>
                  </a:lnTo>
                  <a:lnTo>
                    <a:pt x="105958" y="15001"/>
                  </a:lnTo>
                  <a:close/>
                  <a:moveTo>
                    <a:pt x="107631" y="15001"/>
                  </a:moveTo>
                  <a:lnTo>
                    <a:pt x="107631" y="16730"/>
                  </a:lnTo>
                  <a:lnTo>
                    <a:pt x="110977" y="16730"/>
                  </a:lnTo>
                  <a:lnTo>
                    <a:pt x="110977" y="15001"/>
                  </a:lnTo>
                  <a:close/>
                  <a:moveTo>
                    <a:pt x="112650" y="15001"/>
                  </a:moveTo>
                  <a:lnTo>
                    <a:pt x="112650" y="16730"/>
                  </a:lnTo>
                  <a:lnTo>
                    <a:pt x="116052" y="16730"/>
                  </a:lnTo>
                  <a:lnTo>
                    <a:pt x="116052" y="15001"/>
                  </a:lnTo>
                  <a:close/>
                  <a:moveTo>
                    <a:pt x="121015" y="15001"/>
                  </a:moveTo>
                  <a:lnTo>
                    <a:pt x="121015" y="16730"/>
                  </a:lnTo>
                  <a:lnTo>
                    <a:pt x="124417" y="16730"/>
                  </a:lnTo>
                  <a:lnTo>
                    <a:pt x="124417" y="15001"/>
                  </a:lnTo>
                  <a:close/>
                  <a:moveTo>
                    <a:pt x="146166" y="15001"/>
                  </a:moveTo>
                  <a:lnTo>
                    <a:pt x="146166" y="16730"/>
                  </a:lnTo>
                  <a:lnTo>
                    <a:pt x="149568" y="16730"/>
                  </a:lnTo>
                  <a:lnTo>
                    <a:pt x="149568" y="15001"/>
                  </a:lnTo>
                  <a:close/>
                  <a:moveTo>
                    <a:pt x="174774" y="15001"/>
                  </a:moveTo>
                  <a:lnTo>
                    <a:pt x="174774" y="16730"/>
                  </a:lnTo>
                  <a:lnTo>
                    <a:pt x="178176" y="16730"/>
                  </a:lnTo>
                  <a:lnTo>
                    <a:pt x="178176" y="15001"/>
                  </a:lnTo>
                  <a:close/>
                  <a:moveTo>
                    <a:pt x="191616" y="15001"/>
                  </a:moveTo>
                  <a:lnTo>
                    <a:pt x="191616" y="16730"/>
                  </a:lnTo>
                  <a:lnTo>
                    <a:pt x="195018" y="16730"/>
                  </a:lnTo>
                  <a:lnTo>
                    <a:pt x="195018" y="15001"/>
                  </a:lnTo>
                  <a:close/>
                  <a:moveTo>
                    <a:pt x="198364" y="15001"/>
                  </a:moveTo>
                  <a:lnTo>
                    <a:pt x="198364" y="16730"/>
                  </a:lnTo>
                  <a:lnTo>
                    <a:pt x="201765" y="16730"/>
                  </a:lnTo>
                  <a:lnTo>
                    <a:pt x="201765" y="15001"/>
                  </a:lnTo>
                  <a:close/>
                  <a:moveTo>
                    <a:pt x="203383" y="15001"/>
                  </a:moveTo>
                  <a:lnTo>
                    <a:pt x="203383" y="16730"/>
                  </a:lnTo>
                  <a:lnTo>
                    <a:pt x="206784" y="16730"/>
                  </a:lnTo>
                  <a:lnTo>
                    <a:pt x="206784" y="15001"/>
                  </a:lnTo>
                  <a:close/>
                  <a:moveTo>
                    <a:pt x="208402" y="15001"/>
                  </a:moveTo>
                  <a:lnTo>
                    <a:pt x="208402" y="16730"/>
                  </a:lnTo>
                  <a:lnTo>
                    <a:pt x="211804" y="16730"/>
                  </a:lnTo>
                  <a:lnTo>
                    <a:pt x="211804" y="15001"/>
                  </a:lnTo>
                  <a:close/>
                  <a:moveTo>
                    <a:pt x="216823" y="15001"/>
                  </a:moveTo>
                  <a:lnTo>
                    <a:pt x="216823" y="16730"/>
                  </a:lnTo>
                  <a:lnTo>
                    <a:pt x="220224" y="16730"/>
                  </a:lnTo>
                  <a:lnTo>
                    <a:pt x="220224" y="15001"/>
                  </a:lnTo>
                  <a:close/>
                  <a:moveTo>
                    <a:pt x="241973" y="15001"/>
                  </a:moveTo>
                  <a:lnTo>
                    <a:pt x="241973" y="16730"/>
                  </a:lnTo>
                  <a:lnTo>
                    <a:pt x="245375" y="16730"/>
                  </a:lnTo>
                  <a:lnTo>
                    <a:pt x="245375" y="15001"/>
                  </a:lnTo>
                  <a:close/>
                  <a:moveTo>
                    <a:pt x="270582" y="15001"/>
                  </a:moveTo>
                  <a:lnTo>
                    <a:pt x="270582" y="16730"/>
                  </a:lnTo>
                  <a:lnTo>
                    <a:pt x="273984" y="16730"/>
                  </a:lnTo>
                  <a:lnTo>
                    <a:pt x="273984" y="15001"/>
                  </a:lnTo>
                  <a:close/>
                </a:path>
              </a:pathLst>
            </a:custGeom>
            <a:solidFill>
              <a:srgbClr val="E8E8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3438" name="Google Shape;3438;p115"/>
          <p:cNvSpPr/>
          <p:nvPr/>
        </p:nvSpPr>
        <p:spPr>
          <a:xfrm>
            <a:off x="-1426033" y="-4351033"/>
            <a:ext cx="176820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39" name="Google Shape;3439;p115"/>
          <p:cNvSpPr/>
          <p:nvPr/>
        </p:nvSpPr>
        <p:spPr>
          <a:xfrm>
            <a:off x="12192000" y="-1725633"/>
            <a:ext cx="13264800" cy="9565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40" name="Google Shape;3440;p115"/>
          <p:cNvSpPr/>
          <p:nvPr/>
        </p:nvSpPr>
        <p:spPr>
          <a:xfrm>
            <a:off x="-6817700" y="6858000"/>
            <a:ext cx="192600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41" name="Google Shape;3441;p115"/>
          <p:cNvSpPr/>
          <p:nvPr/>
        </p:nvSpPr>
        <p:spPr>
          <a:xfrm>
            <a:off x="-6817700" y="-1087767"/>
            <a:ext cx="6817600" cy="83700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536965359"/>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23: z-Blank, with ASU network pattern edges, white" preserve="1">
  <p:cSld name="23: z-Blank, with ASU network pattern edges, white">
    <p:spTree>
      <p:nvGrpSpPr>
        <p:cNvPr id="1" name="Shape 3442"/>
        <p:cNvGrpSpPr/>
        <p:nvPr/>
      </p:nvGrpSpPr>
      <p:grpSpPr>
        <a:xfrm>
          <a:off x="0" y="0"/>
          <a:ext cx="0" cy="0"/>
          <a:chOff x="0" y="0"/>
          <a:chExt cx="0" cy="0"/>
        </a:xfrm>
      </p:grpSpPr>
      <p:grpSp>
        <p:nvGrpSpPr>
          <p:cNvPr id="3443" name="Google Shape;3443;p116"/>
          <p:cNvGrpSpPr/>
          <p:nvPr/>
        </p:nvGrpSpPr>
        <p:grpSpPr>
          <a:xfrm rot="10218403">
            <a:off x="-901134" y="-1683923"/>
            <a:ext cx="4352407" cy="3880609"/>
            <a:chOff x="1572350" y="1151675"/>
            <a:chExt cx="4851050" cy="4325200"/>
          </a:xfrm>
        </p:grpSpPr>
        <p:sp>
          <p:nvSpPr>
            <p:cNvPr id="3444" name="Google Shape;3444;p116"/>
            <p:cNvSpPr/>
            <p:nvPr/>
          </p:nvSpPr>
          <p:spPr>
            <a:xfrm>
              <a:off x="3968050" y="3267050"/>
              <a:ext cx="2041825" cy="1687950"/>
            </a:xfrm>
            <a:custGeom>
              <a:avLst/>
              <a:gdLst/>
              <a:ahLst/>
              <a:cxnLst/>
              <a:rect l="l" t="t" r="r" b="b"/>
              <a:pathLst>
                <a:path w="81673" h="67518" extrusionOk="0">
                  <a:moveTo>
                    <a:pt x="62229" y="676"/>
                  </a:moveTo>
                  <a:lnTo>
                    <a:pt x="80917" y="40638"/>
                  </a:lnTo>
                  <a:lnTo>
                    <a:pt x="57298" y="66722"/>
                  </a:lnTo>
                  <a:lnTo>
                    <a:pt x="32964" y="54475"/>
                  </a:lnTo>
                  <a:lnTo>
                    <a:pt x="955" y="36662"/>
                  </a:lnTo>
                  <a:lnTo>
                    <a:pt x="27277" y="3579"/>
                  </a:lnTo>
                  <a:lnTo>
                    <a:pt x="62229" y="676"/>
                  </a:lnTo>
                  <a:close/>
                  <a:moveTo>
                    <a:pt x="62587" y="0"/>
                  </a:moveTo>
                  <a:lnTo>
                    <a:pt x="27079" y="2943"/>
                  </a:lnTo>
                  <a:lnTo>
                    <a:pt x="26959" y="2982"/>
                  </a:lnTo>
                  <a:lnTo>
                    <a:pt x="0" y="36860"/>
                  </a:lnTo>
                  <a:lnTo>
                    <a:pt x="32645" y="55032"/>
                  </a:lnTo>
                  <a:lnTo>
                    <a:pt x="57418" y="67518"/>
                  </a:lnTo>
                  <a:lnTo>
                    <a:pt x="81673" y="40717"/>
                  </a:lnTo>
                  <a:lnTo>
                    <a:pt x="62706" y="199"/>
                  </a:lnTo>
                  <a:lnTo>
                    <a:pt x="6258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45" name="Google Shape;3445;p116"/>
            <p:cNvSpPr/>
            <p:nvPr/>
          </p:nvSpPr>
          <p:spPr>
            <a:xfrm>
              <a:off x="3938225" y="4013600"/>
              <a:ext cx="1469250" cy="918525"/>
            </a:xfrm>
            <a:custGeom>
              <a:avLst/>
              <a:gdLst/>
              <a:ahLst/>
              <a:cxnLst/>
              <a:rect l="l" t="t" r="r" b="b"/>
              <a:pathLst>
                <a:path w="58770" h="36741" extrusionOk="0">
                  <a:moveTo>
                    <a:pt x="24852" y="676"/>
                  </a:moveTo>
                  <a:lnTo>
                    <a:pt x="55708" y="12565"/>
                  </a:lnTo>
                  <a:lnTo>
                    <a:pt x="3340" y="6760"/>
                  </a:lnTo>
                  <a:lnTo>
                    <a:pt x="24852" y="676"/>
                  </a:lnTo>
                  <a:close/>
                  <a:moveTo>
                    <a:pt x="24892" y="0"/>
                  </a:moveTo>
                  <a:lnTo>
                    <a:pt x="0" y="7038"/>
                  </a:lnTo>
                  <a:lnTo>
                    <a:pt x="57378" y="13400"/>
                  </a:lnTo>
                  <a:lnTo>
                    <a:pt x="58133" y="36741"/>
                  </a:lnTo>
                  <a:lnTo>
                    <a:pt x="58770" y="36741"/>
                  </a:lnTo>
                  <a:lnTo>
                    <a:pt x="58014" y="12764"/>
                  </a:lnTo>
                  <a:lnTo>
                    <a:pt x="2489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46" name="Google Shape;3446;p116"/>
            <p:cNvSpPr/>
            <p:nvPr/>
          </p:nvSpPr>
          <p:spPr>
            <a:xfrm>
              <a:off x="4769250" y="3825700"/>
              <a:ext cx="621325" cy="828100"/>
            </a:xfrm>
            <a:custGeom>
              <a:avLst/>
              <a:gdLst/>
              <a:ahLst/>
              <a:cxnLst/>
              <a:rect l="l" t="t" r="r" b="b"/>
              <a:pathLst>
                <a:path w="24853" h="33124" extrusionOk="0">
                  <a:moveTo>
                    <a:pt x="17656" y="1591"/>
                  </a:moveTo>
                  <a:lnTo>
                    <a:pt x="24057" y="20479"/>
                  </a:lnTo>
                  <a:lnTo>
                    <a:pt x="1512" y="31692"/>
                  </a:lnTo>
                  <a:lnTo>
                    <a:pt x="17656" y="1591"/>
                  </a:lnTo>
                  <a:close/>
                  <a:moveTo>
                    <a:pt x="17815" y="1"/>
                  </a:moveTo>
                  <a:lnTo>
                    <a:pt x="1" y="33123"/>
                  </a:lnTo>
                  <a:lnTo>
                    <a:pt x="1" y="33123"/>
                  </a:lnTo>
                  <a:lnTo>
                    <a:pt x="24853" y="20797"/>
                  </a:lnTo>
                  <a:lnTo>
                    <a:pt x="1781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47" name="Google Shape;3447;p116"/>
            <p:cNvSpPr/>
            <p:nvPr/>
          </p:nvSpPr>
          <p:spPr>
            <a:xfrm>
              <a:off x="4550575" y="3238225"/>
              <a:ext cx="1476200" cy="1111375"/>
            </a:xfrm>
            <a:custGeom>
              <a:avLst/>
              <a:gdLst/>
              <a:ahLst/>
              <a:cxnLst/>
              <a:rect l="l" t="t" r="r" b="b"/>
              <a:pathLst>
                <a:path w="59048" h="44455" extrusionOk="0">
                  <a:moveTo>
                    <a:pt x="38530" y="3300"/>
                  </a:moveTo>
                  <a:lnTo>
                    <a:pt x="35031" y="28669"/>
                  </a:lnTo>
                  <a:lnTo>
                    <a:pt x="26919" y="24136"/>
                  </a:lnTo>
                  <a:lnTo>
                    <a:pt x="32208" y="14712"/>
                  </a:lnTo>
                  <a:lnTo>
                    <a:pt x="35787" y="8311"/>
                  </a:lnTo>
                  <a:lnTo>
                    <a:pt x="38530" y="3300"/>
                  </a:lnTo>
                  <a:close/>
                  <a:moveTo>
                    <a:pt x="4056" y="5050"/>
                  </a:moveTo>
                  <a:lnTo>
                    <a:pt x="25925" y="24096"/>
                  </a:lnTo>
                  <a:lnTo>
                    <a:pt x="756" y="30936"/>
                  </a:lnTo>
                  <a:lnTo>
                    <a:pt x="4056" y="5050"/>
                  </a:lnTo>
                  <a:close/>
                  <a:moveTo>
                    <a:pt x="35508" y="29663"/>
                  </a:moveTo>
                  <a:lnTo>
                    <a:pt x="56940" y="41592"/>
                  </a:lnTo>
                  <a:lnTo>
                    <a:pt x="33560" y="43779"/>
                  </a:lnTo>
                  <a:lnTo>
                    <a:pt x="35508" y="29663"/>
                  </a:lnTo>
                  <a:close/>
                  <a:moveTo>
                    <a:pt x="39484" y="0"/>
                  </a:moveTo>
                  <a:lnTo>
                    <a:pt x="39365" y="40"/>
                  </a:lnTo>
                  <a:lnTo>
                    <a:pt x="39286" y="80"/>
                  </a:lnTo>
                  <a:lnTo>
                    <a:pt x="39286" y="119"/>
                  </a:lnTo>
                  <a:lnTo>
                    <a:pt x="38809" y="1392"/>
                  </a:lnTo>
                  <a:lnTo>
                    <a:pt x="38371" y="2267"/>
                  </a:lnTo>
                  <a:lnTo>
                    <a:pt x="37337" y="4135"/>
                  </a:lnTo>
                  <a:lnTo>
                    <a:pt x="34117" y="9981"/>
                  </a:lnTo>
                  <a:lnTo>
                    <a:pt x="26442" y="23699"/>
                  </a:lnTo>
                  <a:lnTo>
                    <a:pt x="3579" y="3778"/>
                  </a:lnTo>
                  <a:lnTo>
                    <a:pt x="0" y="31771"/>
                  </a:lnTo>
                  <a:lnTo>
                    <a:pt x="26442" y="24613"/>
                  </a:lnTo>
                  <a:lnTo>
                    <a:pt x="34912" y="29345"/>
                  </a:lnTo>
                  <a:lnTo>
                    <a:pt x="32844" y="44455"/>
                  </a:lnTo>
                  <a:lnTo>
                    <a:pt x="59048" y="42069"/>
                  </a:lnTo>
                  <a:lnTo>
                    <a:pt x="35628" y="28987"/>
                  </a:lnTo>
                  <a:lnTo>
                    <a:pt x="39604" y="199"/>
                  </a:lnTo>
                  <a:lnTo>
                    <a:pt x="39604" y="119"/>
                  </a:lnTo>
                  <a:lnTo>
                    <a:pt x="39564" y="80"/>
                  </a:lnTo>
                  <a:lnTo>
                    <a:pt x="394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48" name="Google Shape;3448;p116"/>
            <p:cNvSpPr/>
            <p:nvPr/>
          </p:nvSpPr>
          <p:spPr>
            <a:xfrm>
              <a:off x="4560500" y="4022550"/>
              <a:ext cx="25" cy="25"/>
            </a:xfrm>
            <a:custGeom>
              <a:avLst/>
              <a:gdLst/>
              <a:ahLst/>
              <a:cxnLst/>
              <a:rect l="l" t="t" r="r" b="b"/>
              <a:pathLst>
                <a:path w="1" h="1" fill="none" extrusionOk="0">
                  <a:moveTo>
                    <a:pt x="1" y="0"/>
                  </a:moveTo>
                  <a:lnTo>
                    <a:pt x="1" y="0"/>
                  </a:lnTo>
                </a:path>
              </a:pathLst>
            </a:custGeom>
            <a:solidFill>
              <a:schemeClr val="lt2"/>
            </a:solidFill>
            <a:ln w="11925" cap="rnd" cmpd="sng">
              <a:solidFill>
                <a:srgbClr val="FAFAFA"/>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49" name="Google Shape;3449;p116"/>
            <p:cNvSpPr/>
            <p:nvPr/>
          </p:nvSpPr>
          <p:spPr>
            <a:xfrm>
              <a:off x="5320975" y="4864525"/>
              <a:ext cx="162050" cy="162050"/>
            </a:xfrm>
            <a:custGeom>
              <a:avLst/>
              <a:gdLst/>
              <a:ahLst/>
              <a:cxnLst/>
              <a:rect l="l" t="t" r="r" b="b"/>
              <a:pathLst>
                <a:path w="6482" h="6482" extrusionOk="0">
                  <a:moveTo>
                    <a:pt x="2903" y="0"/>
                  </a:moveTo>
                  <a:lnTo>
                    <a:pt x="2585" y="40"/>
                  </a:lnTo>
                  <a:lnTo>
                    <a:pt x="2306" y="119"/>
                  </a:lnTo>
                  <a:lnTo>
                    <a:pt x="1988" y="239"/>
                  </a:lnTo>
                  <a:lnTo>
                    <a:pt x="1710" y="398"/>
                  </a:lnTo>
                  <a:lnTo>
                    <a:pt x="1432" y="557"/>
                  </a:lnTo>
                  <a:lnTo>
                    <a:pt x="1153" y="756"/>
                  </a:lnTo>
                  <a:lnTo>
                    <a:pt x="915" y="994"/>
                  </a:lnTo>
                  <a:lnTo>
                    <a:pt x="716" y="1233"/>
                  </a:lnTo>
                  <a:lnTo>
                    <a:pt x="517" y="1471"/>
                  </a:lnTo>
                  <a:lnTo>
                    <a:pt x="358" y="1750"/>
                  </a:lnTo>
                  <a:lnTo>
                    <a:pt x="239" y="2028"/>
                  </a:lnTo>
                  <a:lnTo>
                    <a:pt x="120" y="2346"/>
                  </a:lnTo>
                  <a:lnTo>
                    <a:pt x="40" y="2624"/>
                  </a:lnTo>
                  <a:lnTo>
                    <a:pt x="0" y="2943"/>
                  </a:lnTo>
                  <a:lnTo>
                    <a:pt x="0" y="3261"/>
                  </a:lnTo>
                  <a:lnTo>
                    <a:pt x="0" y="3579"/>
                  </a:lnTo>
                  <a:lnTo>
                    <a:pt x="80" y="3857"/>
                  </a:lnTo>
                  <a:lnTo>
                    <a:pt x="159" y="4175"/>
                  </a:lnTo>
                  <a:lnTo>
                    <a:pt x="239" y="4493"/>
                  </a:lnTo>
                  <a:lnTo>
                    <a:pt x="398" y="4772"/>
                  </a:lnTo>
                  <a:lnTo>
                    <a:pt x="557" y="5050"/>
                  </a:lnTo>
                  <a:lnTo>
                    <a:pt x="756" y="5328"/>
                  </a:lnTo>
                  <a:lnTo>
                    <a:pt x="994" y="5567"/>
                  </a:lnTo>
                  <a:lnTo>
                    <a:pt x="1233" y="5766"/>
                  </a:lnTo>
                  <a:lnTo>
                    <a:pt x="1471" y="5965"/>
                  </a:lnTo>
                  <a:lnTo>
                    <a:pt x="1750" y="6124"/>
                  </a:lnTo>
                  <a:lnTo>
                    <a:pt x="2028" y="6243"/>
                  </a:lnTo>
                  <a:lnTo>
                    <a:pt x="2346" y="6362"/>
                  </a:lnTo>
                  <a:lnTo>
                    <a:pt x="2625" y="6402"/>
                  </a:lnTo>
                  <a:lnTo>
                    <a:pt x="2943" y="6442"/>
                  </a:lnTo>
                  <a:lnTo>
                    <a:pt x="3261" y="6481"/>
                  </a:lnTo>
                  <a:lnTo>
                    <a:pt x="3579" y="6442"/>
                  </a:lnTo>
                  <a:lnTo>
                    <a:pt x="3897" y="6402"/>
                  </a:lnTo>
                  <a:lnTo>
                    <a:pt x="4175" y="6322"/>
                  </a:lnTo>
                  <a:lnTo>
                    <a:pt x="4493" y="6203"/>
                  </a:lnTo>
                  <a:lnTo>
                    <a:pt x="4772" y="6084"/>
                  </a:lnTo>
                  <a:lnTo>
                    <a:pt x="5090" y="5925"/>
                  </a:lnTo>
                  <a:lnTo>
                    <a:pt x="5328" y="5686"/>
                  </a:lnTo>
                  <a:lnTo>
                    <a:pt x="5567" y="5487"/>
                  </a:lnTo>
                  <a:lnTo>
                    <a:pt x="5806" y="5249"/>
                  </a:lnTo>
                  <a:lnTo>
                    <a:pt x="5965" y="4970"/>
                  </a:lnTo>
                  <a:lnTo>
                    <a:pt x="6124" y="4732"/>
                  </a:lnTo>
                  <a:lnTo>
                    <a:pt x="6243" y="4414"/>
                  </a:lnTo>
                  <a:lnTo>
                    <a:pt x="6362" y="4135"/>
                  </a:lnTo>
                  <a:lnTo>
                    <a:pt x="6442" y="3817"/>
                  </a:lnTo>
                  <a:lnTo>
                    <a:pt x="6482" y="3539"/>
                  </a:lnTo>
                  <a:lnTo>
                    <a:pt x="6482" y="3221"/>
                  </a:lnTo>
                  <a:lnTo>
                    <a:pt x="6482" y="2903"/>
                  </a:lnTo>
                  <a:lnTo>
                    <a:pt x="6442" y="2585"/>
                  </a:lnTo>
                  <a:lnTo>
                    <a:pt x="6362" y="2267"/>
                  </a:lnTo>
                  <a:lnTo>
                    <a:pt x="6243" y="1988"/>
                  </a:lnTo>
                  <a:lnTo>
                    <a:pt x="6084" y="1670"/>
                  </a:lnTo>
                  <a:lnTo>
                    <a:pt x="5925" y="1392"/>
                  </a:lnTo>
                  <a:lnTo>
                    <a:pt x="5726" y="1153"/>
                  </a:lnTo>
                  <a:lnTo>
                    <a:pt x="5487" y="915"/>
                  </a:lnTo>
                  <a:lnTo>
                    <a:pt x="5249" y="676"/>
                  </a:lnTo>
                  <a:lnTo>
                    <a:pt x="5010" y="517"/>
                  </a:lnTo>
                  <a:lnTo>
                    <a:pt x="4732" y="358"/>
                  </a:lnTo>
                  <a:lnTo>
                    <a:pt x="4454" y="199"/>
                  </a:lnTo>
                  <a:lnTo>
                    <a:pt x="4136" y="119"/>
                  </a:lnTo>
                  <a:lnTo>
                    <a:pt x="3857" y="40"/>
                  </a:lnTo>
                  <a:lnTo>
                    <a:pt x="353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0" name="Google Shape;3450;p116"/>
            <p:cNvSpPr/>
            <p:nvPr/>
          </p:nvSpPr>
          <p:spPr>
            <a:xfrm>
              <a:off x="5457150" y="3205400"/>
              <a:ext cx="141175" cy="141200"/>
            </a:xfrm>
            <a:custGeom>
              <a:avLst/>
              <a:gdLst/>
              <a:ahLst/>
              <a:cxnLst/>
              <a:rect l="l" t="t" r="r" b="b"/>
              <a:pathLst>
                <a:path w="5647" h="5648" extrusionOk="0">
                  <a:moveTo>
                    <a:pt x="2546" y="1"/>
                  </a:moveTo>
                  <a:lnTo>
                    <a:pt x="2267" y="41"/>
                  </a:lnTo>
                  <a:lnTo>
                    <a:pt x="2029" y="120"/>
                  </a:lnTo>
                  <a:lnTo>
                    <a:pt x="1750" y="200"/>
                  </a:lnTo>
                  <a:lnTo>
                    <a:pt x="1512" y="319"/>
                  </a:lnTo>
                  <a:lnTo>
                    <a:pt x="1233" y="478"/>
                  </a:lnTo>
                  <a:lnTo>
                    <a:pt x="1035" y="637"/>
                  </a:lnTo>
                  <a:lnTo>
                    <a:pt x="796" y="836"/>
                  </a:lnTo>
                  <a:lnTo>
                    <a:pt x="637" y="1075"/>
                  </a:lnTo>
                  <a:lnTo>
                    <a:pt x="478" y="1273"/>
                  </a:lnTo>
                  <a:lnTo>
                    <a:pt x="319" y="1512"/>
                  </a:lnTo>
                  <a:lnTo>
                    <a:pt x="200" y="1751"/>
                  </a:lnTo>
                  <a:lnTo>
                    <a:pt x="120" y="2029"/>
                  </a:lnTo>
                  <a:lnTo>
                    <a:pt x="80" y="2267"/>
                  </a:lnTo>
                  <a:lnTo>
                    <a:pt x="40" y="2546"/>
                  </a:lnTo>
                  <a:lnTo>
                    <a:pt x="1" y="2824"/>
                  </a:lnTo>
                  <a:lnTo>
                    <a:pt x="40" y="3102"/>
                  </a:lnTo>
                  <a:lnTo>
                    <a:pt x="80" y="3381"/>
                  </a:lnTo>
                  <a:lnTo>
                    <a:pt x="120" y="3619"/>
                  </a:lnTo>
                  <a:lnTo>
                    <a:pt x="239" y="3898"/>
                  </a:lnTo>
                  <a:lnTo>
                    <a:pt x="359" y="4136"/>
                  </a:lnTo>
                  <a:lnTo>
                    <a:pt x="518" y="4415"/>
                  </a:lnTo>
                  <a:lnTo>
                    <a:pt x="677" y="4613"/>
                  </a:lnTo>
                  <a:lnTo>
                    <a:pt x="875" y="4852"/>
                  </a:lnTo>
                  <a:lnTo>
                    <a:pt x="1074" y="5011"/>
                  </a:lnTo>
                  <a:lnTo>
                    <a:pt x="1313" y="5170"/>
                  </a:lnTo>
                  <a:lnTo>
                    <a:pt x="1551" y="5329"/>
                  </a:lnTo>
                  <a:lnTo>
                    <a:pt x="1790" y="5448"/>
                  </a:lnTo>
                  <a:lnTo>
                    <a:pt x="2068" y="5528"/>
                  </a:lnTo>
                  <a:lnTo>
                    <a:pt x="2307" y="5568"/>
                  </a:lnTo>
                  <a:lnTo>
                    <a:pt x="2585" y="5608"/>
                  </a:lnTo>
                  <a:lnTo>
                    <a:pt x="2864" y="5647"/>
                  </a:lnTo>
                  <a:lnTo>
                    <a:pt x="3142" y="5608"/>
                  </a:lnTo>
                  <a:lnTo>
                    <a:pt x="3381" y="5568"/>
                  </a:lnTo>
                  <a:lnTo>
                    <a:pt x="3659" y="5528"/>
                  </a:lnTo>
                  <a:lnTo>
                    <a:pt x="3937" y="5409"/>
                  </a:lnTo>
                  <a:lnTo>
                    <a:pt x="4176" y="5289"/>
                  </a:lnTo>
                  <a:lnTo>
                    <a:pt x="4414" y="5130"/>
                  </a:lnTo>
                  <a:lnTo>
                    <a:pt x="4653" y="4971"/>
                  </a:lnTo>
                  <a:lnTo>
                    <a:pt x="4852" y="4773"/>
                  </a:lnTo>
                  <a:lnTo>
                    <a:pt x="5051" y="4574"/>
                  </a:lnTo>
                  <a:lnTo>
                    <a:pt x="5210" y="4335"/>
                  </a:lnTo>
                  <a:lnTo>
                    <a:pt x="5369" y="4097"/>
                  </a:lnTo>
                  <a:lnTo>
                    <a:pt x="5448" y="3858"/>
                  </a:lnTo>
                  <a:lnTo>
                    <a:pt x="5567" y="3580"/>
                  </a:lnTo>
                  <a:lnTo>
                    <a:pt x="5607" y="3341"/>
                  </a:lnTo>
                  <a:lnTo>
                    <a:pt x="5647" y="3063"/>
                  </a:lnTo>
                  <a:lnTo>
                    <a:pt x="5647" y="2784"/>
                  </a:lnTo>
                  <a:lnTo>
                    <a:pt x="5647" y="2506"/>
                  </a:lnTo>
                  <a:lnTo>
                    <a:pt x="5607" y="2267"/>
                  </a:lnTo>
                  <a:lnTo>
                    <a:pt x="5528" y="1989"/>
                  </a:lnTo>
                  <a:lnTo>
                    <a:pt x="5448" y="1711"/>
                  </a:lnTo>
                  <a:lnTo>
                    <a:pt x="5329" y="1472"/>
                  </a:lnTo>
                  <a:lnTo>
                    <a:pt x="5170" y="1234"/>
                  </a:lnTo>
                  <a:lnTo>
                    <a:pt x="5011" y="995"/>
                  </a:lnTo>
                  <a:lnTo>
                    <a:pt x="4812" y="796"/>
                  </a:lnTo>
                  <a:lnTo>
                    <a:pt x="4613" y="597"/>
                  </a:lnTo>
                  <a:lnTo>
                    <a:pt x="4375" y="438"/>
                  </a:lnTo>
                  <a:lnTo>
                    <a:pt x="4136" y="279"/>
                  </a:lnTo>
                  <a:lnTo>
                    <a:pt x="3897" y="200"/>
                  </a:lnTo>
                  <a:lnTo>
                    <a:pt x="3619" y="81"/>
                  </a:lnTo>
                  <a:lnTo>
                    <a:pt x="3381" y="41"/>
                  </a:lnTo>
                  <a:lnTo>
                    <a:pt x="31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1" name="Google Shape;3451;p116"/>
            <p:cNvSpPr/>
            <p:nvPr/>
          </p:nvSpPr>
          <p:spPr>
            <a:xfrm>
              <a:off x="4476000" y="3938050"/>
              <a:ext cx="168025" cy="168025"/>
            </a:xfrm>
            <a:custGeom>
              <a:avLst/>
              <a:gdLst/>
              <a:ahLst/>
              <a:cxnLst/>
              <a:rect l="l" t="t" r="r" b="b"/>
              <a:pathLst>
                <a:path w="6721" h="6721" extrusionOk="0">
                  <a:moveTo>
                    <a:pt x="3023" y="0"/>
                  </a:moveTo>
                  <a:lnTo>
                    <a:pt x="2705" y="80"/>
                  </a:lnTo>
                  <a:lnTo>
                    <a:pt x="2387" y="159"/>
                  </a:lnTo>
                  <a:lnTo>
                    <a:pt x="2069" y="279"/>
                  </a:lnTo>
                  <a:lnTo>
                    <a:pt x="1751" y="398"/>
                  </a:lnTo>
                  <a:lnTo>
                    <a:pt x="1472" y="597"/>
                  </a:lnTo>
                  <a:lnTo>
                    <a:pt x="1194" y="795"/>
                  </a:lnTo>
                  <a:lnTo>
                    <a:pt x="955" y="1034"/>
                  </a:lnTo>
                  <a:lnTo>
                    <a:pt x="717" y="1273"/>
                  </a:lnTo>
                  <a:lnTo>
                    <a:pt x="518" y="1551"/>
                  </a:lnTo>
                  <a:lnTo>
                    <a:pt x="359" y="1829"/>
                  </a:lnTo>
                  <a:lnTo>
                    <a:pt x="240" y="2108"/>
                  </a:lnTo>
                  <a:lnTo>
                    <a:pt x="120" y="2426"/>
                  </a:lnTo>
                  <a:lnTo>
                    <a:pt x="41" y="2744"/>
                  </a:lnTo>
                  <a:lnTo>
                    <a:pt x="1" y="3062"/>
                  </a:lnTo>
                  <a:lnTo>
                    <a:pt x="1" y="3380"/>
                  </a:lnTo>
                  <a:lnTo>
                    <a:pt x="1" y="3698"/>
                  </a:lnTo>
                  <a:lnTo>
                    <a:pt x="81" y="4016"/>
                  </a:lnTo>
                  <a:lnTo>
                    <a:pt x="160" y="4334"/>
                  </a:lnTo>
                  <a:lnTo>
                    <a:pt x="279" y="4652"/>
                  </a:lnTo>
                  <a:lnTo>
                    <a:pt x="399" y="4971"/>
                  </a:lnTo>
                  <a:lnTo>
                    <a:pt x="597" y="5249"/>
                  </a:lnTo>
                  <a:lnTo>
                    <a:pt x="796" y="5527"/>
                  </a:lnTo>
                  <a:lnTo>
                    <a:pt x="1035" y="5766"/>
                  </a:lnTo>
                  <a:lnTo>
                    <a:pt x="1273" y="6004"/>
                  </a:lnTo>
                  <a:lnTo>
                    <a:pt x="1552" y="6203"/>
                  </a:lnTo>
                  <a:lnTo>
                    <a:pt x="1830" y="6362"/>
                  </a:lnTo>
                  <a:lnTo>
                    <a:pt x="2108" y="6482"/>
                  </a:lnTo>
                  <a:lnTo>
                    <a:pt x="2427" y="6601"/>
                  </a:lnTo>
                  <a:lnTo>
                    <a:pt x="2745" y="6680"/>
                  </a:lnTo>
                  <a:lnTo>
                    <a:pt x="3063" y="6720"/>
                  </a:lnTo>
                  <a:lnTo>
                    <a:pt x="3699" y="6720"/>
                  </a:lnTo>
                  <a:lnTo>
                    <a:pt x="4017" y="6641"/>
                  </a:lnTo>
                  <a:lnTo>
                    <a:pt x="4335" y="6561"/>
                  </a:lnTo>
                  <a:lnTo>
                    <a:pt x="4653" y="6482"/>
                  </a:lnTo>
                  <a:lnTo>
                    <a:pt x="4971" y="6322"/>
                  </a:lnTo>
                  <a:lnTo>
                    <a:pt x="5250" y="6124"/>
                  </a:lnTo>
                  <a:lnTo>
                    <a:pt x="5528" y="5925"/>
                  </a:lnTo>
                  <a:lnTo>
                    <a:pt x="5767" y="5686"/>
                  </a:lnTo>
                  <a:lnTo>
                    <a:pt x="6005" y="5448"/>
                  </a:lnTo>
                  <a:lnTo>
                    <a:pt x="6204" y="5169"/>
                  </a:lnTo>
                  <a:lnTo>
                    <a:pt x="6363" y="4891"/>
                  </a:lnTo>
                  <a:lnTo>
                    <a:pt x="6482" y="4613"/>
                  </a:lnTo>
                  <a:lnTo>
                    <a:pt x="6602" y="4295"/>
                  </a:lnTo>
                  <a:lnTo>
                    <a:pt x="6681" y="3976"/>
                  </a:lnTo>
                  <a:lnTo>
                    <a:pt x="6721" y="3658"/>
                  </a:lnTo>
                  <a:lnTo>
                    <a:pt x="6721" y="3340"/>
                  </a:lnTo>
                  <a:lnTo>
                    <a:pt x="6721" y="3022"/>
                  </a:lnTo>
                  <a:lnTo>
                    <a:pt x="6641" y="2704"/>
                  </a:lnTo>
                  <a:lnTo>
                    <a:pt x="6562" y="2386"/>
                  </a:lnTo>
                  <a:lnTo>
                    <a:pt x="6482" y="2068"/>
                  </a:lnTo>
                  <a:lnTo>
                    <a:pt x="6323" y="1750"/>
                  </a:lnTo>
                  <a:lnTo>
                    <a:pt x="6124" y="1471"/>
                  </a:lnTo>
                  <a:lnTo>
                    <a:pt x="5926" y="1193"/>
                  </a:lnTo>
                  <a:lnTo>
                    <a:pt x="5687" y="954"/>
                  </a:lnTo>
                  <a:lnTo>
                    <a:pt x="5448" y="716"/>
                  </a:lnTo>
                  <a:lnTo>
                    <a:pt x="5170" y="517"/>
                  </a:lnTo>
                  <a:lnTo>
                    <a:pt x="4892" y="358"/>
                  </a:lnTo>
                  <a:lnTo>
                    <a:pt x="4613" y="239"/>
                  </a:lnTo>
                  <a:lnTo>
                    <a:pt x="4295" y="119"/>
                  </a:lnTo>
                  <a:lnTo>
                    <a:pt x="3977" y="40"/>
                  </a:lnTo>
                  <a:lnTo>
                    <a:pt x="365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2" name="Google Shape;3452;p116"/>
            <p:cNvSpPr/>
            <p:nvPr/>
          </p:nvSpPr>
          <p:spPr>
            <a:xfrm>
              <a:off x="5916425" y="4199475"/>
              <a:ext cx="169000" cy="169025"/>
            </a:xfrm>
            <a:custGeom>
              <a:avLst/>
              <a:gdLst/>
              <a:ahLst/>
              <a:cxnLst/>
              <a:rect l="l" t="t" r="r" b="b"/>
              <a:pathLst>
                <a:path w="6760" h="6761" extrusionOk="0">
                  <a:moveTo>
                    <a:pt x="3340" y="1"/>
                  </a:moveTo>
                  <a:lnTo>
                    <a:pt x="3022" y="41"/>
                  </a:lnTo>
                  <a:lnTo>
                    <a:pt x="2704" y="80"/>
                  </a:lnTo>
                  <a:lnTo>
                    <a:pt x="2386" y="160"/>
                  </a:lnTo>
                  <a:lnTo>
                    <a:pt x="2068" y="279"/>
                  </a:lnTo>
                  <a:lnTo>
                    <a:pt x="1789" y="438"/>
                  </a:lnTo>
                  <a:lnTo>
                    <a:pt x="1471" y="597"/>
                  </a:lnTo>
                  <a:lnTo>
                    <a:pt x="1193" y="796"/>
                  </a:lnTo>
                  <a:lnTo>
                    <a:pt x="954" y="1035"/>
                  </a:lnTo>
                  <a:lnTo>
                    <a:pt x="756" y="1313"/>
                  </a:lnTo>
                  <a:lnTo>
                    <a:pt x="557" y="1552"/>
                  </a:lnTo>
                  <a:lnTo>
                    <a:pt x="398" y="1830"/>
                  </a:lnTo>
                  <a:lnTo>
                    <a:pt x="239" y="2148"/>
                  </a:lnTo>
                  <a:lnTo>
                    <a:pt x="159" y="2426"/>
                  </a:lnTo>
                  <a:lnTo>
                    <a:pt x="80" y="2744"/>
                  </a:lnTo>
                  <a:lnTo>
                    <a:pt x="40" y="3063"/>
                  </a:lnTo>
                  <a:lnTo>
                    <a:pt x="0" y="3420"/>
                  </a:lnTo>
                  <a:lnTo>
                    <a:pt x="40" y="3739"/>
                  </a:lnTo>
                  <a:lnTo>
                    <a:pt x="80" y="4057"/>
                  </a:lnTo>
                  <a:lnTo>
                    <a:pt x="159" y="4375"/>
                  </a:lnTo>
                  <a:lnTo>
                    <a:pt x="278" y="4693"/>
                  </a:lnTo>
                  <a:lnTo>
                    <a:pt x="437" y="4971"/>
                  </a:lnTo>
                  <a:lnTo>
                    <a:pt x="596" y="5289"/>
                  </a:lnTo>
                  <a:lnTo>
                    <a:pt x="795" y="5568"/>
                  </a:lnTo>
                  <a:lnTo>
                    <a:pt x="1034" y="5806"/>
                  </a:lnTo>
                  <a:lnTo>
                    <a:pt x="1272" y="6005"/>
                  </a:lnTo>
                  <a:lnTo>
                    <a:pt x="1551" y="6204"/>
                  </a:lnTo>
                  <a:lnTo>
                    <a:pt x="1829" y="6363"/>
                  </a:lnTo>
                  <a:lnTo>
                    <a:pt x="2147" y="6522"/>
                  </a:lnTo>
                  <a:lnTo>
                    <a:pt x="2426" y="6601"/>
                  </a:lnTo>
                  <a:lnTo>
                    <a:pt x="2744" y="6681"/>
                  </a:lnTo>
                  <a:lnTo>
                    <a:pt x="3062" y="6721"/>
                  </a:lnTo>
                  <a:lnTo>
                    <a:pt x="3380" y="6760"/>
                  </a:lnTo>
                  <a:lnTo>
                    <a:pt x="3738" y="6721"/>
                  </a:lnTo>
                  <a:lnTo>
                    <a:pt x="4056" y="6681"/>
                  </a:lnTo>
                  <a:lnTo>
                    <a:pt x="4374" y="6601"/>
                  </a:lnTo>
                  <a:lnTo>
                    <a:pt x="4692" y="6482"/>
                  </a:lnTo>
                  <a:lnTo>
                    <a:pt x="4970" y="6323"/>
                  </a:lnTo>
                  <a:lnTo>
                    <a:pt x="5288" y="6164"/>
                  </a:lnTo>
                  <a:lnTo>
                    <a:pt x="5567" y="5965"/>
                  </a:lnTo>
                  <a:lnTo>
                    <a:pt x="5805" y="5727"/>
                  </a:lnTo>
                  <a:lnTo>
                    <a:pt x="6004" y="5488"/>
                  </a:lnTo>
                  <a:lnTo>
                    <a:pt x="6203" y="5210"/>
                  </a:lnTo>
                  <a:lnTo>
                    <a:pt x="6362" y="4931"/>
                  </a:lnTo>
                  <a:lnTo>
                    <a:pt x="6521" y="4613"/>
                  </a:lnTo>
                  <a:lnTo>
                    <a:pt x="6601" y="4335"/>
                  </a:lnTo>
                  <a:lnTo>
                    <a:pt x="6680" y="4017"/>
                  </a:lnTo>
                  <a:lnTo>
                    <a:pt x="6720" y="3699"/>
                  </a:lnTo>
                  <a:lnTo>
                    <a:pt x="6760" y="3381"/>
                  </a:lnTo>
                  <a:lnTo>
                    <a:pt x="6720" y="3023"/>
                  </a:lnTo>
                  <a:lnTo>
                    <a:pt x="6680" y="2705"/>
                  </a:lnTo>
                  <a:lnTo>
                    <a:pt x="6601" y="2387"/>
                  </a:lnTo>
                  <a:lnTo>
                    <a:pt x="6481" y="2068"/>
                  </a:lnTo>
                  <a:lnTo>
                    <a:pt x="6322" y="1790"/>
                  </a:lnTo>
                  <a:lnTo>
                    <a:pt x="6163" y="1472"/>
                  </a:lnTo>
                  <a:lnTo>
                    <a:pt x="5964" y="1194"/>
                  </a:lnTo>
                  <a:lnTo>
                    <a:pt x="5726" y="955"/>
                  </a:lnTo>
                  <a:lnTo>
                    <a:pt x="5448" y="756"/>
                  </a:lnTo>
                  <a:lnTo>
                    <a:pt x="5209" y="557"/>
                  </a:lnTo>
                  <a:lnTo>
                    <a:pt x="4931" y="398"/>
                  </a:lnTo>
                  <a:lnTo>
                    <a:pt x="4613" y="239"/>
                  </a:lnTo>
                  <a:lnTo>
                    <a:pt x="4334" y="160"/>
                  </a:lnTo>
                  <a:lnTo>
                    <a:pt x="4016" y="80"/>
                  </a:lnTo>
                  <a:lnTo>
                    <a:pt x="3698" y="41"/>
                  </a:lnTo>
                  <a:lnTo>
                    <a:pt x="33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3" name="Google Shape;3453;p116"/>
            <p:cNvSpPr/>
            <p:nvPr/>
          </p:nvSpPr>
          <p:spPr>
            <a:xfrm>
              <a:off x="5308050" y="4268075"/>
              <a:ext cx="141175" cy="141175"/>
            </a:xfrm>
            <a:custGeom>
              <a:avLst/>
              <a:gdLst/>
              <a:ahLst/>
              <a:cxnLst/>
              <a:rect l="l" t="t" r="r" b="b"/>
              <a:pathLst>
                <a:path w="5647" h="5647" extrusionOk="0">
                  <a:moveTo>
                    <a:pt x="2545" y="0"/>
                  </a:moveTo>
                  <a:lnTo>
                    <a:pt x="2267" y="40"/>
                  </a:lnTo>
                  <a:lnTo>
                    <a:pt x="1988" y="120"/>
                  </a:lnTo>
                  <a:lnTo>
                    <a:pt x="1750" y="199"/>
                  </a:lnTo>
                  <a:lnTo>
                    <a:pt x="1472" y="319"/>
                  </a:lnTo>
                  <a:lnTo>
                    <a:pt x="1233" y="478"/>
                  </a:lnTo>
                  <a:lnTo>
                    <a:pt x="994" y="676"/>
                  </a:lnTo>
                  <a:lnTo>
                    <a:pt x="796" y="835"/>
                  </a:lnTo>
                  <a:lnTo>
                    <a:pt x="597" y="1074"/>
                  </a:lnTo>
                  <a:lnTo>
                    <a:pt x="438" y="1273"/>
                  </a:lnTo>
                  <a:lnTo>
                    <a:pt x="318" y="1511"/>
                  </a:lnTo>
                  <a:lnTo>
                    <a:pt x="199" y="1790"/>
                  </a:lnTo>
                  <a:lnTo>
                    <a:pt x="120" y="2028"/>
                  </a:lnTo>
                  <a:lnTo>
                    <a:pt x="40" y="2307"/>
                  </a:lnTo>
                  <a:lnTo>
                    <a:pt x="0" y="2545"/>
                  </a:lnTo>
                  <a:lnTo>
                    <a:pt x="0" y="2824"/>
                  </a:lnTo>
                  <a:lnTo>
                    <a:pt x="0" y="3102"/>
                  </a:lnTo>
                  <a:lnTo>
                    <a:pt x="40" y="3380"/>
                  </a:lnTo>
                  <a:lnTo>
                    <a:pt x="120" y="3659"/>
                  </a:lnTo>
                  <a:lnTo>
                    <a:pt x="199" y="3897"/>
                  </a:lnTo>
                  <a:lnTo>
                    <a:pt x="318" y="4176"/>
                  </a:lnTo>
                  <a:lnTo>
                    <a:pt x="477" y="4414"/>
                  </a:lnTo>
                  <a:lnTo>
                    <a:pt x="676" y="4653"/>
                  </a:lnTo>
                  <a:lnTo>
                    <a:pt x="875" y="4851"/>
                  </a:lnTo>
                  <a:lnTo>
                    <a:pt x="1074" y="5011"/>
                  </a:lnTo>
                  <a:lnTo>
                    <a:pt x="1273" y="5209"/>
                  </a:lnTo>
                  <a:lnTo>
                    <a:pt x="1511" y="5329"/>
                  </a:lnTo>
                  <a:lnTo>
                    <a:pt x="1790" y="5448"/>
                  </a:lnTo>
                  <a:lnTo>
                    <a:pt x="2028" y="5527"/>
                  </a:lnTo>
                  <a:lnTo>
                    <a:pt x="2307" y="5607"/>
                  </a:lnTo>
                  <a:lnTo>
                    <a:pt x="2585" y="5647"/>
                  </a:lnTo>
                  <a:lnTo>
                    <a:pt x="2823" y="5647"/>
                  </a:lnTo>
                  <a:lnTo>
                    <a:pt x="3102" y="5607"/>
                  </a:lnTo>
                  <a:lnTo>
                    <a:pt x="3380" y="5567"/>
                  </a:lnTo>
                  <a:lnTo>
                    <a:pt x="3658" y="5527"/>
                  </a:lnTo>
                  <a:lnTo>
                    <a:pt x="3897" y="5408"/>
                  </a:lnTo>
                  <a:lnTo>
                    <a:pt x="4175" y="5289"/>
                  </a:lnTo>
                  <a:lnTo>
                    <a:pt x="4414" y="5130"/>
                  </a:lnTo>
                  <a:lnTo>
                    <a:pt x="4653" y="4971"/>
                  </a:lnTo>
                  <a:lnTo>
                    <a:pt x="4851" y="4772"/>
                  </a:lnTo>
                  <a:lnTo>
                    <a:pt x="5050" y="4573"/>
                  </a:lnTo>
                  <a:lnTo>
                    <a:pt x="5209" y="4335"/>
                  </a:lnTo>
                  <a:lnTo>
                    <a:pt x="5329" y="4096"/>
                  </a:lnTo>
                  <a:lnTo>
                    <a:pt x="5448" y="3857"/>
                  </a:lnTo>
                  <a:lnTo>
                    <a:pt x="5527" y="3619"/>
                  </a:lnTo>
                  <a:lnTo>
                    <a:pt x="5607" y="3341"/>
                  </a:lnTo>
                  <a:lnTo>
                    <a:pt x="5647" y="3062"/>
                  </a:lnTo>
                  <a:lnTo>
                    <a:pt x="5647" y="2784"/>
                  </a:lnTo>
                  <a:lnTo>
                    <a:pt x="5647" y="2545"/>
                  </a:lnTo>
                  <a:lnTo>
                    <a:pt x="5607" y="2267"/>
                  </a:lnTo>
                  <a:lnTo>
                    <a:pt x="5527" y="1989"/>
                  </a:lnTo>
                  <a:lnTo>
                    <a:pt x="5408" y="1710"/>
                  </a:lnTo>
                  <a:lnTo>
                    <a:pt x="5289" y="1472"/>
                  </a:lnTo>
                  <a:lnTo>
                    <a:pt x="5169" y="1233"/>
                  </a:lnTo>
                  <a:lnTo>
                    <a:pt x="4971" y="995"/>
                  </a:lnTo>
                  <a:lnTo>
                    <a:pt x="4772" y="796"/>
                  </a:lnTo>
                  <a:lnTo>
                    <a:pt x="4573" y="597"/>
                  </a:lnTo>
                  <a:lnTo>
                    <a:pt x="4334" y="438"/>
                  </a:lnTo>
                  <a:lnTo>
                    <a:pt x="4096" y="319"/>
                  </a:lnTo>
                  <a:lnTo>
                    <a:pt x="3857" y="199"/>
                  </a:lnTo>
                  <a:lnTo>
                    <a:pt x="3619" y="120"/>
                  </a:lnTo>
                  <a:lnTo>
                    <a:pt x="3340" y="40"/>
                  </a:lnTo>
                  <a:lnTo>
                    <a:pt x="306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4" name="Google Shape;3454;p116"/>
            <p:cNvSpPr/>
            <p:nvPr/>
          </p:nvSpPr>
          <p:spPr>
            <a:xfrm>
              <a:off x="4575425" y="3277975"/>
              <a:ext cx="141175" cy="141175"/>
            </a:xfrm>
            <a:custGeom>
              <a:avLst/>
              <a:gdLst/>
              <a:ahLst/>
              <a:cxnLst/>
              <a:rect l="l" t="t" r="r" b="b"/>
              <a:pathLst>
                <a:path w="5647" h="5647" extrusionOk="0">
                  <a:moveTo>
                    <a:pt x="2784" y="1"/>
                  </a:moveTo>
                  <a:lnTo>
                    <a:pt x="2545" y="40"/>
                  </a:lnTo>
                  <a:lnTo>
                    <a:pt x="2267" y="80"/>
                  </a:lnTo>
                  <a:lnTo>
                    <a:pt x="1988" y="120"/>
                  </a:lnTo>
                  <a:lnTo>
                    <a:pt x="1710" y="239"/>
                  </a:lnTo>
                  <a:lnTo>
                    <a:pt x="1471" y="359"/>
                  </a:lnTo>
                  <a:lnTo>
                    <a:pt x="1233" y="518"/>
                  </a:lnTo>
                  <a:lnTo>
                    <a:pt x="994" y="677"/>
                  </a:lnTo>
                  <a:lnTo>
                    <a:pt x="795" y="875"/>
                  </a:lnTo>
                  <a:lnTo>
                    <a:pt x="597" y="1074"/>
                  </a:lnTo>
                  <a:lnTo>
                    <a:pt x="438" y="1313"/>
                  </a:lnTo>
                  <a:lnTo>
                    <a:pt x="318" y="1551"/>
                  </a:lnTo>
                  <a:lnTo>
                    <a:pt x="199" y="1790"/>
                  </a:lnTo>
                  <a:lnTo>
                    <a:pt x="120" y="2029"/>
                  </a:lnTo>
                  <a:lnTo>
                    <a:pt x="40" y="2307"/>
                  </a:lnTo>
                  <a:lnTo>
                    <a:pt x="0" y="2585"/>
                  </a:lnTo>
                  <a:lnTo>
                    <a:pt x="0" y="2864"/>
                  </a:lnTo>
                  <a:lnTo>
                    <a:pt x="0" y="3102"/>
                  </a:lnTo>
                  <a:lnTo>
                    <a:pt x="40" y="3381"/>
                  </a:lnTo>
                  <a:lnTo>
                    <a:pt x="120" y="3659"/>
                  </a:lnTo>
                  <a:lnTo>
                    <a:pt x="199" y="3937"/>
                  </a:lnTo>
                  <a:lnTo>
                    <a:pt x="318" y="4176"/>
                  </a:lnTo>
                  <a:lnTo>
                    <a:pt x="477" y="4414"/>
                  </a:lnTo>
                  <a:lnTo>
                    <a:pt x="676" y="4653"/>
                  </a:lnTo>
                  <a:lnTo>
                    <a:pt x="835" y="4852"/>
                  </a:lnTo>
                  <a:lnTo>
                    <a:pt x="1074" y="5051"/>
                  </a:lnTo>
                  <a:lnTo>
                    <a:pt x="1273" y="5210"/>
                  </a:lnTo>
                  <a:lnTo>
                    <a:pt x="1511" y="5329"/>
                  </a:lnTo>
                  <a:lnTo>
                    <a:pt x="1790" y="5448"/>
                  </a:lnTo>
                  <a:lnTo>
                    <a:pt x="2028" y="5528"/>
                  </a:lnTo>
                  <a:lnTo>
                    <a:pt x="2306" y="5607"/>
                  </a:lnTo>
                  <a:lnTo>
                    <a:pt x="2545" y="5647"/>
                  </a:lnTo>
                  <a:lnTo>
                    <a:pt x="3102" y="5647"/>
                  </a:lnTo>
                  <a:lnTo>
                    <a:pt x="3380" y="5607"/>
                  </a:lnTo>
                  <a:lnTo>
                    <a:pt x="3658" y="5528"/>
                  </a:lnTo>
                  <a:lnTo>
                    <a:pt x="3897" y="5448"/>
                  </a:lnTo>
                  <a:lnTo>
                    <a:pt x="4175" y="5329"/>
                  </a:lnTo>
                  <a:lnTo>
                    <a:pt x="4414" y="5170"/>
                  </a:lnTo>
                  <a:lnTo>
                    <a:pt x="4652" y="4971"/>
                  </a:lnTo>
                  <a:lnTo>
                    <a:pt x="4851" y="4812"/>
                  </a:lnTo>
                  <a:lnTo>
                    <a:pt x="5050" y="4573"/>
                  </a:lnTo>
                  <a:lnTo>
                    <a:pt x="5209" y="4375"/>
                  </a:lnTo>
                  <a:lnTo>
                    <a:pt x="5328" y="4136"/>
                  </a:lnTo>
                  <a:lnTo>
                    <a:pt x="5448" y="3858"/>
                  </a:lnTo>
                  <a:lnTo>
                    <a:pt x="5527" y="3619"/>
                  </a:lnTo>
                  <a:lnTo>
                    <a:pt x="5607" y="3341"/>
                  </a:lnTo>
                  <a:lnTo>
                    <a:pt x="5647" y="3102"/>
                  </a:lnTo>
                  <a:lnTo>
                    <a:pt x="5647" y="2824"/>
                  </a:lnTo>
                  <a:lnTo>
                    <a:pt x="5647" y="2545"/>
                  </a:lnTo>
                  <a:lnTo>
                    <a:pt x="5567" y="2267"/>
                  </a:lnTo>
                  <a:lnTo>
                    <a:pt x="5527" y="1989"/>
                  </a:lnTo>
                  <a:lnTo>
                    <a:pt x="5408" y="1750"/>
                  </a:lnTo>
                  <a:lnTo>
                    <a:pt x="5289" y="1472"/>
                  </a:lnTo>
                  <a:lnTo>
                    <a:pt x="5169" y="1233"/>
                  </a:lnTo>
                  <a:lnTo>
                    <a:pt x="4971" y="995"/>
                  </a:lnTo>
                  <a:lnTo>
                    <a:pt x="4772" y="796"/>
                  </a:lnTo>
                  <a:lnTo>
                    <a:pt x="4573" y="637"/>
                  </a:lnTo>
                  <a:lnTo>
                    <a:pt x="4334" y="478"/>
                  </a:lnTo>
                  <a:lnTo>
                    <a:pt x="4096" y="319"/>
                  </a:lnTo>
                  <a:lnTo>
                    <a:pt x="3857" y="199"/>
                  </a:lnTo>
                  <a:lnTo>
                    <a:pt x="3619" y="120"/>
                  </a:lnTo>
                  <a:lnTo>
                    <a:pt x="3340" y="40"/>
                  </a:lnTo>
                  <a:lnTo>
                    <a:pt x="3062" y="40"/>
                  </a:lnTo>
                  <a:lnTo>
                    <a:pt x="27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5" name="Google Shape;3455;p116"/>
            <p:cNvSpPr/>
            <p:nvPr/>
          </p:nvSpPr>
          <p:spPr>
            <a:xfrm>
              <a:off x="4717575" y="4565300"/>
              <a:ext cx="141175" cy="141175"/>
            </a:xfrm>
            <a:custGeom>
              <a:avLst/>
              <a:gdLst/>
              <a:ahLst/>
              <a:cxnLst/>
              <a:rect l="l" t="t" r="r" b="b"/>
              <a:pathLst>
                <a:path w="5647" h="5647" extrusionOk="0">
                  <a:moveTo>
                    <a:pt x="2505" y="1"/>
                  </a:moveTo>
                  <a:lnTo>
                    <a:pt x="2267" y="40"/>
                  </a:lnTo>
                  <a:lnTo>
                    <a:pt x="1988" y="120"/>
                  </a:lnTo>
                  <a:lnTo>
                    <a:pt x="1710" y="239"/>
                  </a:lnTo>
                  <a:lnTo>
                    <a:pt x="1472" y="358"/>
                  </a:lnTo>
                  <a:lnTo>
                    <a:pt x="1233" y="478"/>
                  </a:lnTo>
                  <a:lnTo>
                    <a:pt x="994" y="676"/>
                  </a:lnTo>
                  <a:lnTo>
                    <a:pt x="796" y="875"/>
                  </a:lnTo>
                  <a:lnTo>
                    <a:pt x="597" y="1074"/>
                  </a:lnTo>
                  <a:lnTo>
                    <a:pt x="438" y="1313"/>
                  </a:lnTo>
                  <a:lnTo>
                    <a:pt x="318" y="1551"/>
                  </a:lnTo>
                  <a:lnTo>
                    <a:pt x="199" y="1790"/>
                  </a:lnTo>
                  <a:lnTo>
                    <a:pt x="80" y="2028"/>
                  </a:lnTo>
                  <a:lnTo>
                    <a:pt x="40" y="2307"/>
                  </a:lnTo>
                  <a:lnTo>
                    <a:pt x="0" y="2585"/>
                  </a:lnTo>
                  <a:lnTo>
                    <a:pt x="0" y="2824"/>
                  </a:lnTo>
                  <a:lnTo>
                    <a:pt x="0" y="3102"/>
                  </a:lnTo>
                  <a:lnTo>
                    <a:pt x="40" y="3380"/>
                  </a:lnTo>
                  <a:lnTo>
                    <a:pt x="120" y="3659"/>
                  </a:lnTo>
                  <a:lnTo>
                    <a:pt x="199" y="3897"/>
                  </a:lnTo>
                  <a:lnTo>
                    <a:pt x="318" y="4176"/>
                  </a:lnTo>
                  <a:lnTo>
                    <a:pt x="477" y="4414"/>
                  </a:lnTo>
                  <a:lnTo>
                    <a:pt x="637" y="4653"/>
                  </a:lnTo>
                  <a:lnTo>
                    <a:pt x="835" y="4852"/>
                  </a:lnTo>
                  <a:lnTo>
                    <a:pt x="1074" y="5050"/>
                  </a:lnTo>
                  <a:lnTo>
                    <a:pt x="1273" y="5209"/>
                  </a:lnTo>
                  <a:lnTo>
                    <a:pt x="1511" y="5329"/>
                  </a:lnTo>
                  <a:lnTo>
                    <a:pt x="1750" y="5448"/>
                  </a:lnTo>
                  <a:lnTo>
                    <a:pt x="2028" y="5528"/>
                  </a:lnTo>
                  <a:lnTo>
                    <a:pt x="2307" y="5607"/>
                  </a:lnTo>
                  <a:lnTo>
                    <a:pt x="2545" y="5647"/>
                  </a:lnTo>
                  <a:lnTo>
                    <a:pt x="3102" y="5647"/>
                  </a:lnTo>
                  <a:lnTo>
                    <a:pt x="3380" y="5607"/>
                  </a:lnTo>
                  <a:lnTo>
                    <a:pt x="3658" y="5528"/>
                  </a:lnTo>
                  <a:lnTo>
                    <a:pt x="3897" y="5448"/>
                  </a:lnTo>
                  <a:lnTo>
                    <a:pt x="4175" y="5329"/>
                  </a:lnTo>
                  <a:lnTo>
                    <a:pt x="4414" y="5170"/>
                  </a:lnTo>
                  <a:lnTo>
                    <a:pt x="4653" y="4971"/>
                  </a:lnTo>
                  <a:lnTo>
                    <a:pt x="4851" y="4772"/>
                  </a:lnTo>
                  <a:lnTo>
                    <a:pt x="5010" y="4573"/>
                  </a:lnTo>
                  <a:lnTo>
                    <a:pt x="5169" y="4374"/>
                  </a:lnTo>
                  <a:lnTo>
                    <a:pt x="5328" y="4136"/>
                  </a:lnTo>
                  <a:lnTo>
                    <a:pt x="5448" y="3858"/>
                  </a:lnTo>
                  <a:lnTo>
                    <a:pt x="5527" y="3619"/>
                  </a:lnTo>
                  <a:lnTo>
                    <a:pt x="5607" y="3341"/>
                  </a:lnTo>
                  <a:lnTo>
                    <a:pt x="5607" y="3062"/>
                  </a:lnTo>
                  <a:lnTo>
                    <a:pt x="5647" y="2824"/>
                  </a:lnTo>
                  <a:lnTo>
                    <a:pt x="5607" y="2545"/>
                  </a:lnTo>
                  <a:lnTo>
                    <a:pt x="5567" y="2267"/>
                  </a:lnTo>
                  <a:lnTo>
                    <a:pt x="5527" y="1989"/>
                  </a:lnTo>
                  <a:lnTo>
                    <a:pt x="5408" y="1750"/>
                  </a:lnTo>
                  <a:lnTo>
                    <a:pt x="5289" y="1472"/>
                  </a:lnTo>
                  <a:lnTo>
                    <a:pt x="5130" y="1233"/>
                  </a:lnTo>
                  <a:lnTo>
                    <a:pt x="4971" y="995"/>
                  </a:lnTo>
                  <a:lnTo>
                    <a:pt x="4772" y="796"/>
                  </a:lnTo>
                  <a:lnTo>
                    <a:pt x="4573" y="597"/>
                  </a:lnTo>
                  <a:lnTo>
                    <a:pt x="4334" y="438"/>
                  </a:lnTo>
                  <a:lnTo>
                    <a:pt x="4096" y="319"/>
                  </a:lnTo>
                  <a:lnTo>
                    <a:pt x="3857" y="199"/>
                  </a:lnTo>
                  <a:lnTo>
                    <a:pt x="3579" y="120"/>
                  </a:lnTo>
                  <a:lnTo>
                    <a:pt x="3340" y="40"/>
                  </a:lnTo>
                  <a:lnTo>
                    <a:pt x="306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6" name="Google Shape;3456;p116"/>
            <p:cNvSpPr/>
            <p:nvPr/>
          </p:nvSpPr>
          <p:spPr>
            <a:xfrm>
              <a:off x="5161925" y="3794900"/>
              <a:ext cx="101400" cy="100425"/>
            </a:xfrm>
            <a:custGeom>
              <a:avLst/>
              <a:gdLst/>
              <a:ahLst/>
              <a:cxnLst/>
              <a:rect l="l" t="t" r="r" b="b"/>
              <a:pathLst>
                <a:path w="4056" h="4017" extrusionOk="0">
                  <a:moveTo>
                    <a:pt x="2028" y="0"/>
                  </a:moveTo>
                  <a:lnTo>
                    <a:pt x="1630" y="40"/>
                  </a:lnTo>
                  <a:lnTo>
                    <a:pt x="1273" y="159"/>
                  </a:lnTo>
                  <a:lnTo>
                    <a:pt x="875" y="358"/>
                  </a:lnTo>
                  <a:lnTo>
                    <a:pt x="597" y="597"/>
                  </a:lnTo>
                  <a:lnTo>
                    <a:pt x="318" y="915"/>
                  </a:lnTo>
                  <a:lnTo>
                    <a:pt x="159" y="1273"/>
                  </a:lnTo>
                  <a:lnTo>
                    <a:pt x="40" y="1631"/>
                  </a:lnTo>
                  <a:lnTo>
                    <a:pt x="0" y="2028"/>
                  </a:lnTo>
                  <a:lnTo>
                    <a:pt x="40" y="2426"/>
                  </a:lnTo>
                  <a:lnTo>
                    <a:pt x="159" y="2784"/>
                  </a:lnTo>
                  <a:lnTo>
                    <a:pt x="358" y="3142"/>
                  </a:lnTo>
                  <a:lnTo>
                    <a:pt x="636" y="3460"/>
                  </a:lnTo>
                  <a:lnTo>
                    <a:pt x="955" y="3698"/>
                  </a:lnTo>
                  <a:lnTo>
                    <a:pt x="1273" y="3897"/>
                  </a:lnTo>
                  <a:lnTo>
                    <a:pt x="1670" y="3977"/>
                  </a:lnTo>
                  <a:lnTo>
                    <a:pt x="2028" y="4016"/>
                  </a:lnTo>
                  <a:lnTo>
                    <a:pt x="2426" y="3977"/>
                  </a:lnTo>
                  <a:lnTo>
                    <a:pt x="2823" y="3857"/>
                  </a:lnTo>
                  <a:lnTo>
                    <a:pt x="3181" y="3659"/>
                  </a:lnTo>
                  <a:lnTo>
                    <a:pt x="3499" y="3420"/>
                  </a:lnTo>
                  <a:lnTo>
                    <a:pt x="3738" y="3102"/>
                  </a:lnTo>
                  <a:lnTo>
                    <a:pt x="3897" y="2744"/>
                  </a:lnTo>
                  <a:lnTo>
                    <a:pt x="4016" y="2386"/>
                  </a:lnTo>
                  <a:lnTo>
                    <a:pt x="4056" y="1988"/>
                  </a:lnTo>
                  <a:lnTo>
                    <a:pt x="4016" y="1591"/>
                  </a:lnTo>
                  <a:lnTo>
                    <a:pt x="3897" y="1233"/>
                  </a:lnTo>
                  <a:lnTo>
                    <a:pt x="3698" y="875"/>
                  </a:lnTo>
                  <a:lnTo>
                    <a:pt x="3420" y="557"/>
                  </a:lnTo>
                  <a:lnTo>
                    <a:pt x="3141" y="318"/>
                  </a:lnTo>
                  <a:lnTo>
                    <a:pt x="2784" y="120"/>
                  </a:lnTo>
                  <a:lnTo>
                    <a:pt x="2426" y="40"/>
                  </a:lnTo>
                  <a:lnTo>
                    <a:pt x="202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7" name="Google Shape;3457;p116"/>
            <p:cNvSpPr/>
            <p:nvPr/>
          </p:nvSpPr>
          <p:spPr>
            <a:xfrm>
              <a:off x="3475975" y="1202350"/>
              <a:ext cx="2910650" cy="2071675"/>
            </a:xfrm>
            <a:custGeom>
              <a:avLst/>
              <a:gdLst/>
              <a:ahLst/>
              <a:cxnLst/>
              <a:rect l="l" t="t" r="r" b="b"/>
              <a:pathLst>
                <a:path w="116426" h="82867" extrusionOk="0">
                  <a:moveTo>
                    <a:pt x="68870" y="2546"/>
                  </a:moveTo>
                  <a:lnTo>
                    <a:pt x="88990" y="16900"/>
                  </a:lnTo>
                  <a:lnTo>
                    <a:pt x="64058" y="11015"/>
                  </a:lnTo>
                  <a:lnTo>
                    <a:pt x="68870" y="2546"/>
                  </a:lnTo>
                  <a:close/>
                  <a:moveTo>
                    <a:pt x="29067" y="3818"/>
                  </a:moveTo>
                  <a:lnTo>
                    <a:pt x="36304" y="23898"/>
                  </a:lnTo>
                  <a:lnTo>
                    <a:pt x="29465" y="29545"/>
                  </a:lnTo>
                  <a:lnTo>
                    <a:pt x="29067" y="3818"/>
                  </a:lnTo>
                  <a:close/>
                  <a:moveTo>
                    <a:pt x="91972" y="18252"/>
                  </a:moveTo>
                  <a:lnTo>
                    <a:pt x="114159" y="23501"/>
                  </a:lnTo>
                  <a:lnTo>
                    <a:pt x="115591" y="35072"/>
                  </a:lnTo>
                  <a:lnTo>
                    <a:pt x="91972" y="18252"/>
                  </a:lnTo>
                  <a:close/>
                  <a:moveTo>
                    <a:pt x="54754" y="9464"/>
                  </a:moveTo>
                  <a:lnTo>
                    <a:pt x="63064" y="11453"/>
                  </a:lnTo>
                  <a:lnTo>
                    <a:pt x="44336" y="44376"/>
                  </a:lnTo>
                  <a:lnTo>
                    <a:pt x="37060" y="24097"/>
                  </a:lnTo>
                  <a:lnTo>
                    <a:pt x="54754" y="9464"/>
                  </a:lnTo>
                  <a:close/>
                  <a:moveTo>
                    <a:pt x="28829" y="30857"/>
                  </a:moveTo>
                  <a:lnTo>
                    <a:pt x="29226" y="57935"/>
                  </a:lnTo>
                  <a:lnTo>
                    <a:pt x="21552" y="36901"/>
                  </a:lnTo>
                  <a:lnTo>
                    <a:pt x="28829" y="30857"/>
                  </a:lnTo>
                  <a:close/>
                  <a:moveTo>
                    <a:pt x="36543" y="24535"/>
                  </a:moveTo>
                  <a:lnTo>
                    <a:pt x="43938" y="45092"/>
                  </a:lnTo>
                  <a:lnTo>
                    <a:pt x="43740" y="45410"/>
                  </a:lnTo>
                  <a:lnTo>
                    <a:pt x="44098" y="45609"/>
                  </a:lnTo>
                  <a:lnTo>
                    <a:pt x="44137" y="45688"/>
                  </a:lnTo>
                  <a:lnTo>
                    <a:pt x="44257" y="45688"/>
                  </a:lnTo>
                  <a:lnTo>
                    <a:pt x="44296" y="45728"/>
                  </a:lnTo>
                  <a:lnTo>
                    <a:pt x="44296" y="45688"/>
                  </a:lnTo>
                  <a:lnTo>
                    <a:pt x="74755" y="49426"/>
                  </a:lnTo>
                  <a:lnTo>
                    <a:pt x="59883" y="74357"/>
                  </a:lnTo>
                  <a:lnTo>
                    <a:pt x="30022" y="59685"/>
                  </a:lnTo>
                  <a:lnTo>
                    <a:pt x="29942" y="59566"/>
                  </a:lnTo>
                  <a:lnTo>
                    <a:pt x="29902" y="59566"/>
                  </a:lnTo>
                  <a:lnTo>
                    <a:pt x="29465" y="30340"/>
                  </a:lnTo>
                  <a:lnTo>
                    <a:pt x="36543" y="24535"/>
                  </a:lnTo>
                  <a:close/>
                  <a:moveTo>
                    <a:pt x="28073" y="61474"/>
                  </a:moveTo>
                  <a:lnTo>
                    <a:pt x="13679" y="82111"/>
                  </a:lnTo>
                  <a:lnTo>
                    <a:pt x="1472" y="77936"/>
                  </a:lnTo>
                  <a:lnTo>
                    <a:pt x="28073" y="61474"/>
                  </a:lnTo>
                  <a:close/>
                  <a:moveTo>
                    <a:pt x="28391" y="1"/>
                  </a:moveTo>
                  <a:lnTo>
                    <a:pt x="28829" y="30062"/>
                  </a:lnTo>
                  <a:lnTo>
                    <a:pt x="20797" y="36702"/>
                  </a:lnTo>
                  <a:lnTo>
                    <a:pt x="29226" y="59764"/>
                  </a:lnTo>
                  <a:lnTo>
                    <a:pt x="28988" y="60162"/>
                  </a:lnTo>
                  <a:lnTo>
                    <a:pt x="1" y="78095"/>
                  </a:lnTo>
                  <a:lnTo>
                    <a:pt x="13918" y="82867"/>
                  </a:lnTo>
                  <a:lnTo>
                    <a:pt x="29425" y="60599"/>
                  </a:lnTo>
                  <a:lnTo>
                    <a:pt x="29902" y="60321"/>
                  </a:lnTo>
                  <a:lnTo>
                    <a:pt x="60122" y="75192"/>
                  </a:lnTo>
                  <a:lnTo>
                    <a:pt x="75828" y="48909"/>
                  </a:lnTo>
                  <a:lnTo>
                    <a:pt x="44654" y="45092"/>
                  </a:lnTo>
                  <a:lnTo>
                    <a:pt x="63701" y="11612"/>
                  </a:lnTo>
                  <a:lnTo>
                    <a:pt x="90341" y="17854"/>
                  </a:lnTo>
                  <a:lnTo>
                    <a:pt x="116426" y="36463"/>
                  </a:lnTo>
                  <a:lnTo>
                    <a:pt x="114756" y="22984"/>
                  </a:lnTo>
                  <a:lnTo>
                    <a:pt x="90620" y="17298"/>
                  </a:lnTo>
                  <a:lnTo>
                    <a:pt x="68671" y="1631"/>
                  </a:lnTo>
                  <a:lnTo>
                    <a:pt x="63422" y="10856"/>
                  </a:lnTo>
                  <a:lnTo>
                    <a:pt x="54595" y="8789"/>
                  </a:lnTo>
                  <a:lnTo>
                    <a:pt x="36821" y="23461"/>
                  </a:lnTo>
                  <a:lnTo>
                    <a:pt x="2839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8" name="Google Shape;3458;p116"/>
            <p:cNvSpPr/>
            <p:nvPr/>
          </p:nvSpPr>
          <p:spPr>
            <a:xfrm>
              <a:off x="3486925" y="1242125"/>
              <a:ext cx="1707825" cy="1914600"/>
            </a:xfrm>
            <a:custGeom>
              <a:avLst/>
              <a:gdLst/>
              <a:ahLst/>
              <a:cxnLst/>
              <a:rect l="l" t="t" r="r" b="b"/>
              <a:pathLst>
                <a:path w="68313" h="76584" extrusionOk="0">
                  <a:moveTo>
                    <a:pt x="28033" y="0"/>
                  </a:moveTo>
                  <a:lnTo>
                    <a:pt x="20438" y="35111"/>
                  </a:lnTo>
                  <a:lnTo>
                    <a:pt x="0" y="76305"/>
                  </a:lnTo>
                  <a:lnTo>
                    <a:pt x="557" y="76584"/>
                  </a:lnTo>
                  <a:lnTo>
                    <a:pt x="21035" y="35350"/>
                  </a:lnTo>
                  <a:lnTo>
                    <a:pt x="21035" y="35310"/>
                  </a:lnTo>
                  <a:lnTo>
                    <a:pt x="28550" y="637"/>
                  </a:lnTo>
                  <a:lnTo>
                    <a:pt x="68312" y="835"/>
                  </a:lnTo>
                  <a:lnTo>
                    <a:pt x="68312" y="199"/>
                  </a:lnTo>
                  <a:lnTo>
                    <a:pt x="2803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9" name="Google Shape;3459;p116"/>
            <p:cNvSpPr/>
            <p:nvPr/>
          </p:nvSpPr>
          <p:spPr>
            <a:xfrm>
              <a:off x="3775200" y="1242125"/>
              <a:ext cx="2600500" cy="2037875"/>
            </a:xfrm>
            <a:custGeom>
              <a:avLst/>
              <a:gdLst/>
              <a:ahLst/>
              <a:cxnLst/>
              <a:rect l="l" t="t" r="r" b="b"/>
              <a:pathLst>
                <a:path w="104020" h="81515" extrusionOk="0">
                  <a:moveTo>
                    <a:pt x="56543" y="995"/>
                  </a:moveTo>
                  <a:lnTo>
                    <a:pt x="61195" y="34435"/>
                  </a:lnTo>
                  <a:lnTo>
                    <a:pt x="32685" y="43382"/>
                  </a:lnTo>
                  <a:lnTo>
                    <a:pt x="42984" y="7754"/>
                  </a:lnTo>
                  <a:lnTo>
                    <a:pt x="56543" y="995"/>
                  </a:lnTo>
                  <a:close/>
                  <a:moveTo>
                    <a:pt x="99924" y="22944"/>
                  </a:moveTo>
                  <a:lnTo>
                    <a:pt x="63581" y="47040"/>
                  </a:lnTo>
                  <a:lnTo>
                    <a:pt x="61871" y="34872"/>
                  </a:lnTo>
                  <a:lnTo>
                    <a:pt x="99924" y="22944"/>
                  </a:lnTo>
                  <a:close/>
                  <a:moveTo>
                    <a:pt x="61275" y="35071"/>
                  </a:moveTo>
                  <a:lnTo>
                    <a:pt x="62984" y="47398"/>
                  </a:lnTo>
                  <a:lnTo>
                    <a:pt x="40956" y="59327"/>
                  </a:lnTo>
                  <a:lnTo>
                    <a:pt x="32725" y="44058"/>
                  </a:lnTo>
                  <a:lnTo>
                    <a:pt x="61275" y="35071"/>
                  </a:lnTo>
                  <a:close/>
                  <a:moveTo>
                    <a:pt x="40678" y="60201"/>
                  </a:moveTo>
                  <a:lnTo>
                    <a:pt x="47556" y="72925"/>
                  </a:lnTo>
                  <a:lnTo>
                    <a:pt x="3658" y="80282"/>
                  </a:lnTo>
                  <a:lnTo>
                    <a:pt x="3658" y="80282"/>
                  </a:lnTo>
                  <a:lnTo>
                    <a:pt x="40678" y="60201"/>
                  </a:lnTo>
                  <a:close/>
                  <a:moveTo>
                    <a:pt x="57060" y="0"/>
                  </a:moveTo>
                  <a:lnTo>
                    <a:pt x="42427" y="7317"/>
                  </a:lnTo>
                  <a:lnTo>
                    <a:pt x="31930" y="43620"/>
                  </a:lnTo>
                  <a:lnTo>
                    <a:pt x="31890" y="43620"/>
                  </a:lnTo>
                  <a:lnTo>
                    <a:pt x="9305" y="34912"/>
                  </a:lnTo>
                  <a:lnTo>
                    <a:pt x="9106" y="35509"/>
                  </a:lnTo>
                  <a:lnTo>
                    <a:pt x="31890" y="44296"/>
                  </a:lnTo>
                  <a:lnTo>
                    <a:pt x="32089" y="44217"/>
                  </a:lnTo>
                  <a:lnTo>
                    <a:pt x="40399" y="59645"/>
                  </a:lnTo>
                  <a:lnTo>
                    <a:pt x="0" y="81514"/>
                  </a:lnTo>
                  <a:lnTo>
                    <a:pt x="48511" y="73403"/>
                  </a:lnTo>
                  <a:lnTo>
                    <a:pt x="41234" y="59883"/>
                  </a:lnTo>
                  <a:lnTo>
                    <a:pt x="63064" y="48074"/>
                  </a:lnTo>
                  <a:lnTo>
                    <a:pt x="63064" y="48113"/>
                  </a:lnTo>
                  <a:lnTo>
                    <a:pt x="104019" y="20995"/>
                  </a:lnTo>
                  <a:lnTo>
                    <a:pt x="104019" y="20995"/>
                  </a:lnTo>
                  <a:lnTo>
                    <a:pt x="61791" y="34236"/>
                  </a:lnTo>
                  <a:lnTo>
                    <a:pt x="570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0" name="Google Shape;3460;p116"/>
            <p:cNvSpPr/>
            <p:nvPr/>
          </p:nvSpPr>
          <p:spPr>
            <a:xfrm>
              <a:off x="4215575" y="2341575"/>
              <a:ext cx="356875" cy="355900"/>
            </a:xfrm>
            <a:custGeom>
              <a:avLst/>
              <a:gdLst/>
              <a:ahLst/>
              <a:cxnLst/>
              <a:rect l="l" t="t" r="r" b="b"/>
              <a:pathLst>
                <a:path w="14275" h="14236" fill="none" extrusionOk="0">
                  <a:moveTo>
                    <a:pt x="14275" y="0"/>
                  </a:moveTo>
                  <a:lnTo>
                    <a:pt x="0" y="14235"/>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1" name="Google Shape;3461;p116"/>
            <p:cNvSpPr/>
            <p:nvPr/>
          </p:nvSpPr>
          <p:spPr>
            <a:xfrm>
              <a:off x="4191700" y="1243125"/>
              <a:ext cx="2214825" cy="1835075"/>
            </a:xfrm>
            <a:custGeom>
              <a:avLst/>
              <a:gdLst/>
              <a:ahLst/>
              <a:cxnLst/>
              <a:rect l="l" t="t" r="r" b="b"/>
              <a:pathLst>
                <a:path w="88593" h="73403" extrusionOk="0">
                  <a:moveTo>
                    <a:pt x="200" y="0"/>
                  </a:moveTo>
                  <a:lnTo>
                    <a:pt x="1" y="597"/>
                  </a:lnTo>
                  <a:lnTo>
                    <a:pt x="25807" y="7794"/>
                  </a:lnTo>
                  <a:lnTo>
                    <a:pt x="46364" y="47676"/>
                  </a:lnTo>
                  <a:lnTo>
                    <a:pt x="46483" y="47914"/>
                  </a:lnTo>
                  <a:lnTo>
                    <a:pt x="85411" y="35111"/>
                  </a:lnTo>
                  <a:lnTo>
                    <a:pt x="85411" y="35111"/>
                  </a:lnTo>
                  <a:lnTo>
                    <a:pt x="31175" y="72885"/>
                  </a:lnTo>
                  <a:lnTo>
                    <a:pt x="31572" y="73402"/>
                  </a:lnTo>
                  <a:lnTo>
                    <a:pt x="88552" y="33719"/>
                  </a:lnTo>
                  <a:lnTo>
                    <a:pt x="88592" y="33640"/>
                  </a:lnTo>
                  <a:lnTo>
                    <a:pt x="88592" y="33520"/>
                  </a:lnTo>
                  <a:lnTo>
                    <a:pt x="88513" y="33480"/>
                  </a:lnTo>
                  <a:lnTo>
                    <a:pt x="88393" y="33441"/>
                  </a:lnTo>
                  <a:lnTo>
                    <a:pt x="46802" y="47159"/>
                  </a:lnTo>
                  <a:lnTo>
                    <a:pt x="26284" y="7237"/>
                  </a:lnTo>
                  <a:lnTo>
                    <a:pt x="20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2" name="Google Shape;3462;p116"/>
            <p:cNvSpPr/>
            <p:nvPr/>
          </p:nvSpPr>
          <p:spPr>
            <a:xfrm>
              <a:off x="4516775" y="2272975"/>
              <a:ext cx="128250" cy="128250"/>
            </a:xfrm>
            <a:custGeom>
              <a:avLst/>
              <a:gdLst/>
              <a:ahLst/>
              <a:cxnLst/>
              <a:rect l="l" t="t" r="r" b="b"/>
              <a:pathLst>
                <a:path w="5130" h="5130" extrusionOk="0">
                  <a:moveTo>
                    <a:pt x="2306" y="0"/>
                  </a:moveTo>
                  <a:lnTo>
                    <a:pt x="2028" y="40"/>
                  </a:lnTo>
                  <a:lnTo>
                    <a:pt x="1790" y="120"/>
                  </a:lnTo>
                  <a:lnTo>
                    <a:pt x="1551" y="199"/>
                  </a:lnTo>
                  <a:lnTo>
                    <a:pt x="1352" y="279"/>
                  </a:lnTo>
                  <a:lnTo>
                    <a:pt x="1114" y="438"/>
                  </a:lnTo>
                  <a:lnTo>
                    <a:pt x="756" y="756"/>
                  </a:lnTo>
                  <a:lnTo>
                    <a:pt x="438" y="1114"/>
                  </a:lnTo>
                  <a:lnTo>
                    <a:pt x="279" y="1352"/>
                  </a:lnTo>
                  <a:lnTo>
                    <a:pt x="199" y="1551"/>
                  </a:lnTo>
                  <a:lnTo>
                    <a:pt x="120" y="1790"/>
                  </a:lnTo>
                  <a:lnTo>
                    <a:pt x="40" y="2028"/>
                  </a:lnTo>
                  <a:lnTo>
                    <a:pt x="0" y="2307"/>
                  </a:lnTo>
                  <a:lnTo>
                    <a:pt x="0" y="2545"/>
                  </a:lnTo>
                  <a:lnTo>
                    <a:pt x="0" y="2824"/>
                  </a:lnTo>
                  <a:lnTo>
                    <a:pt x="40" y="3062"/>
                  </a:lnTo>
                  <a:lnTo>
                    <a:pt x="120" y="3341"/>
                  </a:lnTo>
                  <a:lnTo>
                    <a:pt x="199" y="3579"/>
                  </a:lnTo>
                  <a:lnTo>
                    <a:pt x="279" y="3778"/>
                  </a:lnTo>
                  <a:lnTo>
                    <a:pt x="438" y="4017"/>
                  </a:lnTo>
                  <a:lnTo>
                    <a:pt x="756" y="4374"/>
                  </a:lnTo>
                  <a:lnTo>
                    <a:pt x="1114" y="4692"/>
                  </a:lnTo>
                  <a:lnTo>
                    <a:pt x="1352" y="4812"/>
                  </a:lnTo>
                  <a:lnTo>
                    <a:pt x="1551" y="4931"/>
                  </a:lnTo>
                  <a:lnTo>
                    <a:pt x="1790" y="5011"/>
                  </a:lnTo>
                  <a:lnTo>
                    <a:pt x="2028" y="5090"/>
                  </a:lnTo>
                  <a:lnTo>
                    <a:pt x="2306" y="5130"/>
                  </a:lnTo>
                  <a:lnTo>
                    <a:pt x="2823" y="5130"/>
                  </a:lnTo>
                  <a:lnTo>
                    <a:pt x="3102" y="5090"/>
                  </a:lnTo>
                  <a:lnTo>
                    <a:pt x="3340" y="5011"/>
                  </a:lnTo>
                  <a:lnTo>
                    <a:pt x="3579" y="4931"/>
                  </a:lnTo>
                  <a:lnTo>
                    <a:pt x="3778" y="4812"/>
                  </a:lnTo>
                  <a:lnTo>
                    <a:pt x="4016" y="4692"/>
                  </a:lnTo>
                  <a:lnTo>
                    <a:pt x="4374" y="4374"/>
                  </a:lnTo>
                  <a:lnTo>
                    <a:pt x="4692" y="4017"/>
                  </a:lnTo>
                  <a:lnTo>
                    <a:pt x="4812" y="3778"/>
                  </a:lnTo>
                  <a:lnTo>
                    <a:pt x="4931" y="3579"/>
                  </a:lnTo>
                  <a:lnTo>
                    <a:pt x="5010" y="3341"/>
                  </a:lnTo>
                  <a:lnTo>
                    <a:pt x="5090" y="3062"/>
                  </a:lnTo>
                  <a:lnTo>
                    <a:pt x="5130" y="2824"/>
                  </a:lnTo>
                  <a:lnTo>
                    <a:pt x="5130" y="2545"/>
                  </a:lnTo>
                  <a:lnTo>
                    <a:pt x="5130" y="2307"/>
                  </a:lnTo>
                  <a:lnTo>
                    <a:pt x="5090" y="2028"/>
                  </a:lnTo>
                  <a:lnTo>
                    <a:pt x="5010" y="1790"/>
                  </a:lnTo>
                  <a:lnTo>
                    <a:pt x="4931" y="1551"/>
                  </a:lnTo>
                  <a:lnTo>
                    <a:pt x="4812" y="1352"/>
                  </a:lnTo>
                  <a:lnTo>
                    <a:pt x="4692" y="1114"/>
                  </a:lnTo>
                  <a:lnTo>
                    <a:pt x="4374" y="756"/>
                  </a:lnTo>
                  <a:lnTo>
                    <a:pt x="4016" y="438"/>
                  </a:lnTo>
                  <a:lnTo>
                    <a:pt x="3778" y="279"/>
                  </a:lnTo>
                  <a:lnTo>
                    <a:pt x="3579" y="199"/>
                  </a:lnTo>
                  <a:lnTo>
                    <a:pt x="3340" y="120"/>
                  </a:lnTo>
                  <a:lnTo>
                    <a:pt x="3102" y="40"/>
                  </a:lnTo>
                  <a:lnTo>
                    <a:pt x="28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3" name="Google Shape;3463;p116"/>
            <p:cNvSpPr/>
            <p:nvPr/>
          </p:nvSpPr>
          <p:spPr>
            <a:xfrm>
              <a:off x="4130075" y="2611950"/>
              <a:ext cx="172000" cy="172000"/>
            </a:xfrm>
            <a:custGeom>
              <a:avLst/>
              <a:gdLst/>
              <a:ahLst/>
              <a:cxnLst/>
              <a:rect l="l" t="t" r="r" b="b"/>
              <a:pathLst>
                <a:path w="6880" h="6880" extrusionOk="0">
                  <a:moveTo>
                    <a:pt x="3062" y="1"/>
                  </a:moveTo>
                  <a:lnTo>
                    <a:pt x="2744" y="80"/>
                  </a:lnTo>
                  <a:lnTo>
                    <a:pt x="2386" y="160"/>
                  </a:lnTo>
                  <a:lnTo>
                    <a:pt x="2108" y="279"/>
                  </a:lnTo>
                  <a:lnTo>
                    <a:pt x="1790" y="398"/>
                  </a:lnTo>
                  <a:lnTo>
                    <a:pt x="1512" y="597"/>
                  </a:lnTo>
                  <a:lnTo>
                    <a:pt x="1233" y="796"/>
                  </a:lnTo>
                  <a:lnTo>
                    <a:pt x="995" y="995"/>
                  </a:lnTo>
                  <a:lnTo>
                    <a:pt x="796" y="1233"/>
                  </a:lnTo>
                  <a:lnTo>
                    <a:pt x="597" y="1512"/>
                  </a:lnTo>
                  <a:lnTo>
                    <a:pt x="398" y="1790"/>
                  </a:lnTo>
                  <a:lnTo>
                    <a:pt x="279" y="2108"/>
                  </a:lnTo>
                  <a:lnTo>
                    <a:pt x="160" y="2426"/>
                  </a:lnTo>
                  <a:lnTo>
                    <a:pt x="80" y="2744"/>
                  </a:lnTo>
                  <a:lnTo>
                    <a:pt x="1" y="3062"/>
                  </a:lnTo>
                  <a:lnTo>
                    <a:pt x="1" y="3420"/>
                  </a:lnTo>
                  <a:lnTo>
                    <a:pt x="1" y="3778"/>
                  </a:lnTo>
                  <a:lnTo>
                    <a:pt x="80" y="4136"/>
                  </a:lnTo>
                  <a:lnTo>
                    <a:pt x="160" y="4454"/>
                  </a:lnTo>
                  <a:lnTo>
                    <a:pt x="279" y="4772"/>
                  </a:lnTo>
                  <a:lnTo>
                    <a:pt x="398" y="5090"/>
                  </a:lnTo>
                  <a:lnTo>
                    <a:pt x="597" y="5369"/>
                  </a:lnTo>
                  <a:lnTo>
                    <a:pt x="796" y="5607"/>
                  </a:lnTo>
                  <a:lnTo>
                    <a:pt x="995" y="5846"/>
                  </a:lnTo>
                  <a:lnTo>
                    <a:pt x="1233" y="6084"/>
                  </a:lnTo>
                  <a:lnTo>
                    <a:pt x="1512" y="6283"/>
                  </a:lnTo>
                  <a:lnTo>
                    <a:pt x="1790" y="6442"/>
                  </a:lnTo>
                  <a:lnTo>
                    <a:pt x="2108" y="6601"/>
                  </a:lnTo>
                  <a:lnTo>
                    <a:pt x="2386" y="6721"/>
                  </a:lnTo>
                  <a:lnTo>
                    <a:pt x="2744" y="6800"/>
                  </a:lnTo>
                  <a:lnTo>
                    <a:pt x="3062" y="6840"/>
                  </a:lnTo>
                  <a:lnTo>
                    <a:pt x="3420" y="6880"/>
                  </a:lnTo>
                  <a:lnTo>
                    <a:pt x="3778" y="6840"/>
                  </a:lnTo>
                  <a:lnTo>
                    <a:pt x="4136" y="6800"/>
                  </a:lnTo>
                  <a:lnTo>
                    <a:pt x="4454" y="6721"/>
                  </a:lnTo>
                  <a:lnTo>
                    <a:pt x="4772" y="6601"/>
                  </a:lnTo>
                  <a:lnTo>
                    <a:pt x="5050" y="6442"/>
                  </a:lnTo>
                  <a:lnTo>
                    <a:pt x="5329" y="6283"/>
                  </a:lnTo>
                  <a:lnTo>
                    <a:pt x="5607" y="6084"/>
                  </a:lnTo>
                  <a:lnTo>
                    <a:pt x="5846" y="5846"/>
                  </a:lnTo>
                  <a:lnTo>
                    <a:pt x="6084" y="5607"/>
                  </a:lnTo>
                  <a:lnTo>
                    <a:pt x="6283" y="5369"/>
                  </a:lnTo>
                  <a:lnTo>
                    <a:pt x="6442" y="5090"/>
                  </a:lnTo>
                  <a:lnTo>
                    <a:pt x="6601" y="4772"/>
                  </a:lnTo>
                  <a:lnTo>
                    <a:pt x="6720" y="4454"/>
                  </a:lnTo>
                  <a:lnTo>
                    <a:pt x="6800" y="4136"/>
                  </a:lnTo>
                  <a:lnTo>
                    <a:pt x="6840" y="3778"/>
                  </a:lnTo>
                  <a:lnTo>
                    <a:pt x="6880" y="3420"/>
                  </a:lnTo>
                  <a:lnTo>
                    <a:pt x="6840" y="3062"/>
                  </a:lnTo>
                  <a:lnTo>
                    <a:pt x="6800" y="2744"/>
                  </a:lnTo>
                  <a:lnTo>
                    <a:pt x="6720" y="2426"/>
                  </a:lnTo>
                  <a:lnTo>
                    <a:pt x="6601" y="2108"/>
                  </a:lnTo>
                  <a:lnTo>
                    <a:pt x="6442" y="1790"/>
                  </a:lnTo>
                  <a:lnTo>
                    <a:pt x="6283" y="1512"/>
                  </a:lnTo>
                  <a:lnTo>
                    <a:pt x="6084" y="1233"/>
                  </a:lnTo>
                  <a:lnTo>
                    <a:pt x="5846" y="995"/>
                  </a:lnTo>
                  <a:lnTo>
                    <a:pt x="5607" y="796"/>
                  </a:lnTo>
                  <a:lnTo>
                    <a:pt x="5329" y="597"/>
                  </a:lnTo>
                  <a:lnTo>
                    <a:pt x="5050" y="398"/>
                  </a:lnTo>
                  <a:lnTo>
                    <a:pt x="4772" y="279"/>
                  </a:lnTo>
                  <a:lnTo>
                    <a:pt x="4454" y="160"/>
                  </a:lnTo>
                  <a:lnTo>
                    <a:pt x="4136" y="80"/>
                  </a:lnTo>
                  <a:lnTo>
                    <a:pt x="37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4" name="Google Shape;3464;p116"/>
            <p:cNvSpPr/>
            <p:nvPr/>
          </p:nvSpPr>
          <p:spPr>
            <a:xfrm>
              <a:off x="4800075" y="1388250"/>
              <a:ext cx="85525" cy="85525"/>
            </a:xfrm>
            <a:custGeom>
              <a:avLst/>
              <a:gdLst/>
              <a:ahLst/>
              <a:cxnLst/>
              <a:rect l="l" t="t" r="r" b="b"/>
              <a:pathLst>
                <a:path w="3421" h="3421" extrusionOk="0">
                  <a:moveTo>
                    <a:pt x="1353" y="1"/>
                  </a:moveTo>
                  <a:lnTo>
                    <a:pt x="1034" y="120"/>
                  </a:lnTo>
                  <a:lnTo>
                    <a:pt x="756" y="279"/>
                  </a:lnTo>
                  <a:lnTo>
                    <a:pt x="478" y="478"/>
                  </a:lnTo>
                  <a:lnTo>
                    <a:pt x="279" y="756"/>
                  </a:lnTo>
                  <a:lnTo>
                    <a:pt x="120" y="1034"/>
                  </a:lnTo>
                  <a:lnTo>
                    <a:pt x="40" y="1353"/>
                  </a:lnTo>
                  <a:lnTo>
                    <a:pt x="1" y="1710"/>
                  </a:lnTo>
                  <a:lnTo>
                    <a:pt x="40" y="2028"/>
                  </a:lnTo>
                  <a:lnTo>
                    <a:pt x="120" y="2386"/>
                  </a:lnTo>
                  <a:lnTo>
                    <a:pt x="279" y="2665"/>
                  </a:lnTo>
                  <a:lnTo>
                    <a:pt x="478" y="2903"/>
                  </a:lnTo>
                  <a:lnTo>
                    <a:pt x="756" y="3142"/>
                  </a:lnTo>
                  <a:lnTo>
                    <a:pt x="1034" y="3301"/>
                  </a:lnTo>
                  <a:lnTo>
                    <a:pt x="1353" y="3380"/>
                  </a:lnTo>
                  <a:lnTo>
                    <a:pt x="1710" y="3420"/>
                  </a:lnTo>
                  <a:lnTo>
                    <a:pt x="2068" y="3380"/>
                  </a:lnTo>
                  <a:lnTo>
                    <a:pt x="2386" y="3301"/>
                  </a:lnTo>
                  <a:lnTo>
                    <a:pt x="2665" y="3142"/>
                  </a:lnTo>
                  <a:lnTo>
                    <a:pt x="2943" y="2903"/>
                  </a:lnTo>
                  <a:lnTo>
                    <a:pt x="3142" y="2665"/>
                  </a:lnTo>
                  <a:lnTo>
                    <a:pt x="3301" y="2386"/>
                  </a:lnTo>
                  <a:lnTo>
                    <a:pt x="3380" y="2028"/>
                  </a:lnTo>
                  <a:lnTo>
                    <a:pt x="3420" y="1710"/>
                  </a:lnTo>
                  <a:lnTo>
                    <a:pt x="3380" y="1353"/>
                  </a:lnTo>
                  <a:lnTo>
                    <a:pt x="3301" y="1034"/>
                  </a:lnTo>
                  <a:lnTo>
                    <a:pt x="3142" y="756"/>
                  </a:lnTo>
                  <a:lnTo>
                    <a:pt x="2943" y="478"/>
                  </a:lnTo>
                  <a:lnTo>
                    <a:pt x="2665" y="279"/>
                  </a:lnTo>
                  <a:lnTo>
                    <a:pt x="2386" y="120"/>
                  </a:lnTo>
                  <a:lnTo>
                    <a:pt x="206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5" name="Google Shape;3465;p116"/>
            <p:cNvSpPr/>
            <p:nvPr/>
          </p:nvSpPr>
          <p:spPr>
            <a:xfrm>
              <a:off x="5087375" y="1151675"/>
              <a:ext cx="214725" cy="214725"/>
            </a:xfrm>
            <a:custGeom>
              <a:avLst/>
              <a:gdLst/>
              <a:ahLst/>
              <a:cxnLst/>
              <a:rect l="l" t="t" r="r" b="b"/>
              <a:pathLst>
                <a:path w="8589" h="8589" extrusionOk="0">
                  <a:moveTo>
                    <a:pt x="3857" y="0"/>
                  </a:moveTo>
                  <a:lnTo>
                    <a:pt x="3459" y="80"/>
                  </a:lnTo>
                  <a:lnTo>
                    <a:pt x="3022" y="199"/>
                  </a:lnTo>
                  <a:lnTo>
                    <a:pt x="2624" y="318"/>
                  </a:lnTo>
                  <a:lnTo>
                    <a:pt x="2266" y="517"/>
                  </a:lnTo>
                  <a:lnTo>
                    <a:pt x="1909" y="716"/>
                  </a:lnTo>
                  <a:lnTo>
                    <a:pt x="1591" y="994"/>
                  </a:lnTo>
                  <a:lnTo>
                    <a:pt x="1272" y="1272"/>
                  </a:lnTo>
                  <a:lnTo>
                    <a:pt x="994" y="1551"/>
                  </a:lnTo>
                  <a:lnTo>
                    <a:pt x="756" y="1909"/>
                  </a:lnTo>
                  <a:lnTo>
                    <a:pt x="517" y="2227"/>
                  </a:lnTo>
                  <a:lnTo>
                    <a:pt x="358" y="2624"/>
                  </a:lnTo>
                  <a:lnTo>
                    <a:pt x="199" y="3022"/>
                  </a:lnTo>
                  <a:lnTo>
                    <a:pt x="80" y="3420"/>
                  </a:lnTo>
                  <a:lnTo>
                    <a:pt x="40" y="3857"/>
                  </a:lnTo>
                  <a:lnTo>
                    <a:pt x="0" y="4294"/>
                  </a:lnTo>
                  <a:lnTo>
                    <a:pt x="40" y="4732"/>
                  </a:lnTo>
                  <a:lnTo>
                    <a:pt x="80" y="5169"/>
                  </a:lnTo>
                  <a:lnTo>
                    <a:pt x="199" y="5567"/>
                  </a:lnTo>
                  <a:lnTo>
                    <a:pt x="358" y="5964"/>
                  </a:lnTo>
                  <a:lnTo>
                    <a:pt x="517" y="6322"/>
                  </a:lnTo>
                  <a:lnTo>
                    <a:pt x="756" y="6680"/>
                  </a:lnTo>
                  <a:lnTo>
                    <a:pt x="994" y="7038"/>
                  </a:lnTo>
                  <a:lnTo>
                    <a:pt x="1272" y="7316"/>
                  </a:lnTo>
                  <a:lnTo>
                    <a:pt x="1591" y="7595"/>
                  </a:lnTo>
                  <a:lnTo>
                    <a:pt x="1909" y="7833"/>
                  </a:lnTo>
                  <a:lnTo>
                    <a:pt x="2266" y="8072"/>
                  </a:lnTo>
                  <a:lnTo>
                    <a:pt x="2624" y="8231"/>
                  </a:lnTo>
                  <a:lnTo>
                    <a:pt x="3022" y="8390"/>
                  </a:lnTo>
                  <a:lnTo>
                    <a:pt x="3459" y="8509"/>
                  </a:lnTo>
                  <a:lnTo>
                    <a:pt x="3857" y="8549"/>
                  </a:lnTo>
                  <a:lnTo>
                    <a:pt x="4294" y="8589"/>
                  </a:lnTo>
                  <a:lnTo>
                    <a:pt x="4732" y="8549"/>
                  </a:lnTo>
                  <a:lnTo>
                    <a:pt x="5169" y="8509"/>
                  </a:lnTo>
                  <a:lnTo>
                    <a:pt x="5567" y="8390"/>
                  </a:lnTo>
                  <a:lnTo>
                    <a:pt x="5964" y="8231"/>
                  </a:lnTo>
                  <a:lnTo>
                    <a:pt x="6362" y="8072"/>
                  </a:lnTo>
                  <a:lnTo>
                    <a:pt x="6720" y="7833"/>
                  </a:lnTo>
                  <a:lnTo>
                    <a:pt x="7038" y="7595"/>
                  </a:lnTo>
                  <a:lnTo>
                    <a:pt x="7356" y="7316"/>
                  </a:lnTo>
                  <a:lnTo>
                    <a:pt x="7634" y="7038"/>
                  </a:lnTo>
                  <a:lnTo>
                    <a:pt x="7873" y="6680"/>
                  </a:lnTo>
                  <a:lnTo>
                    <a:pt x="8072" y="6322"/>
                  </a:lnTo>
                  <a:lnTo>
                    <a:pt x="8271" y="5964"/>
                  </a:lnTo>
                  <a:lnTo>
                    <a:pt x="8390" y="5567"/>
                  </a:lnTo>
                  <a:lnTo>
                    <a:pt x="8509" y="5169"/>
                  </a:lnTo>
                  <a:lnTo>
                    <a:pt x="8589" y="4732"/>
                  </a:lnTo>
                  <a:lnTo>
                    <a:pt x="8589" y="4294"/>
                  </a:lnTo>
                  <a:lnTo>
                    <a:pt x="8589" y="3857"/>
                  </a:lnTo>
                  <a:lnTo>
                    <a:pt x="8509" y="3420"/>
                  </a:lnTo>
                  <a:lnTo>
                    <a:pt x="8390" y="3022"/>
                  </a:lnTo>
                  <a:lnTo>
                    <a:pt x="8271" y="2624"/>
                  </a:lnTo>
                  <a:lnTo>
                    <a:pt x="8072" y="2227"/>
                  </a:lnTo>
                  <a:lnTo>
                    <a:pt x="7873" y="1909"/>
                  </a:lnTo>
                  <a:lnTo>
                    <a:pt x="7634" y="1551"/>
                  </a:lnTo>
                  <a:lnTo>
                    <a:pt x="7356" y="1272"/>
                  </a:lnTo>
                  <a:lnTo>
                    <a:pt x="7038" y="994"/>
                  </a:lnTo>
                  <a:lnTo>
                    <a:pt x="6720" y="716"/>
                  </a:lnTo>
                  <a:lnTo>
                    <a:pt x="6362" y="517"/>
                  </a:lnTo>
                  <a:lnTo>
                    <a:pt x="5964" y="318"/>
                  </a:lnTo>
                  <a:lnTo>
                    <a:pt x="5567" y="199"/>
                  </a:lnTo>
                  <a:lnTo>
                    <a:pt x="5169" y="80"/>
                  </a:lnTo>
                  <a:lnTo>
                    <a:pt x="473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6" name="Google Shape;3466;p116"/>
            <p:cNvSpPr/>
            <p:nvPr/>
          </p:nvSpPr>
          <p:spPr>
            <a:xfrm>
              <a:off x="4108200" y="1164575"/>
              <a:ext cx="172000" cy="172000"/>
            </a:xfrm>
            <a:custGeom>
              <a:avLst/>
              <a:gdLst/>
              <a:ahLst/>
              <a:cxnLst/>
              <a:rect l="l" t="t" r="r" b="b"/>
              <a:pathLst>
                <a:path w="6880" h="6880" extrusionOk="0">
                  <a:moveTo>
                    <a:pt x="3102" y="1"/>
                  </a:moveTo>
                  <a:lnTo>
                    <a:pt x="2744" y="80"/>
                  </a:lnTo>
                  <a:lnTo>
                    <a:pt x="2426" y="160"/>
                  </a:lnTo>
                  <a:lnTo>
                    <a:pt x="2108" y="279"/>
                  </a:lnTo>
                  <a:lnTo>
                    <a:pt x="1790" y="399"/>
                  </a:lnTo>
                  <a:lnTo>
                    <a:pt x="1512" y="597"/>
                  </a:lnTo>
                  <a:lnTo>
                    <a:pt x="1273" y="796"/>
                  </a:lnTo>
                  <a:lnTo>
                    <a:pt x="995" y="995"/>
                  </a:lnTo>
                  <a:lnTo>
                    <a:pt x="796" y="1234"/>
                  </a:lnTo>
                  <a:lnTo>
                    <a:pt x="597" y="1512"/>
                  </a:lnTo>
                  <a:lnTo>
                    <a:pt x="438" y="1790"/>
                  </a:lnTo>
                  <a:lnTo>
                    <a:pt x="279" y="2108"/>
                  </a:lnTo>
                  <a:lnTo>
                    <a:pt x="160" y="2426"/>
                  </a:lnTo>
                  <a:lnTo>
                    <a:pt x="80" y="2745"/>
                  </a:lnTo>
                  <a:lnTo>
                    <a:pt x="41" y="3063"/>
                  </a:lnTo>
                  <a:lnTo>
                    <a:pt x="1" y="3421"/>
                  </a:lnTo>
                  <a:lnTo>
                    <a:pt x="41" y="3778"/>
                  </a:lnTo>
                  <a:lnTo>
                    <a:pt x="80" y="4136"/>
                  </a:lnTo>
                  <a:lnTo>
                    <a:pt x="160" y="4454"/>
                  </a:lnTo>
                  <a:lnTo>
                    <a:pt x="279" y="4772"/>
                  </a:lnTo>
                  <a:lnTo>
                    <a:pt x="438" y="5051"/>
                  </a:lnTo>
                  <a:lnTo>
                    <a:pt x="597" y="5369"/>
                  </a:lnTo>
                  <a:lnTo>
                    <a:pt x="796" y="5607"/>
                  </a:lnTo>
                  <a:lnTo>
                    <a:pt x="995" y="5846"/>
                  </a:lnTo>
                  <a:lnTo>
                    <a:pt x="1273" y="6085"/>
                  </a:lnTo>
                  <a:lnTo>
                    <a:pt x="1512" y="6283"/>
                  </a:lnTo>
                  <a:lnTo>
                    <a:pt x="1790" y="6443"/>
                  </a:lnTo>
                  <a:lnTo>
                    <a:pt x="2108" y="6602"/>
                  </a:lnTo>
                  <a:lnTo>
                    <a:pt x="2426" y="6721"/>
                  </a:lnTo>
                  <a:lnTo>
                    <a:pt x="2744" y="6800"/>
                  </a:lnTo>
                  <a:lnTo>
                    <a:pt x="3102" y="6840"/>
                  </a:lnTo>
                  <a:lnTo>
                    <a:pt x="3460" y="6880"/>
                  </a:lnTo>
                  <a:lnTo>
                    <a:pt x="3778" y="6840"/>
                  </a:lnTo>
                  <a:lnTo>
                    <a:pt x="4136" y="6800"/>
                  </a:lnTo>
                  <a:lnTo>
                    <a:pt x="4454" y="6721"/>
                  </a:lnTo>
                  <a:lnTo>
                    <a:pt x="4772" y="6602"/>
                  </a:lnTo>
                  <a:lnTo>
                    <a:pt x="5090" y="6443"/>
                  </a:lnTo>
                  <a:lnTo>
                    <a:pt x="5369" y="6283"/>
                  </a:lnTo>
                  <a:lnTo>
                    <a:pt x="5647" y="6085"/>
                  </a:lnTo>
                  <a:lnTo>
                    <a:pt x="5886" y="5846"/>
                  </a:lnTo>
                  <a:lnTo>
                    <a:pt x="6084" y="5607"/>
                  </a:lnTo>
                  <a:lnTo>
                    <a:pt x="6283" y="5369"/>
                  </a:lnTo>
                  <a:lnTo>
                    <a:pt x="6482" y="5051"/>
                  </a:lnTo>
                  <a:lnTo>
                    <a:pt x="6601" y="4772"/>
                  </a:lnTo>
                  <a:lnTo>
                    <a:pt x="6721" y="4454"/>
                  </a:lnTo>
                  <a:lnTo>
                    <a:pt x="6800" y="4136"/>
                  </a:lnTo>
                  <a:lnTo>
                    <a:pt x="6880" y="3778"/>
                  </a:lnTo>
                  <a:lnTo>
                    <a:pt x="6880" y="3421"/>
                  </a:lnTo>
                  <a:lnTo>
                    <a:pt x="6880" y="3063"/>
                  </a:lnTo>
                  <a:lnTo>
                    <a:pt x="6800" y="2745"/>
                  </a:lnTo>
                  <a:lnTo>
                    <a:pt x="6721" y="2426"/>
                  </a:lnTo>
                  <a:lnTo>
                    <a:pt x="6601" y="2108"/>
                  </a:lnTo>
                  <a:lnTo>
                    <a:pt x="6482" y="1790"/>
                  </a:lnTo>
                  <a:lnTo>
                    <a:pt x="6283" y="1512"/>
                  </a:lnTo>
                  <a:lnTo>
                    <a:pt x="6084" y="1234"/>
                  </a:lnTo>
                  <a:lnTo>
                    <a:pt x="5886" y="995"/>
                  </a:lnTo>
                  <a:lnTo>
                    <a:pt x="5647" y="796"/>
                  </a:lnTo>
                  <a:lnTo>
                    <a:pt x="5369" y="597"/>
                  </a:lnTo>
                  <a:lnTo>
                    <a:pt x="5090" y="399"/>
                  </a:lnTo>
                  <a:lnTo>
                    <a:pt x="4772" y="279"/>
                  </a:lnTo>
                  <a:lnTo>
                    <a:pt x="4454" y="160"/>
                  </a:lnTo>
                  <a:lnTo>
                    <a:pt x="4136" y="80"/>
                  </a:lnTo>
                  <a:lnTo>
                    <a:pt x="37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7" name="Google Shape;3467;p116"/>
            <p:cNvSpPr/>
            <p:nvPr/>
          </p:nvSpPr>
          <p:spPr>
            <a:xfrm>
              <a:off x="5272250" y="2345550"/>
              <a:ext cx="172000" cy="172000"/>
            </a:xfrm>
            <a:custGeom>
              <a:avLst/>
              <a:gdLst/>
              <a:ahLst/>
              <a:cxnLst/>
              <a:rect l="l" t="t" r="r" b="b"/>
              <a:pathLst>
                <a:path w="6880" h="6880" extrusionOk="0">
                  <a:moveTo>
                    <a:pt x="3102" y="0"/>
                  </a:moveTo>
                  <a:lnTo>
                    <a:pt x="2744" y="80"/>
                  </a:lnTo>
                  <a:lnTo>
                    <a:pt x="2426" y="159"/>
                  </a:lnTo>
                  <a:lnTo>
                    <a:pt x="2108" y="278"/>
                  </a:lnTo>
                  <a:lnTo>
                    <a:pt x="1790" y="398"/>
                  </a:lnTo>
                  <a:lnTo>
                    <a:pt x="1512" y="597"/>
                  </a:lnTo>
                  <a:lnTo>
                    <a:pt x="1273" y="795"/>
                  </a:lnTo>
                  <a:lnTo>
                    <a:pt x="995" y="994"/>
                  </a:lnTo>
                  <a:lnTo>
                    <a:pt x="796" y="1233"/>
                  </a:lnTo>
                  <a:lnTo>
                    <a:pt x="597" y="1511"/>
                  </a:lnTo>
                  <a:lnTo>
                    <a:pt x="398" y="1789"/>
                  </a:lnTo>
                  <a:lnTo>
                    <a:pt x="279" y="2108"/>
                  </a:lnTo>
                  <a:lnTo>
                    <a:pt x="160" y="2426"/>
                  </a:lnTo>
                  <a:lnTo>
                    <a:pt x="80" y="2744"/>
                  </a:lnTo>
                  <a:lnTo>
                    <a:pt x="41" y="3102"/>
                  </a:lnTo>
                  <a:lnTo>
                    <a:pt x="1" y="3420"/>
                  </a:lnTo>
                  <a:lnTo>
                    <a:pt x="41" y="3778"/>
                  </a:lnTo>
                  <a:lnTo>
                    <a:pt x="80" y="4135"/>
                  </a:lnTo>
                  <a:lnTo>
                    <a:pt x="160" y="4454"/>
                  </a:lnTo>
                  <a:lnTo>
                    <a:pt x="279" y="4772"/>
                  </a:lnTo>
                  <a:lnTo>
                    <a:pt x="398" y="5090"/>
                  </a:lnTo>
                  <a:lnTo>
                    <a:pt x="597" y="5368"/>
                  </a:lnTo>
                  <a:lnTo>
                    <a:pt x="796" y="5607"/>
                  </a:lnTo>
                  <a:lnTo>
                    <a:pt x="995" y="5885"/>
                  </a:lnTo>
                  <a:lnTo>
                    <a:pt x="1273" y="6084"/>
                  </a:lnTo>
                  <a:lnTo>
                    <a:pt x="1512" y="6283"/>
                  </a:lnTo>
                  <a:lnTo>
                    <a:pt x="1790" y="6442"/>
                  </a:lnTo>
                  <a:lnTo>
                    <a:pt x="2108" y="6601"/>
                  </a:lnTo>
                  <a:lnTo>
                    <a:pt x="2426" y="6720"/>
                  </a:lnTo>
                  <a:lnTo>
                    <a:pt x="2744" y="6800"/>
                  </a:lnTo>
                  <a:lnTo>
                    <a:pt x="3102" y="6839"/>
                  </a:lnTo>
                  <a:lnTo>
                    <a:pt x="3420" y="6879"/>
                  </a:lnTo>
                  <a:lnTo>
                    <a:pt x="3778" y="6839"/>
                  </a:lnTo>
                  <a:lnTo>
                    <a:pt x="4136" y="6800"/>
                  </a:lnTo>
                  <a:lnTo>
                    <a:pt x="4454" y="6720"/>
                  </a:lnTo>
                  <a:lnTo>
                    <a:pt x="4772" y="6601"/>
                  </a:lnTo>
                  <a:lnTo>
                    <a:pt x="5090" y="6442"/>
                  </a:lnTo>
                  <a:lnTo>
                    <a:pt x="5369" y="6283"/>
                  </a:lnTo>
                  <a:lnTo>
                    <a:pt x="5607" y="6084"/>
                  </a:lnTo>
                  <a:lnTo>
                    <a:pt x="5886" y="5885"/>
                  </a:lnTo>
                  <a:lnTo>
                    <a:pt x="6085" y="5607"/>
                  </a:lnTo>
                  <a:lnTo>
                    <a:pt x="6283" y="5368"/>
                  </a:lnTo>
                  <a:lnTo>
                    <a:pt x="6442" y="5090"/>
                  </a:lnTo>
                  <a:lnTo>
                    <a:pt x="6601" y="4772"/>
                  </a:lnTo>
                  <a:lnTo>
                    <a:pt x="6721" y="4454"/>
                  </a:lnTo>
                  <a:lnTo>
                    <a:pt x="6800" y="4135"/>
                  </a:lnTo>
                  <a:lnTo>
                    <a:pt x="6840" y="3778"/>
                  </a:lnTo>
                  <a:lnTo>
                    <a:pt x="6880" y="3420"/>
                  </a:lnTo>
                  <a:lnTo>
                    <a:pt x="6840" y="3102"/>
                  </a:lnTo>
                  <a:lnTo>
                    <a:pt x="6800" y="2744"/>
                  </a:lnTo>
                  <a:lnTo>
                    <a:pt x="6721" y="2426"/>
                  </a:lnTo>
                  <a:lnTo>
                    <a:pt x="6601" y="2108"/>
                  </a:lnTo>
                  <a:lnTo>
                    <a:pt x="6442" y="1789"/>
                  </a:lnTo>
                  <a:lnTo>
                    <a:pt x="6283" y="1511"/>
                  </a:lnTo>
                  <a:lnTo>
                    <a:pt x="6085" y="1233"/>
                  </a:lnTo>
                  <a:lnTo>
                    <a:pt x="5886" y="994"/>
                  </a:lnTo>
                  <a:lnTo>
                    <a:pt x="5607" y="795"/>
                  </a:lnTo>
                  <a:lnTo>
                    <a:pt x="5369" y="597"/>
                  </a:lnTo>
                  <a:lnTo>
                    <a:pt x="5090" y="398"/>
                  </a:lnTo>
                  <a:lnTo>
                    <a:pt x="4772" y="278"/>
                  </a:lnTo>
                  <a:lnTo>
                    <a:pt x="4454" y="159"/>
                  </a:lnTo>
                  <a:lnTo>
                    <a:pt x="4136" y="80"/>
                  </a:lnTo>
                  <a:lnTo>
                    <a:pt x="377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8" name="Google Shape;3468;p116"/>
            <p:cNvSpPr/>
            <p:nvPr/>
          </p:nvSpPr>
          <p:spPr>
            <a:xfrm>
              <a:off x="6332925" y="2049300"/>
              <a:ext cx="86500" cy="85525"/>
            </a:xfrm>
            <a:custGeom>
              <a:avLst/>
              <a:gdLst/>
              <a:ahLst/>
              <a:cxnLst/>
              <a:rect l="l" t="t" r="r" b="b"/>
              <a:pathLst>
                <a:path w="3460" h="3421" extrusionOk="0">
                  <a:moveTo>
                    <a:pt x="1710" y="1"/>
                  </a:moveTo>
                  <a:lnTo>
                    <a:pt x="1392" y="41"/>
                  </a:lnTo>
                  <a:lnTo>
                    <a:pt x="1074" y="120"/>
                  </a:lnTo>
                  <a:lnTo>
                    <a:pt x="756" y="279"/>
                  </a:lnTo>
                  <a:lnTo>
                    <a:pt x="518" y="518"/>
                  </a:lnTo>
                  <a:lnTo>
                    <a:pt x="319" y="756"/>
                  </a:lnTo>
                  <a:lnTo>
                    <a:pt x="160" y="1035"/>
                  </a:lnTo>
                  <a:lnTo>
                    <a:pt x="40" y="1353"/>
                  </a:lnTo>
                  <a:lnTo>
                    <a:pt x="1" y="1711"/>
                  </a:lnTo>
                  <a:lnTo>
                    <a:pt x="40" y="2069"/>
                  </a:lnTo>
                  <a:lnTo>
                    <a:pt x="160" y="2387"/>
                  </a:lnTo>
                  <a:lnTo>
                    <a:pt x="319" y="2665"/>
                  </a:lnTo>
                  <a:lnTo>
                    <a:pt x="518" y="2943"/>
                  </a:lnTo>
                  <a:lnTo>
                    <a:pt x="756" y="3142"/>
                  </a:lnTo>
                  <a:lnTo>
                    <a:pt x="1074" y="3301"/>
                  </a:lnTo>
                  <a:lnTo>
                    <a:pt x="1392" y="3381"/>
                  </a:lnTo>
                  <a:lnTo>
                    <a:pt x="1710" y="3420"/>
                  </a:lnTo>
                  <a:lnTo>
                    <a:pt x="2068" y="3381"/>
                  </a:lnTo>
                  <a:lnTo>
                    <a:pt x="2386" y="3301"/>
                  </a:lnTo>
                  <a:lnTo>
                    <a:pt x="2704" y="3142"/>
                  </a:lnTo>
                  <a:lnTo>
                    <a:pt x="2943" y="2943"/>
                  </a:lnTo>
                  <a:lnTo>
                    <a:pt x="3142" y="2665"/>
                  </a:lnTo>
                  <a:lnTo>
                    <a:pt x="3301" y="2387"/>
                  </a:lnTo>
                  <a:lnTo>
                    <a:pt x="3420" y="2069"/>
                  </a:lnTo>
                  <a:lnTo>
                    <a:pt x="3460" y="1711"/>
                  </a:lnTo>
                  <a:lnTo>
                    <a:pt x="3420" y="1353"/>
                  </a:lnTo>
                  <a:lnTo>
                    <a:pt x="3301" y="1035"/>
                  </a:lnTo>
                  <a:lnTo>
                    <a:pt x="3142" y="756"/>
                  </a:lnTo>
                  <a:lnTo>
                    <a:pt x="2943" y="518"/>
                  </a:lnTo>
                  <a:lnTo>
                    <a:pt x="2704" y="279"/>
                  </a:lnTo>
                  <a:lnTo>
                    <a:pt x="2386" y="120"/>
                  </a:lnTo>
                  <a:lnTo>
                    <a:pt x="2068" y="41"/>
                  </a:lnTo>
                  <a:lnTo>
                    <a:pt x="171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9" name="Google Shape;3469;p116"/>
            <p:cNvSpPr/>
            <p:nvPr/>
          </p:nvSpPr>
          <p:spPr>
            <a:xfrm>
              <a:off x="6251425" y="1692425"/>
              <a:ext cx="171975" cy="172000"/>
            </a:xfrm>
            <a:custGeom>
              <a:avLst/>
              <a:gdLst/>
              <a:ahLst/>
              <a:cxnLst/>
              <a:rect l="l" t="t" r="r" b="b"/>
              <a:pathLst>
                <a:path w="6879" h="6880" extrusionOk="0">
                  <a:moveTo>
                    <a:pt x="3459" y="1"/>
                  </a:moveTo>
                  <a:lnTo>
                    <a:pt x="3102" y="41"/>
                  </a:lnTo>
                  <a:lnTo>
                    <a:pt x="2744" y="81"/>
                  </a:lnTo>
                  <a:lnTo>
                    <a:pt x="2426" y="160"/>
                  </a:lnTo>
                  <a:lnTo>
                    <a:pt x="2107" y="279"/>
                  </a:lnTo>
                  <a:lnTo>
                    <a:pt x="1789" y="438"/>
                  </a:lnTo>
                  <a:lnTo>
                    <a:pt x="1511" y="597"/>
                  </a:lnTo>
                  <a:lnTo>
                    <a:pt x="1272" y="796"/>
                  </a:lnTo>
                  <a:lnTo>
                    <a:pt x="994" y="1035"/>
                  </a:lnTo>
                  <a:lnTo>
                    <a:pt x="795" y="1273"/>
                  </a:lnTo>
                  <a:lnTo>
                    <a:pt x="597" y="1512"/>
                  </a:lnTo>
                  <a:lnTo>
                    <a:pt x="437" y="1830"/>
                  </a:lnTo>
                  <a:lnTo>
                    <a:pt x="278" y="2108"/>
                  </a:lnTo>
                  <a:lnTo>
                    <a:pt x="159" y="2427"/>
                  </a:lnTo>
                  <a:lnTo>
                    <a:pt x="80" y="2745"/>
                  </a:lnTo>
                  <a:lnTo>
                    <a:pt x="40" y="3102"/>
                  </a:lnTo>
                  <a:lnTo>
                    <a:pt x="0" y="3460"/>
                  </a:lnTo>
                  <a:lnTo>
                    <a:pt x="40" y="3818"/>
                  </a:lnTo>
                  <a:lnTo>
                    <a:pt x="80" y="4136"/>
                  </a:lnTo>
                  <a:lnTo>
                    <a:pt x="159" y="4454"/>
                  </a:lnTo>
                  <a:lnTo>
                    <a:pt x="278" y="4773"/>
                  </a:lnTo>
                  <a:lnTo>
                    <a:pt x="437" y="5091"/>
                  </a:lnTo>
                  <a:lnTo>
                    <a:pt x="597" y="5369"/>
                  </a:lnTo>
                  <a:lnTo>
                    <a:pt x="795" y="5647"/>
                  </a:lnTo>
                  <a:lnTo>
                    <a:pt x="994" y="5886"/>
                  </a:lnTo>
                  <a:lnTo>
                    <a:pt x="1272" y="6085"/>
                  </a:lnTo>
                  <a:lnTo>
                    <a:pt x="1511" y="6284"/>
                  </a:lnTo>
                  <a:lnTo>
                    <a:pt x="1789" y="6482"/>
                  </a:lnTo>
                  <a:lnTo>
                    <a:pt x="2107" y="6602"/>
                  </a:lnTo>
                  <a:lnTo>
                    <a:pt x="2426" y="6721"/>
                  </a:lnTo>
                  <a:lnTo>
                    <a:pt x="2744" y="6800"/>
                  </a:lnTo>
                  <a:lnTo>
                    <a:pt x="3102" y="6880"/>
                  </a:lnTo>
                  <a:lnTo>
                    <a:pt x="3778" y="6880"/>
                  </a:lnTo>
                  <a:lnTo>
                    <a:pt x="4135" y="6800"/>
                  </a:lnTo>
                  <a:lnTo>
                    <a:pt x="4453" y="6721"/>
                  </a:lnTo>
                  <a:lnTo>
                    <a:pt x="4772" y="6602"/>
                  </a:lnTo>
                  <a:lnTo>
                    <a:pt x="5090" y="6482"/>
                  </a:lnTo>
                  <a:lnTo>
                    <a:pt x="5368" y="6284"/>
                  </a:lnTo>
                  <a:lnTo>
                    <a:pt x="5646" y="6085"/>
                  </a:lnTo>
                  <a:lnTo>
                    <a:pt x="5885" y="5886"/>
                  </a:lnTo>
                  <a:lnTo>
                    <a:pt x="6084" y="5647"/>
                  </a:lnTo>
                  <a:lnTo>
                    <a:pt x="6283" y="5369"/>
                  </a:lnTo>
                  <a:lnTo>
                    <a:pt x="6481" y="5091"/>
                  </a:lnTo>
                  <a:lnTo>
                    <a:pt x="6601" y="4773"/>
                  </a:lnTo>
                  <a:lnTo>
                    <a:pt x="6720" y="4454"/>
                  </a:lnTo>
                  <a:lnTo>
                    <a:pt x="6799" y="4136"/>
                  </a:lnTo>
                  <a:lnTo>
                    <a:pt x="6879" y="3818"/>
                  </a:lnTo>
                  <a:lnTo>
                    <a:pt x="6879" y="3460"/>
                  </a:lnTo>
                  <a:lnTo>
                    <a:pt x="6879" y="3102"/>
                  </a:lnTo>
                  <a:lnTo>
                    <a:pt x="6799" y="2745"/>
                  </a:lnTo>
                  <a:lnTo>
                    <a:pt x="6720" y="2427"/>
                  </a:lnTo>
                  <a:lnTo>
                    <a:pt x="6601" y="2108"/>
                  </a:lnTo>
                  <a:lnTo>
                    <a:pt x="6481" y="1830"/>
                  </a:lnTo>
                  <a:lnTo>
                    <a:pt x="6283" y="1512"/>
                  </a:lnTo>
                  <a:lnTo>
                    <a:pt x="6084" y="1273"/>
                  </a:lnTo>
                  <a:lnTo>
                    <a:pt x="5885" y="1035"/>
                  </a:lnTo>
                  <a:lnTo>
                    <a:pt x="5646" y="796"/>
                  </a:lnTo>
                  <a:lnTo>
                    <a:pt x="5368" y="597"/>
                  </a:lnTo>
                  <a:lnTo>
                    <a:pt x="5090" y="438"/>
                  </a:lnTo>
                  <a:lnTo>
                    <a:pt x="4772" y="279"/>
                  </a:lnTo>
                  <a:lnTo>
                    <a:pt x="4453" y="160"/>
                  </a:lnTo>
                  <a:lnTo>
                    <a:pt x="4135" y="81"/>
                  </a:lnTo>
                  <a:lnTo>
                    <a:pt x="3778" y="41"/>
                  </a:lnTo>
                  <a:lnTo>
                    <a:pt x="345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0" name="Google Shape;3470;p116"/>
            <p:cNvSpPr/>
            <p:nvPr/>
          </p:nvSpPr>
          <p:spPr>
            <a:xfrm>
              <a:off x="4868675" y="2955900"/>
              <a:ext cx="214725" cy="214750"/>
            </a:xfrm>
            <a:custGeom>
              <a:avLst/>
              <a:gdLst/>
              <a:ahLst/>
              <a:cxnLst/>
              <a:rect l="l" t="t" r="r" b="b"/>
              <a:pathLst>
                <a:path w="8589" h="8590" extrusionOk="0">
                  <a:moveTo>
                    <a:pt x="3857" y="1"/>
                  </a:moveTo>
                  <a:lnTo>
                    <a:pt x="3420" y="80"/>
                  </a:lnTo>
                  <a:lnTo>
                    <a:pt x="3022" y="160"/>
                  </a:lnTo>
                  <a:lnTo>
                    <a:pt x="2625" y="319"/>
                  </a:lnTo>
                  <a:lnTo>
                    <a:pt x="2227" y="517"/>
                  </a:lnTo>
                  <a:lnTo>
                    <a:pt x="1909" y="716"/>
                  </a:lnTo>
                  <a:lnTo>
                    <a:pt x="1551" y="955"/>
                  </a:lnTo>
                  <a:lnTo>
                    <a:pt x="1273" y="1233"/>
                  </a:lnTo>
                  <a:lnTo>
                    <a:pt x="994" y="1551"/>
                  </a:lnTo>
                  <a:lnTo>
                    <a:pt x="716" y="1869"/>
                  </a:lnTo>
                  <a:lnTo>
                    <a:pt x="517" y="2227"/>
                  </a:lnTo>
                  <a:lnTo>
                    <a:pt x="318" y="2625"/>
                  </a:lnTo>
                  <a:lnTo>
                    <a:pt x="199" y="2983"/>
                  </a:lnTo>
                  <a:lnTo>
                    <a:pt x="80" y="3420"/>
                  </a:lnTo>
                  <a:lnTo>
                    <a:pt x="0" y="3858"/>
                  </a:lnTo>
                  <a:lnTo>
                    <a:pt x="0" y="4295"/>
                  </a:lnTo>
                  <a:lnTo>
                    <a:pt x="0" y="4732"/>
                  </a:lnTo>
                  <a:lnTo>
                    <a:pt x="80" y="5130"/>
                  </a:lnTo>
                  <a:lnTo>
                    <a:pt x="199" y="5567"/>
                  </a:lnTo>
                  <a:lnTo>
                    <a:pt x="318" y="5965"/>
                  </a:lnTo>
                  <a:lnTo>
                    <a:pt x="517" y="6323"/>
                  </a:lnTo>
                  <a:lnTo>
                    <a:pt x="716" y="6681"/>
                  </a:lnTo>
                  <a:lnTo>
                    <a:pt x="994" y="6999"/>
                  </a:lnTo>
                  <a:lnTo>
                    <a:pt x="1273" y="7317"/>
                  </a:lnTo>
                  <a:lnTo>
                    <a:pt x="1551" y="7595"/>
                  </a:lnTo>
                  <a:lnTo>
                    <a:pt x="1909" y="7834"/>
                  </a:lnTo>
                  <a:lnTo>
                    <a:pt x="2227" y="8072"/>
                  </a:lnTo>
                  <a:lnTo>
                    <a:pt x="2625" y="8231"/>
                  </a:lnTo>
                  <a:lnTo>
                    <a:pt x="3022" y="8390"/>
                  </a:lnTo>
                  <a:lnTo>
                    <a:pt x="3420" y="8470"/>
                  </a:lnTo>
                  <a:lnTo>
                    <a:pt x="3857" y="8550"/>
                  </a:lnTo>
                  <a:lnTo>
                    <a:pt x="4295" y="8589"/>
                  </a:lnTo>
                  <a:lnTo>
                    <a:pt x="4732" y="8550"/>
                  </a:lnTo>
                  <a:lnTo>
                    <a:pt x="5169" y="8470"/>
                  </a:lnTo>
                  <a:lnTo>
                    <a:pt x="5567" y="8390"/>
                  </a:lnTo>
                  <a:lnTo>
                    <a:pt x="5965" y="8231"/>
                  </a:lnTo>
                  <a:lnTo>
                    <a:pt x="6322" y="8072"/>
                  </a:lnTo>
                  <a:lnTo>
                    <a:pt x="6680" y="7834"/>
                  </a:lnTo>
                  <a:lnTo>
                    <a:pt x="7038" y="7595"/>
                  </a:lnTo>
                  <a:lnTo>
                    <a:pt x="7317" y="7317"/>
                  </a:lnTo>
                  <a:lnTo>
                    <a:pt x="7595" y="6999"/>
                  </a:lnTo>
                  <a:lnTo>
                    <a:pt x="7873" y="6681"/>
                  </a:lnTo>
                  <a:lnTo>
                    <a:pt x="8072" y="6323"/>
                  </a:lnTo>
                  <a:lnTo>
                    <a:pt x="8231" y="5965"/>
                  </a:lnTo>
                  <a:lnTo>
                    <a:pt x="8390" y="5567"/>
                  </a:lnTo>
                  <a:lnTo>
                    <a:pt x="8509" y="5130"/>
                  </a:lnTo>
                  <a:lnTo>
                    <a:pt x="8549" y="4732"/>
                  </a:lnTo>
                  <a:lnTo>
                    <a:pt x="8589" y="4295"/>
                  </a:lnTo>
                  <a:lnTo>
                    <a:pt x="8549" y="3858"/>
                  </a:lnTo>
                  <a:lnTo>
                    <a:pt x="8509" y="3420"/>
                  </a:lnTo>
                  <a:lnTo>
                    <a:pt x="8390" y="2983"/>
                  </a:lnTo>
                  <a:lnTo>
                    <a:pt x="8231" y="2625"/>
                  </a:lnTo>
                  <a:lnTo>
                    <a:pt x="8072" y="2227"/>
                  </a:lnTo>
                  <a:lnTo>
                    <a:pt x="7873" y="1869"/>
                  </a:lnTo>
                  <a:lnTo>
                    <a:pt x="7595" y="1551"/>
                  </a:lnTo>
                  <a:lnTo>
                    <a:pt x="7317" y="1233"/>
                  </a:lnTo>
                  <a:lnTo>
                    <a:pt x="7038" y="955"/>
                  </a:lnTo>
                  <a:lnTo>
                    <a:pt x="6680" y="716"/>
                  </a:lnTo>
                  <a:lnTo>
                    <a:pt x="6322" y="517"/>
                  </a:lnTo>
                  <a:lnTo>
                    <a:pt x="5965" y="319"/>
                  </a:lnTo>
                  <a:lnTo>
                    <a:pt x="5567" y="160"/>
                  </a:lnTo>
                  <a:lnTo>
                    <a:pt x="5169" y="80"/>
                  </a:lnTo>
                  <a:lnTo>
                    <a:pt x="473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1" name="Google Shape;3471;p116"/>
            <p:cNvSpPr/>
            <p:nvPr/>
          </p:nvSpPr>
          <p:spPr>
            <a:xfrm>
              <a:off x="1862600" y="3088100"/>
              <a:ext cx="2253575" cy="2372875"/>
            </a:xfrm>
            <a:custGeom>
              <a:avLst/>
              <a:gdLst/>
              <a:ahLst/>
              <a:cxnLst/>
              <a:rect l="l" t="t" r="r" b="b"/>
              <a:pathLst>
                <a:path w="90143" h="94915" extrusionOk="0">
                  <a:moveTo>
                    <a:pt x="43024" y="30141"/>
                  </a:moveTo>
                  <a:lnTo>
                    <a:pt x="50301" y="41792"/>
                  </a:lnTo>
                  <a:lnTo>
                    <a:pt x="45171" y="40002"/>
                  </a:lnTo>
                  <a:lnTo>
                    <a:pt x="43024" y="30141"/>
                  </a:lnTo>
                  <a:close/>
                  <a:moveTo>
                    <a:pt x="1432" y="717"/>
                  </a:moveTo>
                  <a:lnTo>
                    <a:pt x="64973" y="2904"/>
                  </a:lnTo>
                  <a:lnTo>
                    <a:pt x="83980" y="43780"/>
                  </a:lnTo>
                  <a:lnTo>
                    <a:pt x="50738" y="65172"/>
                  </a:lnTo>
                  <a:lnTo>
                    <a:pt x="45330" y="40718"/>
                  </a:lnTo>
                  <a:lnTo>
                    <a:pt x="51812" y="43024"/>
                  </a:lnTo>
                  <a:lnTo>
                    <a:pt x="51812" y="43024"/>
                  </a:lnTo>
                  <a:lnTo>
                    <a:pt x="41593" y="26682"/>
                  </a:lnTo>
                  <a:lnTo>
                    <a:pt x="44456" y="39724"/>
                  </a:lnTo>
                  <a:lnTo>
                    <a:pt x="30777" y="34873"/>
                  </a:lnTo>
                  <a:lnTo>
                    <a:pt x="1432" y="717"/>
                  </a:lnTo>
                  <a:close/>
                  <a:moveTo>
                    <a:pt x="84218" y="44853"/>
                  </a:moveTo>
                  <a:lnTo>
                    <a:pt x="89427" y="76783"/>
                  </a:lnTo>
                  <a:lnTo>
                    <a:pt x="57736" y="93523"/>
                  </a:lnTo>
                  <a:lnTo>
                    <a:pt x="84218" y="44853"/>
                  </a:lnTo>
                  <a:close/>
                  <a:moveTo>
                    <a:pt x="1" y="1"/>
                  </a:moveTo>
                  <a:lnTo>
                    <a:pt x="30380" y="35350"/>
                  </a:lnTo>
                  <a:lnTo>
                    <a:pt x="30419" y="35430"/>
                  </a:lnTo>
                  <a:lnTo>
                    <a:pt x="44615" y="40480"/>
                  </a:lnTo>
                  <a:lnTo>
                    <a:pt x="50301" y="66206"/>
                  </a:lnTo>
                  <a:lnTo>
                    <a:pt x="83542" y="44814"/>
                  </a:lnTo>
                  <a:lnTo>
                    <a:pt x="56384" y="94716"/>
                  </a:lnTo>
                  <a:lnTo>
                    <a:pt x="56384" y="94796"/>
                  </a:lnTo>
                  <a:lnTo>
                    <a:pt x="56424" y="94875"/>
                  </a:lnTo>
                  <a:lnTo>
                    <a:pt x="56464" y="94915"/>
                  </a:lnTo>
                  <a:lnTo>
                    <a:pt x="56543" y="94875"/>
                  </a:lnTo>
                  <a:lnTo>
                    <a:pt x="90143" y="77141"/>
                  </a:lnTo>
                  <a:lnTo>
                    <a:pt x="84735" y="43939"/>
                  </a:lnTo>
                  <a:lnTo>
                    <a:pt x="85252" y="42945"/>
                  </a:lnTo>
                  <a:lnTo>
                    <a:pt x="84536" y="43422"/>
                  </a:lnTo>
                  <a:lnTo>
                    <a:pt x="65371" y="2307"/>
                  </a:lnTo>
                  <a:lnTo>
                    <a:pt x="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2" name="Google Shape;3472;p116"/>
            <p:cNvSpPr/>
            <p:nvPr/>
          </p:nvSpPr>
          <p:spPr>
            <a:xfrm>
              <a:off x="1589250" y="3124900"/>
              <a:ext cx="2383800" cy="2334100"/>
            </a:xfrm>
            <a:custGeom>
              <a:avLst/>
              <a:gdLst/>
              <a:ahLst/>
              <a:cxnLst/>
              <a:rect l="l" t="t" r="r" b="b"/>
              <a:pathLst>
                <a:path w="95352" h="93364" extrusionOk="0">
                  <a:moveTo>
                    <a:pt x="74515" y="6561"/>
                  </a:moveTo>
                  <a:lnTo>
                    <a:pt x="66563" y="40837"/>
                  </a:lnTo>
                  <a:lnTo>
                    <a:pt x="62428" y="40638"/>
                  </a:lnTo>
                  <a:lnTo>
                    <a:pt x="74515" y="6561"/>
                  </a:lnTo>
                  <a:close/>
                  <a:moveTo>
                    <a:pt x="74436" y="2505"/>
                  </a:moveTo>
                  <a:lnTo>
                    <a:pt x="52726" y="26721"/>
                  </a:lnTo>
                  <a:lnTo>
                    <a:pt x="52845" y="26800"/>
                  </a:lnTo>
                  <a:lnTo>
                    <a:pt x="41393" y="33361"/>
                  </a:lnTo>
                  <a:lnTo>
                    <a:pt x="4136" y="45091"/>
                  </a:lnTo>
                  <a:lnTo>
                    <a:pt x="4136" y="45091"/>
                  </a:lnTo>
                  <a:lnTo>
                    <a:pt x="74436" y="2505"/>
                  </a:lnTo>
                  <a:close/>
                  <a:moveTo>
                    <a:pt x="75271" y="2545"/>
                  </a:moveTo>
                  <a:lnTo>
                    <a:pt x="61553" y="41234"/>
                  </a:lnTo>
                  <a:lnTo>
                    <a:pt x="66404" y="41433"/>
                  </a:lnTo>
                  <a:lnTo>
                    <a:pt x="61115" y="64217"/>
                  </a:lnTo>
                  <a:lnTo>
                    <a:pt x="67438" y="92329"/>
                  </a:lnTo>
                  <a:lnTo>
                    <a:pt x="67438" y="92329"/>
                  </a:lnTo>
                  <a:lnTo>
                    <a:pt x="18251" y="73005"/>
                  </a:lnTo>
                  <a:lnTo>
                    <a:pt x="27397" y="66563"/>
                  </a:lnTo>
                  <a:lnTo>
                    <a:pt x="54237" y="26005"/>
                  </a:lnTo>
                  <a:lnTo>
                    <a:pt x="75271" y="2545"/>
                  </a:lnTo>
                  <a:close/>
                  <a:moveTo>
                    <a:pt x="76702" y="0"/>
                  </a:moveTo>
                  <a:lnTo>
                    <a:pt x="75907" y="875"/>
                  </a:lnTo>
                  <a:lnTo>
                    <a:pt x="80" y="46801"/>
                  </a:lnTo>
                  <a:lnTo>
                    <a:pt x="0" y="46881"/>
                  </a:lnTo>
                  <a:lnTo>
                    <a:pt x="40" y="46960"/>
                  </a:lnTo>
                  <a:lnTo>
                    <a:pt x="80" y="47000"/>
                  </a:lnTo>
                  <a:lnTo>
                    <a:pt x="159" y="47000"/>
                  </a:lnTo>
                  <a:lnTo>
                    <a:pt x="41632" y="33958"/>
                  </a:lnTo>
                  <a:lnTo>
                    <a:pt x="41672" y="33958"/>
                  </a:lnTo>
                  <a:lnTo>
                    <a:pt x="52248" y="27914"/>
                  </a:lnTo>
                  <a:lnTo>
                    <a:pt x="26920" y="66126"/>
                  </a:lnTo>
                  <a:lnTo>
                    <a:pt x="16939" y="73164"/>
                  </a:lnTo>
                  <a:lnTo>
                    <a:pt x="68352" y="93363"/>
                  </a:lnTo>
                  <a:lnTo>
                    <a:pt x="61752" y="64217"/>
                  </a:lnTo>
                  <a:lnTo>
                    <a:pt x="67040" y="41473"/>
                  </a:lnTo>
                  <a:lnTo>
                    <a:pt x="95311" y="42745"/>
                  </a:lnTo>
                  <a:lnTo>
                    <a:pt x="95351" y="42109"/>
                  </a:lnTo>
                  <a:lnTo>
                    <a:pt x="67199" y="40837"/>
                  </a:lnTo>
                  <a:lnTo>
                    <a:pt x="76424" y="1233"/>
                  </a:lnTo>
                  <a:lnTo>
                    <a:pt x="76702" y="398"/>
                  </a:lnTo>
                  <a:lnTo>
                    <a:pt x="76702" y="398"/>
                  </a:lnTo>
                  <a:lnTo>
                    <a:pt x="76583" y="477"/>
                  </a:lnTo>
                  <a:lnTo>
                    <a:pt x="76583" y="477"/>
                  </a:lnTo>
                  <a:lnTo>
                    <a:pt x="767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3" name="Google Shape;3473;p116"/>
            <p:cNvSpPr/>
            <p:nvPr/>
          </p:nvSpPr>
          <p:spPr>
            <a:xfrm>
              <a:off x="1620050" y="3054325"/>
              <a:ext cx="1676025" cy="2386775"/>
            </a:xfrm>
            <a:custGeom>
              <a:avLst/>
              <a:gdLst/>
              <a:ahLst/>
              <a:cxnLst/>
              <a:rect l="l" t="t" r="r" b="b"/>
              <a:pathLst>
                <a:path w="67041" h="95471" extrusionOk="0">
                  <a:moveTo>
                    <a:pt x="10140" y="3778"/>
                  </a:moveTo>
                  <a:lnTo>
                    <a:pt x="14673" y="59923"/>
                  </a:lnTo>
                  <a:lnTo>
                    <a:pt x="717" y="48869"/>
                  </a:lnTo>
                  <a:lnTo>
                    <a:pt x="10140" y="3778"/>
                  </a:lnTo>
                  <a:close/>
                  <a:moveTo>
                    <a:pt x="40360" y="37178"/>
                  </a:moveTo>
                  <a:lnTo>
                    <a:pt x="59645" y="66722"/>
                  </a:lnTo>
                  <a:lnTo>
                    <a:pt x="26443" y="68829"/>
                  </a:lnTo>
                  <a:lnTo>
                    <a:pt x="26443" y="68829"/>
                  </a:lnTo>
                  <a:lnTo>
                    <a:pt x="40360" y="37178"/>
                  </a:lnTo>
                  <a:close/>
                  <a:moveTo>
                    <a:pt x="1472" y="50260"/>
                  </a:moveTo>
                  <a:lnTo>
                    <a:pt x="14753" y="60758"/>
                  </a:lnTo>
                  <a:lnTo>
                    <a:pt x="15866" y="74476"/>
                  </a:lnTo>
                  <a:lnTo>
                    <a:pt x="15866" y="74476"/>
                  </a:lnTo>
                  <a:lnTo>
                    <a:pt x="1472" y="50260"/>
                  </a:lnTo>
                  <a:close/>
                  <a:moveTo>
                    <a:pt x="10299" y="0"/>
                  </a:moveTo>
                  <a:lnTo>
                    <a:pt x="10260" y="80"/>
                  </a:lnTo>
                  <a:lnTo>
                    <a:pt x="1" y="49147"/>
                  </a:lnTo>
                  <a:lnTo>
                    <a:pt x="80" y="49187"/>
                  </a:lnTo>
                  <a:lnTo>
                    <a:pt x="16741" y="77180"/>
                  </a:lnTo>
                  <a:lnTo>
                    <a:pt x="15429" y="61314"/>
                  </a:lnTo>
                  <a:lnTo>
                    <a:pt x="25051" y="68909"/>
                  </a:lnTo>
                  <a:lnTo>
                    <a:pt x="24773" y="68909"/>
                  </a:lnTo>
                  <a:lnTo>
                    <a:pt x="66683" y="95471"/>
                  </a:lnTo>
                  <a:lnTo>
                    <a:pt x="67041" y="94954"/>
                  </a:lnTo>
                  <a:lnTo>
                    <a:pt x="26801" y="69426"/>
                  </a:lnTo>
                  <a:lnTo>
                    <a:pt x="60758" y="67318"/>
                  </a:lnTo>
                  <a:lnTo>
                    <a:pt x="40241" y="35826"/>
                  </a:lnTo>
                  <a:lnTo>
                    <a:pt x="25807" y="68670"/>
                  </a:lnTo>
                  <a:lnTo>
                    <a:pt x="15389" y="60440"/>
                  </a:lnTo>
                  <a:lnTo>
                    <a:pt x="10458" y="80"/>
                  </a:lnTo>
                  <a:lnTo>
                    <a:pt x="10458" y="40"/>
                  </a:lnTo>
                  <a:lnTo>
                    <a:pt x="1037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4" name="Google Shape;3474;p116"/>
            <p:cNvSpPr/>
            <p:nvPr/>
          </p:nvSpPr>
          <p:spPr>
            <a:xfrm>
              <a:off x="2866625" y="3743200"/>
              <a:ext cx="100425" cy="100425"/>
            </a:xfrm>
            <a:custGeom>
              <a:avLst/>
              <a:gdLst/>
              <a:ahLst/>
              <a:cxnLst/>
              <a:rect l="l" t="t" r="r" b="b"/>
              <a:pathLst>
                <a:path w="4017" h="4017" extrusionOk="0">
                  <a:moveTo>
                    <a:pt x="1750" y="1"/>
                  </a:moveTo>
                  <a:lnTo>
                    <a:pt x="1392" y="80"/>
                  </a:lnTo>
                  <a:lnTo>
                    <a:pt x="1034" y="239"/>
                  </a:lnTo>
                  <a:lnTo>
                    <a:pt x="716" y="438"/>
                  </a:lnTo>
                  <a:lnTo>
                    <a:pt x="438" y="716"/>
                  </a:lnTo>
                  <a:lnTo>
                    <a:pt x="239" y="1074"/>
                  </a:lnTo>
                  <a:lnTo>
                    <a:pt x="80" y="1432"/>
                  </a:lnTo>
                  <a:lnTo>
                    <a:pt x="0" y="1830"/>
                  </a:lnTo>
                  <a:lnTo>
                    <a:pt x="0" y="2227"/>
                  </a:lnTo>
                  <a:lnTo>
                    <a:pt x="80" y="2625"/>
                  </a:lnTo>
                  <a:lnTo>
                    <a:pt x="239" y="2983"/>
                  </a:lnTo>
                  <a:lnTo>
                    <a:pt x="477" y="3301"/>
                  </a:lnTo>
                  <a:lnTo>
                    <a:pt x="756" y="3579"/>
                  </a:lnTo>
                  <a:lnTo>
                    <a:pt x="1074" y="3778"/>
                  </a:lnTo>
                  <a:lnTo>
                    <a:pt x="1471" y="3937"/>
                  </a:lnTo>
                  <a:lnTo>
                    <a:pt x="1869" y="4017"/>
                  </a:lnTo>
                  <a:lnTo>
                    <a:pt x="2267" y="4017"/>
                  </a:lnTo>
                  <a:lnTo>
                    <a:pt x="2625" y="3937"/>
                  </a:lnTo>
                  <a:lnTo>
                    <a:pt x="2982" y="3778"/>
                  </a:lnTo>
                  <a:lnTo>
                    <a:pt x="3301" y="3540"/>
                  </a:lnTo>
                  <a:lnTo>
                    <a:pt x="3579" y="3261"/>
                  </a:lnTo>
                  <a:lnTo>
                    <a:pt x="3817" y="2943"/>
                  </a:lnTo>
                  <a:lnTo>
                    <a:pt x="3937" y="2545"/>
                  </a:lnTo>
                  <a:lnTo>
                    <a:pt x="4016" y="2148"/>
                  </a:lnTo>
                  <a:lnTo>
                    <a:pt x="4016" y="1750"/>
                  </a:lnTo>
                  <a:lnTo>
                    <a:pt x="3937" y="1392"/>
                  </a:lnTo>
                  <a:lnTo>
                    <a:pt x="3778" y="1035"/>
                  </a:lnTo>
                  <a:lnTo>
                    <a:pt x="3539" y="716"/>
                  </a:lnTo>
                  <a:lnTo>
                    <a:pt x="3261" y="438"/>
                  </a:lnTo>
                  <a:lnTo>
                    <a:pt x="2943" y="199"/>
                  </a:lnTo>
                  <a:lnTo>
                    <a:pt x="2585" y="80"/>
                  </a:lnTo>
                  <a:lnTo>
                    <a:pt x="214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5" name="Google Shape;3475;p116"/>
            <p:cNvSpPr/>
            <p:nvPr/>
          </p:nvSpPr>
          <p:spPr>
            <a:xfrm>
              <a:off x="3896475" y="4102075"/>
              <a:ext cx="168025" cy="168000"/>
            </a:xfrm>
            <a:custGeom>
              <a:avLst/>
              <a:gdLst/>
              <a:ahLst/>
              <a:cxnLst/>
              <a:rect l="l" t="t" r="r" b="b"/>
              <a:pathLst>
                <a:path w="6721" h="6720" extrusionOk="0">
                  <a:moveTo>
                    <a:pt x="2943" y="0"/>
                  </a:moveTo>
                  <a:lnTo>
                    <a:pt x="2625" y="80"/>
                  </a:lnTo>
                  <a:lnTo>
                    <a:pt x="2307" y="159"/>
                  </a:lnTo>
                  <a:lnTo>
                    <a:pt x="2028" y="278"/>
                  </a:lnTo>
                  <a:lnTo>
                    <a:pt x="1710" y="398"/>
                  </a:lnTo>
                  <a:lnTo>
                    <a:pt x="1472" y="596"/>
                  </a:lnTo>
                  <a:lnTo>
                    <a:pt x="1193" y="795"/>
                  </a:lnTo>
                  <a:lnTo>
                    <a:pt x="955" y="994"/>
                  </a:lnTo>
                  <a:lnTo>
                    <a:pt x="756" y="1233"/>
                  </a:lnTo>
                  <a:lnTo>
                    <a:pt x="557" y="1511"/>
                  </a:lnTo>
                  <a:lnTo>
                    <a:pt x="398" y="1789"/>
                  </a:lnTo>
                  <a:lnTo>
                    <a:pt x="239" y="2107"/>
                  </a:lnTo>
                  <a:lnTo>
                    <a:pt x="120" y="2426"/>
                  </a:lnTo>
                  <a:lnTo>
                    <a:pt x="40" y="2783"/>
                  </a:lnTo>
                  <a:lnTo>
                    <a:pt x="0" y="3102"/>
                  </a:lnTo>
                  <a:lnTo>
                    <a:pt x="0" y="3420"/>
                  </a:lnTo>
                  <a:lnTo>
                    <a:pt x="40" y="3778"/>
                  </a:lnTo>
                  <a:lnTo>
                    <a:pt x="80" y="4096"/>
                  </a:lnTo>
                  <a:lnTo>
                    <a:pt x="159" y="4414"/>
                  </a:lnTo>
                  <a:lnTo>
                    <a:pt x="279" y="4692"/>
                  </a:lnTo>
                  <a:lnTo>
                    <a:pt x="438" y="4970"/>
                  </a:lnTo>
                  <a:lnTo>
                    <a:pt x="597" y="5249"/>
                  </a:lnTo>
                  <a:lnTo>
                    <a:pt x="796" y="5527"/>
                  </a:lnTo>
                  <a:lnTo>
                    <a:pt x="994" y="5766"/>
                  </a:lnTo>
                  <a:lnTo>
                    <a:pt x="1233" y="5964"/>
                  </a:lnTo>
                  <a:lnTo>
                    <a:pt x="1511" y="6163"/>
                  </a:lnTo>
                  <a:lnTo>
                    <a:pt x="1790" y="6322"/>
                  </a:lnTo>
                  <a:lnTo>
                    <a:pt x="2108" y="6481"/>
                  </a:lnTo>
                  <a:lnTo>
                    <a:pt x="2426" y="6601"/>
                  </a:lnTo>
                  <a:lnTo>
                    <a:pt x="2784" y="6680"/>
                  </a:lnTo>
                  <a:lnTo>
                    <a:pt x="3102" y="6720"/>
                  </a:lnTo>
                  <a:lnTo>
                    <a:pt x="3420" y="6720"/>
                  </a:lnTo>
                  <a:lnTo>
                    <a:pt x="3778" y="6680"/>
                  </a:lnTo>
                  <a:lnTo>
                    <a:pt x="4096" y="6640"/>
                  </a:lnTo>
                  <a:lnTo>
                    <a:pt x="4414" y="6561"/>
                  </a:lnTo>
                  <a:lnTo>
                    <a:pt x="4692" y="6442"/>
                  </a:lnTo>
                  <a:lnTo>
                    <a:pt x="5010" y="6283"/>
                  </a:lnTo>
                  <a:lnTo>
                    <a:pt x="5249" y="6124"/>
                  </a:lnTo>
                  <a:lnTo>
                    <a:pt x="5527" y="5925"/>
                  </a:lnTo>
                  <a:lnTo>
                    <a:pt x="5766" y="5726"/>
                  </a:lnTo>
                  <a:lnTo>
                    <a:pt x="5965" y="5448"/>
                  </a:lnTo>
                  <a:lnTo>
                    <a:pt x="6164" y="5209"/>
                  </a:lnTo>
                  <a:lnTo>
                    <a:pt x="6323" y="4931"/>
                  </a:lnTo>
                  <a:lnTo>
                    <a:pt x="6482" y="4613"/>
                  </a:lnTo>
                  <a:lnTo>
                    <a:pt x="6601" y="4294"/>
                  </a:lnTo>
                  <a:lnTo>
                    <a:pt x="6680" y="3937"/>
                  </a:lnTo>
                  <a:lnTo>
                    <a:pt x="6720" y="3618"/>
                  </a:lnTo>
                  <a:lnTo>
                    <a:pt x="6720" y="3261"/>
                  </a:lnTo>
                  <a:lnTo>
                    <a:pt x="6680" y="2942"/>
                  </a:lnTo>
                  <a:lnTo>
                    <a:pt x="6641" y="2624"/>
                  </a:lnTo>
                  <a:lnTo>
                    <a:pt x="6561" y="2306"/>
                  </a:lnTo>
                  <a:lnTo>
                    <a:pt x="6442" y="2028"/>
                  </a:lnTo>
                  <a:lnTo>
                    <a:pt x="6283" y="1710"/>
                  </a:lnTo>
                  <a:lnTo>
                    <a:pt x="6124" y="1432"/>
                  </a:lnTo>
                  <a:lnTo>
                    <a:pt x="5925" y="1193"/>
                  </a:lnTo>
                  <a:lnTo>
                    <a:pt x="5726" y="954"/>
                  </a:lnTo>
                  <a:lnTo>
                    <a:pt x="5488" y="756"/>
                  </a:lnTo>
                  <a:lnTo>
                    <a:pt x="5209" y="557"/>
                  </a:lnTo>
                  <a:lnTo>
                    <a:pt x="4931" y="358"/>
                  </a:lnTo>
                  <a:lnTo>
                    <a:pt x="4613" y="239"/>
                  </a:lnTo>
                  <a:lnTo>
                    <a:pt x="4295" y="119"/>
                  </a:lnTo>
                  <a:lnTo>
                    <a:pt x="3937" y="40"/>
                  </a:lnTo>
                  <a:lnTo>
                    <a:pt x="36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6" name="Google Shape;3476;p116"/>
            <p:cNvSpPr/>
            <p:nvPr/>
          </p:nvSpPr>
          <p:spPr>
            <a:xfrm>
              <a:off x="3261275" y="5409275"/>
              <a:ext cx="67600" cy="67600"/>
            </a:xfrm>
            <a:custGeom>
              <a:avLst/>
              <a:gdLst/>
              <a:ahLst/>
              <a:cxnLst/>
              <a:rect l="l" t="t" r="r" b="b"/>
              <a:pathLst>
                <a:path w="2704" h="2704" extrusionOk="0">
                  <a:moveTo>
                    <a:pt x="1431" y="0"/>
                  </a:moveTo>
                  <a:lnTo>
                    <a:pt x="1193" y="40"/>
                  </a:lnTo>
                  <a:lnTo>
                    <a:pt x="915" y="80"/>
                  </a:lnTo>
                  <a:lnTo>
                    <a:pt x="676" y="199"/>
                  </a:lnTo>
                  <a:lnTo>
                    <a:pt x="477" y="318"/>
                  </a:lnTo>
                  <a:lnTo>
                    <a:pt x="278" y="517"/>
                  </a:lnTo>
                  <a:lnTo>
                    <a:pt x="159" y="756"/>
                  </a:lnTo>
                  <a:lnTo>
                    <a:pt x="40" y="994"/>
                  </a:lnTo>
                  <a:lnTo>
                    <a:pt x="0" y="1273"/>
                  </a:lnTo>
                  <a:lnTo>
                    <a:pt x="0" y="1511"/>
                  </a:lnTo>
                  <a:lnTo>
                    <a:pt x="80" y="1789"/>
                  </a:lnTo>
                  <a:lnTo>
                    <a:pt x="159" y="2028"/>
                  </a:lnTo>
                  <a:lnTo>
                    <a:pt x="318" y="2227"/>
                  </a:lnTo>
                  <a:lnTo>
                    <a:pt x="517" y="2426"/>
                  </a:lnTo>
                  <a:lnTo>
                    <a:pt x="716" y="2545"/>
                  </a:lnTo>
                  <a:lnTo>
                    <a:pt x="954" y="2664"/>
                  </a:lnTo>
                  <a:lnTo>
                    <a:pt x="1233" y="2704"/>
                  </a:lnTo>
                  <a:lnTo>
                    <a:pt x="1511" y="2704"/>
                  </a:lnTo>
                  <a:lnTo>
                    <a:pt x="1750" y="2624"/>
                  </a:lnTo>
                  <a:lnTo>
                    <a:pt x="1988" y="2545"/>
                  </a:lnTo>
                  <a:lnTo>
                    <a:pt x="2227" y="2386"/>
                  </a:lnTo>
                  <a:lnTo>
                    <a:pt x="2386" y="2187"/>
                  </a:lnTo>
                  <a:lnTo>
                    <a:pt x="2545" y="1988"/>
                  </a:lnTo>
                  <a:lnTo>
                    <a:pt x="2624" y="1750"/>
                  </a:lnTo>
                  <a:lnTo>
                    <a:pt x="2704" y="1471"/>
                  </a:lnTo>
                  <a:lnTo>
                    <a:pt x="2664" y="1193"/>
                  </a:lnTo>
                  <a:lnTo>
                    <a:pt x="2624" y="954"/>
                  </a:lnTo>
                  <a:lnTo>
                    <a:pt x="2505" y="716"/>
                  </a:lnTo>
                  <a:lnTo>
                    <a:pt x="2386" y="477"/>
                  </a:lnTo>
                  <a:lnTo>
                    <a:pt x="2187" y="318"/>
                  </a:lnTo>
                  <a:lnTo>
                    <a:pt x="1948" y="159"/>
                  </a:lnTo>
                  <a:lnTo>
                    <a:pt x="1710" y="80"/>
                  </a:lnTo>
                  <a:lnTo>
                    <a:pt x="143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7" name="Google Shape;3477;p116"/>
            <p:cNvSpPr/>
            <p:nvPr/>
          </p:nvSpPr>
          <p:spPr>
            <a:xfrm>
              <a:off x="4049550" y="4952000"/>
              <a:ext cx="117325" cy="117325"/>
            </a:xfrm>
            <a:custGeom>
              <a:avLst/>
              <a:gdLst/>
              <a:ahLst/>
              <a:cxnLst/>
              <a:rect l="l" t="t" r="r" b="b"/>
              <a:pathLst>
                <a:path w="4693" h="4693" extrusionOk="0">
                  <a:moveTo>
                    <a:pt x="2546" y="0"/>
                  </a:moveTo>
                  <a:lnTo>
                    <a:pt x="2068" y="40"/>
                  </a:lnTo>
                  <a:lnTo>
                    <a:pt x="1631" y="120"/>
                  </a:lnTo>
                  <a:lnTo>
                    <a:pt x="1194" y="318"/>
                  </a:lnTo>
                  <a:lnTo>
                    <a:pt x="836" y="557"/>
                  </a:lnTo>
                  <a:lnTo>
                    <a:pt x="518" y="875"/>
                  </a:lnTo>
                  <a:lnTo>
                    <a:pt x="279" y="1273"/>
                  </a:lnTo>
                  <a:lnTo>
                    <a:pt x="160" y="1471"/>
                  </a:lnTo>
                  <a:lnTo>
                    <a:pt x="80" y="1710"/>
                  </a:lnTo>
                  <a:lnTo>
                    <a:pt x="41" y="1949"/>
                  </a:lnTo>
                  <a:lnTo>
                    <a:pt x="1" y="2187"/>
                  </a:lnTo>
                  <a:lnTo>
                    <a:pt x="1" y="2625"/>
                  </a:lnTo>
                  <a:lnTo>
                    <a:pt x="120" y="3102"/>
                  </a:lnTo>
                  <a:lnTo>
                    <a:pt x="279" y="3499"/>
                  </a:lnTo>
                  <a:lnTo>
                    <a:pt x="557" y="3857"/>
                  </a:lnTo>
                  <a:lnTo>
                    <a:pt x="876" y="4175"/>
                  </a:lnTo>
                  <a:lnTo>
                    <a:pt x="1273" y="4454"/>
                  </a:lnTo>
                  <a:lnTo>
                    <a:pt x="1472" y="4533"/>
                  </a:lnTo>
                  <a:lnTo>
                    <a:pt x="1711" y="4613"/>
                  </a:lnTo>
                  <a:lnTo>
                    <a:pt x="1949" y="4692"/>
                  </a:lnTo>
                  <a:lnTo>
                    <a:pt x="2625" y="4692"/>
                  </a:lnTo>
                  <a:lnTo>
                    <a:pt x="3063" y="4613"/>
                  </a:lnTo>
                  <a:lnTo>
                    <a:pt x="3500" y="4414"/>
                  </a:lnTo>
                  <a:lnTo>
                    <a:pt x="3858" y="4175"/>
                  </a:lnTo>
                  <a:lnTo>
                    <a:pt x="4176" y="3817"/>
                  </a:lnTo>
                  <a:lnTo>
                    <a:pt x="4454" y="3460"/>
                  </a:lnTo>
                  <a:lnTo>
                    <a:pt x="4534" y="3221"/>
                  </a:lnTo>
                  <a:lnTo>
                    <a:pt x="4613" y="3022"/>
                  </a:lnTo>
                  <a:lnTo>
                    <a:pt x="4653" y="2784"/>
                  </a:lnTo>
                  <a:lnTo>
                    <a:pt x="4693" y="2545"/>
                  </a:lnTo>
                  <a:lnTo>
                    <a:pt x="4693" y="2068"/>
                  </a:lnTo>
                  <a:lnTo>
                    <a:pt x="4574" y="1631"/>
                  </a:lnTo>
                  <a:lnTo>
                    <a:pt x="4414" y="1233"/>
                  </a:lnTo>
                  <a:lnTo>
                    <a:pt x="4136" y="835"/>
                  </a:lnTo>
                  <a:lnTo>
                    <a:pt x="3818" y="517"/>
                  </a:lnTo>
                  <a:lnTo>
                    <a:pt x="3460" y="279"/>
                  </a:lnTo>
                  <a:lnTo>
                    <a:pt x="3222" y="159"/>
                  </a:lnTo>
                  <a:lnTo>
                    <a:pt x="2983" y="80"/>
                  </a:lnTo>
                  <a:lnTo>
                    <a:pt x="2784" y="40"/>
                  </a:lnTo>
                  <a:lnTo>
                    <a:pt x="25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8" name="Google Shape;3478;p116"/>
            <p:cNvSpPr/>
            <p:nvPr/>
          </p:nvSpPr>
          <p:spPr>
            <a:xfrm>
              <a:off x="3039575" y="4649800"/>
              <a:ext cx="168025" cy="168025"/>
            </a:xfrm>
            <a:custGeom>
              <a:avLst/>
              <a:gdLst/>
              <a:ahLst/>
              <a:cxnLst/>
              <a:rect l="l" t="t" r="r" b="b"/>
              <a:pathLst>
                <a:path w="6721" h="6721" extrusionOk="0">
                  <a:moveTo>
                    <a:pt x="2943" y="0"/>
                  </a:moveTo>
                  <a:lnTo>
                    <a:pt x="2625" y="80"/>
                  </a:lnTo>
                  <a:lnTo>
                    <a:pt x="2307" y="159"/>
                  </a:lnTo>
                  <a:lnTo>
                    <a:pt x="2029" y="279"/>
                  </a:lnTo>
                  <a:lnTo>
                    <a:pt x="1751" y="398"/>
                  </a:lnTo>
                  <a:lnTo>
                    <a:pt x="1472" y="597"/>
                  </a:lnTo>
                  <a:lnTo>
                    <a:pt x="1194" y="756"/>
                  </a:lnTo>
                  <a:lnTo>
                    <a:pt x="955" y="994"/>
                  </a:lnTo>
                  <a:lnTo>
                    <a:pt x="756" y="1233"/>
                  </a:lnTo>
                  <a:lnTo>
                    <a:pt x="558" y="1511"/>
                  </a:lnTo>
                  <a:lnTo>
                    <a:pt x="399" y="1790"/>
                  </a:lnTo>
                  <a:lnTo>
                    <a:pt x="240" y="2108"/>
                  </a:lnTo>
                  <a:lnTo>
                    <a:pt x="120" y="2426"/>
                  </a:lnTo>
                  <a:lnTo>
                    <a:pt x="41" y="2744"/>
                  </a:lnTo>
                  <a:lnTo>
                    <a:pt x="1" y="3102"/>
                  </a:lnTo>
                  <a:lnTo>
                    <a:pt x="1" y="3420"/>
                  </a:lnTo>
                  <a:lnTo>
                    <a:pt x="41" y="3738"/>
                  </a:lnTo>
                  <a:lnTo>
                    <a:pt x="80" y="4056"/>
                  </a:lnTo>
                  <a:lnTo>
                    <a:pt x="160" y="4374"/>
                  </a:lnTo>
                  <a:lnTo>
                    <a:pt x="279" y="4692"/>
                  </a:lnTo>
                  <a:lnTo>
                    <a:pt x="438" y="4971"/>
                  </a:lnTo>
                  <a:lnTo>
                    <a:pt x="597" y="5249"/>
                  </a:lnTo>
                  <a:lnTo>
                    <a:pt x="796" y="5527"/>
                  </a:lnTo>
                  <a:lnTo>
                    <a:pt x="995" y="5766"/>
                  </a:lnTo>
                  <a:lnTo>
                    <a:pt x="1273" y="5965"/>
                  </a:lnTo>
                  <a:lnTo>
                    <a:pt x="1512" y="6164"/>
                  </a:lnTo>
                  <a:lnTo>
                    <a:pt x="1790" y="6323"/>
                  </a:lnTo>
                  <a:lnTo>
                    <a:pt x="2108" y="6482"/>
                  </a:lnTo>
                  <a:lnTo>
                    <a:pt x="2426" y="6561"/>
                  </a:lnTo>
                  <a:lnTo>
                    <a:pt x="2784" y="6641"/>
                  </a:lnTo>
                  <a:lnTo>
                    <a:pt x="3102" y="6681"/>
                  </a:lnTo>
                  <a:lnTo>
                    <a:pt x="3460" y="6720"/>
                  </a:lnTo>
                  <a:lnTo>
                    <a:pt x="3778" y="6681"/>
                  </a:lnTo>
                  <a:lnTo>
                    <a:pt x="4097" y="6641"/>
                  </a:lnTo>
                  <a:lnTo>
                    <a:pt x="4415" y="6561"/>
                  </a:lnTo>
                  <a:lnTo>
                    <a:pt x="4693" y="6442"/>
                  </a:lnTo>
                  <a:lnTo>
                    <a:pt x="5011" y="6283"/>
                  </a:lnTo>
                  <a:lnTo>
                    <a:pt x="5289" y="6124"/>
                  </a:lnTo>
                  <a:lnTo>
                    <a:pt x="5528" y="5925"/>
                  </a:lnTo>
                  <a:lnTo>
                    <a:pt x="5767" y="5686"/>
                  </a:lnTo>
                  <a:lnTo>
                    <a:pt x="5965" y="5448"/>
                  </a:lnTo>
                  <a:lnTo>
                    <a:pt x="6164" y="5209"/>
                  </a:lnTo>
                  <a:lnTo>
                    <a:pt x="6363" y="4891"/>
                  </a:lnTo>
                  <a:lnTo>
                    <a:pt x="6482" y="4613"/>
                  </a:lnTo>
                  <a:lnTo>
                    <a:pt x="6602" y="4255"/>
                  </a:lnTo>
                  <a:lnTo>
                    <a:pt x="6681" y="3937"/>
                  </a:lnTo>
                  <a:lnTo>
                    <a:pt x="6721" y="3619"/>
                  </a:lnTo>
                  <a:lnTo>
                    <a:pt x="6721" y="3261"/>
                  </a:lnTo>
                  <a:lnTo>
                    <a:pt x="6721" y="2943"/>
                  </a:lnTo>
                  <a:lnTo>
                    <a:pt x="6641" y="2625"/>
                  </a:lnTo>
                  <a:lnTo>
                    <a:pt x="6562" y="2307"/>
                  </a:lnTo>
                  <a:lnTo>
                    <a:pt x="6443" y="1988"/>
                  </a:lnTo>
                  <a:lnTo>
                    <a:pt x="6283" y="1710"/>
                  </a:lnTo>
                  <a:lnTo>
                    <a:pt x="6124" y="1432"/>
                  </a:lnTo>
                  <a:lnTo>
                    <a:pt x="5926" y="1193"/>
                  </a:lnTo>
                  <a:lnTo>
                    <a:pt x="5727" y="955"/>
                  </a:lnTo>
                  <a:lnTo>
                    <a:pt x="5488" y="716"/>
                  </a:lnTo>
                  <a:lnTo>
                    <a:pt x="5210" y="517"/>
                  </a:lnTo>
                  <a:lnTo>
                    <a:pt x="4932" y="358"/>
                  </a:lnTo>
                  <a:lnTo>
                    <a:pt x="4613" y="239"/>
                  </a:lnTo>
                  <a:lnTo>
                    <a:pt x="4295" y="120"/>
                  </a:lnTo>
                  <a:lnTo>
                    <a:pt x="3937" y="40"/>
                  </a:lnTo>
                  <a:lnTo>
                    <a:pt x="36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9" name="Google Shape;3479;p116"/>
            <p:cNvSpPr/>
            <p:nvPr/>
          </p:nvSpPr>
          <p:spPr>
            <a:xfrm>
              <a:off x="1572350" y="4220350"/>
              <a:ext cx="117325" cy="117325"/>
            </a:xfrm>
            <a:custGeom>
              <a:avLst/>
              <a:gdLst/>
              <a:ahLst/>
              <a:cxnLst/>
              <a:rect l="l" t="t" r="r" b="b"/>
              <a:pathLst>
                <a:path w="4693" h="4693" extrusionOk="0">
                  <a:moveTo>
                    <a:pt x="2068" y="1"/>
                  </a:moveTo>
                  <a:lnTo>
                    <a:pt x="1631" y="80"/>
                  </a:lnTo>
                  <a:lnTo>
                    <a:pt x="1193" y="279"/>
                  </a:lnTo>
                  <a:lnTo>
                    <a:pt x="835" y="518"/>
                  </a:lnTo>
                  <a:lnTo>
                    <a:pt x="517" y="876"/>
                  </a:lnTo>
                  <a:lnTo>
                    <a:pt x="279" y="1233"/>
                  </a:lnTo>
                  <a:lnTo>
                    <a:pt x="159" y="1472"/>
                  </a:lnTo>
                  <a:lnTo>
                    <a:pt x="80" y="1671"/>
                  </a:lnTo>
                  <a:lnTo>
                    <a:pt x="40" y="1909"/>
                  </a:lnTo>
                  <a:lnTo>
                    <a:pt x="0" y="2148"/>
                  </a:lnTo>
                  <a:lnTo>
                    <a:pt x="0" y="2625"/>
                  </a:lnTo>
                  <a:lnTo>
                    <a:pt x="120" y="3063"/>
                  </a:lnTo>
                  <a:lnTo>
                    <a:pt x="279" y="3460"/>
                  </a:lnTo>
                  <a:lnTo>
                    <a:pt x="557" y="3858"/>
                  </a:lnTo>
                  <a:lnTo>
                    <a:pt x="875" y="4176"/>
                  </a:lnTo>
                  <a:lnTo>
                    <a:pt x="1273" y="4414"/>
                  </a:lnTo>
                  <a:lnTo>
                    <a:pt x="1472" y="4534"/>
                  </a:lnTo>
                  <a:lnTo>
                    <a:pt x="1710" y="4613"/>
                  </a:lnTo>
                  <a:lnTo>
                    <a:pt x="1949" y="4653"/>
                  </a:lnTo>
                  <a:lnTo>
                    <a:pt x="2187" y="4693"/>
                  </a:lnTo>
                  <a:lnTo>
                    <a:pt x="2625" y="4693"/>
                  </a:lnTo>
                  <a:lnTo>
                    <a:pt x="3102" y="4574"/>
                  </a:lnTo>
                  <a:lnTo>
                    <a:pt x="3499" y="4375"/>
                  </a:lnTo>
                  <a:lnTo>
                    <a:pt x="3857" y="4136"/>
                  </a:lnTo>
                  <a:lnTo>
                    <a:pt x="4175" y="3818"/>
                  </a:lnTo>
                  <a:lnTo>
                    <a:pt x="4454" y="3420"/>
                  </a:lnTo>
                  <a:lnTo>
                    <a:pt x="4533" y="3222"/>
                  </a:lnTo>
                  <a:lnTo>
                    <a:pt x="4613" y="2983"/>
                  </a:lnTo>
                  <a:lnTo>
                    <a:pt x="4653" y="2744"/>
                  </a:lnTo>
                  <a:lnTo>
                    <a:pt x="4692" y="2506"/>
                  </a:lnTo>
                  <a:lnTo>
                    <a:pt x="4692" y="2068"/>
                  </a:lnTo>
                  <a:lnTo>
                    <a:pt x="4573" y="1591"/>
                  </a:lnTo>
                  <a:lnTo>
                    <a:pt x="4414" y="1194"/>
                  </a:lnTo>
                  <a:lnTo>
                    <a:pt x="4175" y="836"/>
                  </a:lnTo>
                  <a:lnTo>
                    <a:pt x="3817" y="518"/>
                  </a:lnTo>
                  <a:lnTo>
                    <a:pt x="3460" y="239"/>
                  </a:lnTo>
                  <a:lnTo>
                    <a:pt x="3221" y="160"/>
                  </a:lnTo>
                  <a:lnTo>
                    <a:pt x="2982" y="80"/>
                  </a:lnTo>
                  <a:lnTo>
                    <a:pt x="27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80" name="Google Shape;3480;p116"/>
            <p:cNvSpPr/>
            <p:nvPr/>
          </p:nvSpPr>
          <p:spPr>
            <a:xfrm>
              <a:off x="1968975" y="4893350"/>
              <a:ext cx="117325" cy="117325"/>
            </a:xfrm>
            <a:custGeom>
              <a:avLst/>
              <a:gdLst/>
              <a:ahLst/>
              <a:cxnLst/>
              <a:rect l="l" t="t" r="r" b="b"/>
              <a:pathLst>
                <a:path w="4693" h="4693" extrusionOk="0">
                  <a:moveTo>
                    <a:pt x="2068" y="0"/>
                  </a:moveTo>
                  <a:lnTo>
                    <a:pt x="1631" y="120"/>
                  </a:lnTo>
                  <a:lnTo>
                    <a:pt x="1233" y="279"/>
                  </a:lnTo>
                  <a:lnTo>
                    <a:pt x="836" y="557"/>
                  </a:lnTo>
                  <a:lnTo>
                    <a:pt x="517" y="875"/>
                  </a:lnTo>
                  <a:lnTo>
                    <a:pt x="279" y="1273"/>
                  </a:lnTo>
                  <a:lnTo>
                    <a:pt x="160" y="1471"/>
                  </a:lnTo>
                  <a:lnTo>
                    <a:pt x="80" y="1710"/>
                  </a:lnTo>
                  <a:lnTo>
                    <a:pt x="40" y="1949"/>
                  </a:lnTo>
                  <a:lnTo>
                    <a:pt x="1" y="2187"/>
                  </a:lnTo>
                  <a:lnTo>
                    <a:pt x="40" y="2625"/>
                  </a:lnTo>
                  <a:lnTo>
                    <a:pt x="120" y="3062"/>
                  </a:lnTo>
                  <a:lnTo>
                    <a:pt x="319" y="3499"/>
                  </a:lnTo>
                  <a:lnTo>
                    <a:pt x="557" y="3857"/>
                  </a:lnTo>
                  <a:lnTo>
                    <a:pt x="875" y="4175"/>
                  </a:lnTo>
                  <a:lnTo>
                    <a:pt x="1273" y="4454"/>
                  </a:lnTo>
                  <a:lnTo>
                    <a:pt x="1472" y="4533"/>
                  </a:lnTo>
                  <a:lnTo>
                    <a:pt x="1710" y="4613"/>
                  </a:lnTo>
                  <a:lnTo>
                    <a:pt x="1949" y="4652"/>
                  </a:lnTo>
                  <a:lnTo>
                    <a:pt x="2188" y="4692"/>
                  </a:lnTo>
                  <a:lnTo>
                    <a:pt x="2625" y="4692"/>
                  </a:lnTo>
                  <a:lnTo>
                    <a:pt x="3102" y="4573"/>
                  </a:lnTo>
                  <a:lnTo>
                    <a:pt x="3500" y="4414"/>
                  </a:lnTo>
                  <a:lnTo>
                    <a:pt x="3858" y="4136"/>
                  </a:lnTo>
                  <a:lnTo>
                    <a:pt x="4176" y="3817"/>
                  </a:lnTo>
                  <a:lnTo>
                    <a:pt x="4454" y="3420"/>
                  </a:lnTo>
                  <a:lnTo>
                    <a:pt x="4534" y="3221"/>
                  </a:lnTo>
                  <a:lnTo>
                    <a:pt x="4613" y="2982"/>
                  </a:lnTo>
                  <a:lnTo>
                    <a:pt x="4693" y="2744"/>
                  </a:lnTo>
                  <a:lnTo>
                    <a:pt x="4693" y="2545"/>
                  </a:lnTo>
                  <a:lnTo>
                    <a:pt x="4693" y="2068"/>
                  </a:lnTo>
                  <a:lnTo>
                    <a:pt x="4613" y="1631"/>
                  </a:lnTo>
                  <a:lnTo>
                    <a:pt x="4414" y="1193"/>
                  </a:lnTo>
                  <a:lnTo>
                    <a:pt x="4176" y="835"/>
                  </a:lnTo>
                  <a:lnTo>
                    <a:pt x="3818" y="517"/>
                  </a:lnTo>
                  <a:lnTo>
                    <a:pt x="3460" y="279"/>
                  </a:lnTo>
                  <a:lnTo>
                    <a:pt x="3221" y="159"/>
                  </a:lnTo>
                  <a:lnTo>
                    <a:pt x="3023" y="80"/>
                  </a:lnTo>
                  <a:lnTo>
                    <a:pt x="2784" y="40"/>
                  </a:lnTo>
                  <a:lnTo>
                    <a:pt x="254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81" name="Google Shape;3481;p116"/>
            <p:cNvSpPr/>
            <p:nvPr/>
          </p:nvSpPr>
          <p:spPr>
            <a:xfrm>
              <a:off x="2182700" y="4698500"/>
              <a:ext cx="168025" cy="168025"/>
            </a:xfrm>
            <a:custGeom>
              <a:avLst/>
              <a:gdLst/>
              <a:ahLst/>
              <a:cxnLst/>
              <a:rect l="l" t="t" r="r" b="b"/>
              <a:pathLst>
                <a:path w="6721" h="6721" extrusionOk="0">
                  <a:moveTo>
                    <a:pt x="2983" y="1"/>
                  </a:moveTo>
                  <a:lnTo>
                    <a:pt x="2625" y="80"/>
                  </a:lnTo>
                  <a:lnTo>
                    <a:pt x="2347" y="160"/>
                  </a:lnTo>
                  <a:lnTo>
                    <a:pt x="2028" y="279"/>
                  </a:lnTo>
                  <a:lnTo>
                    <a:pt x="1750" y="398"/>
                  </a:lnTo>
                  <a:lnTo>
                    <a:pt x="1472" y="597"/>
                  </a:lnTo>
                  <a:lnTo>
                    <a:pt x="1193" y="796"/>
                  </a:lnTo>
                  <a:lnTo>
                    <a:pt x="955" y="995"/>
                  </a:lnTo>
                  <a:lnTo>
                    <a:pt x="756" y="1233"/>
                  </a:lnTo>
                  <a:lnTo>
                    <a:pt x="557" y="1512"/>
                  </a:lnTo>
                  <a:lnTo>
                    <a:pt x="398" y="1790"/>
                  </a:lnTo>
                  <a:lnTo>
                    <a:pt x="239" y="2108"/>
                  </a:lnTo>
                  <a:lnTo>
                    <a:pt x="160" y="2426"/>
                  </a:lnTo>
                  <a:lnTo>
                    <a:pt x="80" y="2744"/>
                  </a:lnTo>
                  <a:lnTo>
                    <a:pt x="1" y="3102"/>
                  </a:lnTo>
                  <a:lnTo>
                    <a:pt x="1" y="3420"/>
                  </a:lnTo>
                  <a:lnTo>
                    <a:pt x="40" y="3738"/>
                  </a:lnTo>
                  <a:lnTo>
                    <a:pt x="80" y="4096"/>
                  </a:lnTo>
                  <a:lnTo>
                    <a:pt x="160" y="4375"/>
                  </a:lnTo>
                  <a:lnTo>
                    <a:pt x="279" y="4693"/>
                  </a:lnTo>
                  <a:lnTo>
                    <a:pt x="438" y="4971"/>
                  </a:lnTo>
                  <a:lnTo>
                    <a:pt x="597" y="5249"/>
                  </a:lnTo>
                  <a:lnTo>
                    <a:pt x="796" y="5528"/>
                  </a:lnTo>
                  <a:lnTo>
                    <a:pt x="1034" y="5766"/>
                  </a:lnTo>
                  <a:lnTo>
                    <a:pt x="1273" y="5965"/>
                  </a:lnTo>
                  <a:lnTo>
                    <a:pt x="1512" y="6164"/>
                  </a:lnTo>
                  <a:lnTo>
                    <a:pt x="1830" y="6323"/>
                  </a:lnTo>
                  <a:lnTo>
                    <a:pt x="2108" y="6482"/>
                  </a:lnTo>
                  <a:lnTo>
                    <a:pt x="2466" y="6601"/>
                  </a:lnTo>
                  <a:lnTo>
                    <a:pt x="2784" y="6641"/>
                  </a:lnTo>
                  <a:lnTo>
                    <a:pt x="3102" y="6721"/>
                  </a:lnTo>
                  <a:lnTo>
                    <a:pt x="3460" y="6721"/>
                  </a:lnTo>
                  <a:lnTo>
                    <a:pt x="3778" y="6681"/>
                  </a:lnTo>
                  <a:lnTo>
                    <a:pt x="4096" y="6641"/>
                  </a:lnTo>
                  <a:lnTo>
                    <a:pt x="4414" y="6562"/>
                  </a:lnTo>
                  <a:lnTo>
                    <a:pt x="4732" y="6442"/>
                  </a:lnTo>
                  <a:lnTo>
                    <a:pt x="5011" y="6283"/>
                  </a:lnTo>
                  <a:lnTo>
                    <a:pt x="5289" y="6124"/>
                  </a:lnTo>
                  <a:lnTo>
                    <a:pt x="5528" y="5925"/>
                  </a:lnTo>
                  <a:lnTo>
                    <a:pt x="5766" y="5687"/>
                  </a:lnTo>
                  <a:lnTo>
                    <a:pt x="6005" y="5448"/>
                  </a:lnTo>
                  <a:lnTo>
                    <a:pt x="6204" y="5210"/>
                  </a:lnTo>
                  <a:lnTo>
                    <a:pt x="6363" y="4892"/>
                  </a:lnTo>
                  <a:lnTo>
                    <a:pt x="6482" y="4613"/>
                  </a:lnTo>
                  <a:lnTo>
                    <a:pt x="6601" y="4255"/>
                  </a:lnTo>
                  <a:lnTo>
                    <a:pt x="6681" y="3937"/>
                  </a:lnTo>
                  <a:lnTo>
                    <a:pt x="6720" y="3619"/>
                  </a:lnTo>
                  <a:lnTo>
                    <a:pt x="6720" y="3261"/>
                  </a:lnTo>
                  <a:lnTo>
                    <a:pt x="6720" y="2943"/>
                  </a:lnTo>
                  <a:lnTo>
                    <a:pt x="6641" y="2625"/>
                  </a:lnTo>
                  <a:lnTo>
                    <a:pt x="6561" y="2307"/>
                  </a:lnTo>
                  <a:lnTo>
                    <a:pt x="6442" y="1989"/>
                  </a:lnTo>
                  <a:lnTo>
                    <a:pt x="6323" y="1711"/>
                  </a:lnTo>
                  <a:lnTo>
                    <a:pt x="6124" y="1432"/>
                  </a:lnTo>
                  <a:lnTo>
                    <a:pt x="5965" y="1194"/>
                  </a:lnTo>
                  <a:lnTo>
                    <a:pt x="5726" y="955"/>
                  </a:lnTo>
                  <a:lnTo>
                    <a:pt x="5488" y="716"/>
                  </a:lnTo>
                  <a:lnTo>
                    <a:pt x="5209" y="557"/>
                  </a:lnTo>
                  <a:lnTo>
                    <a:pt x="4931" y="359"/>
                  </a:lnTo>
                  <a:lnTo>
                    <a:pt x="4613" y="239"/>
                  </a:lnTo>
                  <a:lnTo>
                    <a:pt x="4295" y="120"/>
                  </a:lnTo>
                  <a:lnTo>
                    <a:pt x="3977" y="40"/>
                  </a:lnTo>
                  <a:lnTo>
                    <a:pt x="36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82" name="Google Shape;3482;p116"/>
            <p:cNvSpPr/>
            <p:nvPr/>
          </p:nvSpPr>
          <p:spPr>
            <a:xfrm>
              <a:off x="3068425" y="4078200"/>
              <a:ext cx="139175" cy="140200"/>
            </a:xfrm>
            <a:custGeom>
              <a:avLst/>
              <a:gdLst/>
              <a:ahLst/>
              <a:cxnLst/>
              <a:rect l="l" t="t" r="r" b="b"/>
              <a:pathLst>
                <a:path w="5567" h="5608" extrusionOk="0">
                  <a:moveTo>
                    <a:pt x="2704" y="1"/>
                  </a:moveTo>
                  <a:lnTo>
                    <a:pt x="2426" y="40"/>
                  </a:lnTo>
                  <a:lnTo>
                    <a:pt x="2187" y="80"/>
                  </a:lnTo>
                  <a:lnTo>
                    <a:pt x="1909" y="160"/>
                  </a:lnTo>
                  <a:lnTo>
                    <a:pt x="1670" y="239"/>
                  </a:lnTo>
                  <a:lnTo>
                    <a:pt x="1432" y="359"/>
                  </a:lnTo>
                  <a:lnTo>
                    <a:pt x="1193" y="518"/>
                  </a:lnTo>
                  <a:lnTo>
                    <a:pt x="994" y="677"/>
                  </a:lnTo>
                  <a:lnTo>
                    <a:pt x="795" y="836"/>
                  </a:lnTo>
                  <a:lnTo>
                    <a:pt x="597" y="1035"/>
                  </a:lnTo>
                  <a:lnTo>
                    <a:pt x="437" y="1273"/>
                  </a:lnTo>
                  <a:lnTo>
                    <a:pt x="318" y="1512"/>
                  </a:lnTo>
                  <a:lnTo>
                    <a:pt x="199" y="1750"/>
                  </a:lnTo>
                  <a:lnTo>
                    <a:pt x="80" y="2029"/>
                  </a:lnTo>
                  <a:lnTo>
                    <a:pt x="40" y="2307"/>
                  </a:lnTo>
                  <a:lnTo>
                    <a:pt x="0" y="2585"/>
                  </a:lnTo>
                  <a:lnTo>
                    <a:pt x="0" y="2864"/>
                  </a:lnTo>
                  <a:lnTo>
                    <a:pt x="0" y="3142"/>
                  </a:lnTo>
                  <a:lnTo>
                    <a:pt x="40" y="3420"/>
                  </a:lnTo>
                  <a:lnTo>
                    <a:pt x="119" y="3659"/>
                  </a:lnTo>
                  <a:lnTo>
                    <a:pt x="199" y="3937"/>
                  </a:lnTo>
                  <a:lnTo>
                    <a:pt x="318" y="4176"/>
                  </a:lnTo>
                  <a:lnTo>
                    <a:pt x="477" y="4375"/>
                  </a:lnTo>
                  <a:lnTo>
                    <a:pt x="636" y="4613"/>
                  </a:lnTo>
                  <a:lnTo>
                    <a:pt x="835" y="4812"/>
                  </a:lnTo>
                  <a:lnTo>
                    <a:pt x="1034" y="4971"/>
                  </a:lnTo>
                  <a:lnTo>
                    <a:pt x="1233" y="5130"/>
                  </a:lnTo>
                  <a:lnTo>
                    <a:pt x="1471" y="5289"/>
                  </a:lnTo>
                  <a:lnTo>
                    <a:pt x="1750" y="5408"/>
                  </a:lnTo>
                  <a:lnTo>
                    <a:pt x="2028" y="5488"/>
                  </a:lnTo>
                  <a:lnTo>
                    <a:pt x="2306" y="5568"/>
                  </a:lnTo>
                  <a:lnTo>
                    <a:pt x="2585" y="5607"/>
                  </a:lnTo>
                  <a:lnTo>
                    <a:pt x="2863" y="5607"/>
                  </a:lnTo>
                  <a:lnTo>
                    <a:pt x="3102" y="5568"/>
                  </a:lnTo>
                  <a:lnTo>
                    <a:pt x="3380" y="5528"/>
                  </a:lnTo>
                  <a:lnTo>
                    <a:pt x="3658" y="5448"/>
                  </a:lnTo>
                  <a:lnTo>
                    <a:pt x="3897" y="5369"/>
                  </a:lnTo>
                  <a:lnTo>
                    <a:pt x="4135" y="5249"/>
                  </a:lnTo>
                  <a:lnTo>
                    <a:pt x="4374" y="5090"/>
                  </a:lnTo>
                  <a:lnTo>
                    <a:pt x="4573" y="4931"/>
                  </a:lnTo>
                  <a:lnTo>
                    <a:pt x="4772" y="4772"/>
                  </a:lnTo>
                  <a:lnTo>
                    <a:pt x="4970" y="4573"/>
                  </a:lnTo>
                  <a:lnTo>
                    <a:pt x="5129" y="4335"/>
                  </a:lnTo>
                  <a:lnTo>
                    <a:pt x="5249" y="4096"/>
                  </a:lnTo>
                  <a:lnTo>
                    <a:pt x="5368" y="3858"/>
                  </a:lnTo>
                  <a:lnTo>
                    <a:pt x="5448" y="3579"/>
                  </a:lnTo>
                  <a:lnTo>
                    <a:pt x="5527" y="3301"/>
                  </a:lnTo>
                  <a:lnTo>
                    <a:pt x="5567" y="3023"/>
                  </a:lnTo>
                  <a:lnTo>
                    <a:pt x="5567" y="2744"/>
                  </a:lnTo>
                  <a:lnTo>
                    <a:pt x="5567" y="2466"/>
                  </a:lnTo>
                  <a:lnTo>
                    <a:pt x="5487" y="2188"/>
                  </a:lnTo>
                  <a:lnTo>
                    <a:pt x="5448" y="1949"/>
                  </a:lnTo>
                  <a:lnTo>
                    <a:pt x="5328" y="1711"/>
                  </a:lnTo>
                  <a:lnTo>
                    <a:pt x="5209" y="1432"/>
                  </a:lnTo>
                  <a:lnTo>
                    <a:pt x="5090" y="1233"/>
                  </a:lnTo>
                  <a:lnTo>
                    <a:pt x="4931" y="995"/>
                  </a:lnTo>
                  <a:lnTo>
                    <a:pt x="4732" y="796"/>
                  </a:lnTo>
                  <a:lnTo>
                    <a:pt x="4533" y="637"/>
                  </a:lnTo>
                  <a:lnTo>
                    <a:pt x="4294" y="478"/>
                  </a:lnTo>
                  <a:lnTo>
                    <a:pt x="4056" y="319"/>
                  </a:lnTo>
                  <a:lnTo>
                    <a:pt x="3817" y="200"/>
                  </a:lnTo>
                  <a:lnTo>
                    <a:pt x="3539" y="120"/>
                  </a:lnTo>
                  <a:lnTo>
                    <a:pt x="3261" y="40"/>
                  </a:lnTo>
                  <a:lnTo>
                    <a:pt x="2982" y="40"/>
                  </a:lnTo>
                  <a:lnTo>
                    <a:pt x="27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83" name="Google Shape;3483;p116"/>
            <p:cNvSpPr/>
            <p:nvPr/>
          </p:nvSpPr>
          <p:spPr>
            <a:xfrm>
              <a:off x="2567400" y="3906225"/>
              <a:ext cx="117325" cy="118325"/>
            </a:xfrm>
            <a:custGeom>
              <a:avLst/>
              <a:gdLst/>
              <a:ahLst/>
              <a:cxnLst/>
              <a:rect l="l" t="t" r="r" b="b"/>
              <a:pathLst>
                <a:path w="4693" h="4733" extrusionOk="0">
                  <a:moveTo>
                    <a:pt x="2546" y="1"/>
                  </a:moveTo>
                  <a:lnTo>
                    <a:pt x="2068" y="41"/>
                  </a:lnTo>
                  <a:lnTo>
                    <a:pt x="1631" y="120"/>
                  </a:lnTo>
                  <a:lnTo>
                    <a:pt x="1233" y="319"/>
                  </a:lnTo>
                  <a:lnTo>
                    <a:pt x="836" y="557"/>
                  </a:lnTo>
                  <a:lnTo>
                    <a:pt x="518" y="876"/>
                  </a:lnTo>
                  <a:lnTo>
                    <a:pt x="279" y="1273"/>
                  </a:lnTo>
                  <a:lnTo>
                    <a:pt x="160" y="1512"/>
                  </a:lnTo>
                  <a:lnTo>
                    <a:pt x="80" y="1711"/>
                  </a:lnTo>
                  <a:lnTo>
                    <a:pt x="40" y="1949"/>
                  </a:lnTo>
                  <a:lnTo>
                    <a:pt x="1" y="2188"/>
                  </a:lnTo>
                  <a:lnTo>
                    <a:pt x="40" y="2665"/>
                  </a:lnTo>
                  <a:lnTo>
                    <a:pt x="120" y="3102"/>
                  </a:lnTo>
                  <a:lnTo>
                    <a:pt x="319" y="3500"/>
                  </a:lnTo>
                  <a:lnTo>
                    <a:pt x="557" y="3898"/>
                  </a:lnTo>
                  <a:lnTo>
                    <a:pt x="875" y="4216"/>
                  </a:lnTo>
                  <a:lnTo>
                    <a:pt x="1273" y="4454"/>
                  </a:lnTo>
                  <a:lnTo>
                    <a:pt x="1472" y="4534"/>
                  </a:lnTo>
                  <a:lnTo>
                    <a:pt x="1710" y="4613"/>
                  </a:lnTo>
                  <a:lnTo>
                    <a:pt x="1949" y="4693"/>
                  </a:lnTo>
                  <a:lnTo>
                    <a:pt x="2188" y="4733"/>
                  </a:lnTo>
                  <a:lnTo>
                    <a:pt x="2665" y="4693"/>
                  </a:lnTo>
                  <a:lnTo>
                    <a:pt x="3102" y="4613"/>
                  </a:lnTo>
                  <a:lnTo>
                    <a:pt x="3500" y="4414"/>
                  </a:lnTo>
                  <a:lnTo>
                    <a:pt x="3858" y="4176"/>
                  </a:lnTo>
                  <a:lnTo>
                    <a:pt x="4176" y="3858"/>
                  </a:lnTo>
                  <a:lnTo>
                    <a:pt x="4454" y="3460"/>
                  </a:lnTo>
                  <a:lnTo>
                    <a:pt x="4534" y="3261"/>
                  </a:lnTo>
                  <a:lnTo>
                    <a:pt x="4613" y="3023"/>
                  </a:lnTo>
                  <a:lnTo>
                    <a:pt x="4693" y="2784"/>
                  </a:lnTo>
                  <a:lnTo>
                    <a:pt x="4693" y="2546"/>
                  </a:lnTo>
                  <a:lnTo>
                    <a:pt x="4693" y="2068"/>
                  </a:lnTo>
                  <a:lnTo>
                    <a:pt x="4613" y="1631"/>
                  </a:lnTo>
                  <a:lnTo>
                    <a:pt x="4414" y="1233"/>
                  </a:lnTo>
                  <a:lnTo>
                    <a:pt x="4176" y="836"/>
                  </a:lnTo>
                  <a:lnTo>
                    <a:pt x="3858" y="518"/>
                  </a:lnTo>
                  <a:lnTo>
                    <a:pt x="3460" y="279"/>
                  </a:lnTo>
                  <a:lnTo>
                    <a:pt x="3221" y="200"/>
                  </a:lnTo>
                  <a:lnTo>
                    <a:pt x="3023" y="120"/>
                  </a:lnTo>
                  <a:lnTo>
                    <a:pt x="2784" y="41"/>
                  </a:lnTo>
                  <a:lnTo>
                    <a:pt x="254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84" name="Google Shape;3484;p116"/>
            <p:cNvSpPr/>
            <p:nvPr/>
          </p:nvSpPr>
          <p:spPr>
            <a:xfrm>
              <a:off x="3448150" y="3110975"/>
              <a:ext cx="92475" cy="92475"/>
            </a:xfrm>
            <a:custGeom>
              <a:avLst/>
              <a:gdLst/>
              <a:ahLst/>
              <a:cxnLst/>
              <a:rect l="l" t="t" r="r" b="b"/>
              <a:pathLst>
                <a:path w="3699" h="3699" extrusionOk="0">
                  <a:moveTo>
                    <a:pt x="1829" y="1"/>
                  </a:moveTo>
                  <a:lnTo>
                    <a:pt x="1472" y="40"/>
                  </a:lnTo>
                  <a:lnTo>
                    <a:pt x="1114" y="160"/>
                  </a:lnTo>
                  <a:lnTo>
                    <a:pt x="796" y="319"/>
                  </a:lnTo>
                  <a:lnTo>
                    <a:pt x="517" y="557"/>
                  </a:lnTo>
                  <a:lnTo>
                    <a:pt x="319" y="796"/>
                  </a:lnTo>
                  <a:lnTo>
                    <a:pt x="120" y="1114"/>
                  </a:lnTo>
                  <a:lnTo>
                    <a:pt x="0" y="1472"/>
                  </a:lnTo>
                  <a:lnTo>
                    <a:pt x="0" y="1869"/>
                  </a:lnTo>
                  <a:lnTo>
                    <a:pt x="0" y="2227"/>
                  </a:lnTo>
                  <a:lnTo>
                    <a:pt x="120" y="2585"/>
                  </a:lnTo>
                  <a:lnTo>
                    <a:pt x="319" y="2903"/>
                  </a:lnTo>
                  <a:lnTo>
                    <a:pt x="517" y="3182"/>
                  </a:lnTo>
                  <a:lnTo>
                    <a:pt x="796" y="3380"/>
                  </a:lnTo>
                  <a:lnTo>
                    <a:pt x="1114" y="3579"/>
                  </a:lnTo>
                  <a:lnTo>
                    <a:pt x="1472" y="3659"/>
                  </a:lnTo>
                  <a:lnTo>
                    <a:pt x="1829" y="3698"/>
                  </a:lnTo>
                  <a:lnTo>
                    <a:pt x="2227" y="3659"/>
                  </a:lnTo>
                  <a:lnTo>
                    <a:pt x="2585" y="3579"/>
                  </a:lnTo>
                  <a:lnTo>
                    <a:pt x="2863" y="3380"/>
                  </a:lnTo>
                  <a:lnTo>
                    <a:pt x="3142" y="3182"/>
                  </a:lnTo>
                  <a:lnTo>
                    <a:pt x="3380" y="2903"/>
                  </a:lnTo>
                  <a:lnTo>
                    <a:pt x="3539" y="2585"/>
                  </a:lnTo>
                  <a:lnTo>
                    <a:pt x="3659" y="2227"/>
                  </a:lnTo>
                  <a:lnTo>
                    <a:pt x="3698" y="1869"/>
                  </a:lnTo>
                  <a:lnTo>
                    <a:pt x="3659" y="1472"/>
                  </a:lnTo>
                  <a:lnTo>
                    <a:pt x="3539" y="1114"/>
                  </a:lnTo>
                  <a:lnTo>
                    <a:pt x="3380" y="796"/>
                  </a:lnTo>
                  <a:lnTo>
                    <a:pt x="3142" y="557"/>
                  </a:lnTo>
                  <a:lnTo>
                    <a:pt x="2863" y="319"/>
                  </a:lnTo>
                  <a:lnTo>
                    <a:pt x="2585" y="160"/>
                  </a:lnTo>
                  <a:lnTo>
                    <a:pt x="2227" y="40"/>
                  </a:lnTo>
                  <a:lnTo>
                    <a:pt x="182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85" name="Google Shape;3485;p116"/>
            <p:cNvSpPr/>
            <p:nvPr/>
          </p:nvSpPr>
          <p:spPr>
            <a:xfrm>
              <a:off x="3764250" y="3208400"/>
              <a:ext cx="112375" cy="112350"/>
            </a:xfrm>
            <a:custGeom>
              <a:avLst/>
              <a:gdLst/>
              <a:ahLst/>
              <a:cxnLst/>
              <a:rect l="l" t="t" r="r" b="b"/>
              <a:pathLst>
                <a:path w="4495" h="4494" extrusionOk="0">
                  <a:moveTo>
                    <a:pt x="2267" y="0"/>
                  </a:moveTo>
                  <a:lnTo>
                    <a:pt x="1790" y="40"/>
                  </a:lnTo>
                  <a:lnTo>
                    <a:pt x="1393" y="199"/>
                  </a:lnTo>
                  <a:lnTo>
                    <a:pt x="995" y="398"/>
                  </a:lnTo>
                  <a:lnTo>
                    <a:pt x="677" y="676"/>
                  </a:lnTo>
                  <a:lnTo>
                    <a:pt x="399" y="994"/>
                  </a:lnTo>
                  <a:lnTo>
                    <a:pt x="200" y="1392"/>
                  </a:lnTo>
                  <a:lnTo>
                    <a:pt x="41" y="1790"/>
                  </a:lnTo>
                  <a:lnTo>
                    <a:pt x="1" y="2267"/>
                  </a:lnTo>
                  <a:lnTo>
                    <a:pt x="41" y="2704"/>
                  </a:lnTo>
                  <a:lnTo>
                    <a:pt x="200" y="3142"/>
                  </a:lnTo>
                  <a:lnTo>
                    <a:pt x="399" y="3499"/>
                  </a:lnTo>
                  <a:lnTo>
                    <a:pt x="677" y="3857"/>
                  </a:lnTo>
                  <a:lnTo>
                    <a:pt x="995" y="4136"/>
                  </a:lnTo>
                  <a:lnTo>
                    <a:pt x="1393" y="4334"/>
                  </a:lnTo>
                  <a:lnTo>
                    <a:pt x="1790" y="4454"/>
                  </a:lnTo>
                  <a:lnTo>
                    <a:pt x="2267" y="4493"/>
                  </a:lnTo>
                  <a:lnTo>
                    <a:pt x="2705" y="4454"/>
                  </a:lnTo>
                  <a:lnTo>
                    <a:pt x="3142" y="4334"/>
                  </a:lnTo>
                  <a:lnTo>
                    <a:pt x="3500" y="4136"/>
                  </a:lnTo>
                  <a:lnTo>
                    <a:pt x="3858" y="3857"/>
                  </a:lnTo>
                  <a:lnTo>
                    <a:pt x="4136" y="3499"/>
                  </a:lnTo>
                  <a:lnTo>
                    <a:pt x="4335" y="3142"/>
                  </a:lnTo>
                  <a:lnTo>
                    <a:pt x="4454" y="2704"/>
                  </a:lnTo>
                  <a:lnTo>
                    <a:pt x="4494" y="2267"/>
                  </a:lnTo>
                  <a:lnTo>
                    <a:pt x="4454" y="1790"/>
                  </a:lnTo>
                  <a:lnTo>
                    <a:pt x="4335" y="1392"/>
                  </a:lnTo>
                  <a:lnTo>
                    <a:pt x="4136" y="994"/>
                  </a:lnTo>
                  <a:lnTo>
                    <a:pt x="3858" y="676"/>
                  </a:lnTo>
                  <a:lnTo>
                    <a:pt x="3500" y="398"/>
                  </a:lnTo>
                  <a:lnTo>
                    <a:pt x="3142" y="199"/>
                  </a:lnTo>
                  <a:lnTo>
                    <a:pt x="2705" y="40"/>
                  </a:lnTo>
                  <a:lnTo>
                    <a:pt x="22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86" name="Google Shape;3486;p116"/>
            <p:cNvSpPr/>
            <p:nvPr/>
          </p:nvSpPr>
          <p:spPr>
            <a:xfrm>
              <a:off x="1820850" y="3036425"/>
              <a:ext cx="118325" cy="119300"/>
            </a:xfrm>
            <a:custGeom>
              <a:avLst/>
              <a:gdLst/>
              <a:ahLst/>
              <a:cxnLst/>
              <a:rect l="l" t="t" r="r" b="b"/>
              <a:pathLst>
                <a:path w="4733" h="4772" extrusionOk="0">
                  <a:moveTo>
                    <a:pt x="2546" y="0"/>
                  </a:moveTo>
                  <a:lnTo>
                    <a:pt x="2069" y="40"/>
                  </a:lnTo>
                  <a:lnTo>
                    <a:pt x="1631" y="120"/>
                  </a:lnTo>
                  <a:lnTo>
                    <a:pt x="1234" y="318"/>
                  </a:lnTo>
                  <a:lnTo>
                    <a:pt x="836" y="557"/>
                  </a:lnTo>
                  <a:lnTo>
                    <a:pt x="518" y="915"/>
                  </a:lnTo>
                  <a:lnTo>
                    <a:pt x="240" y="1312"/>
                  </a:lnTo>
                  <a:lnTo>
                    <a:pt x="160" y="1511"/>
                  </a:lnTo>
                  <a:lnTo>
                    <a:pt x="80" y="1750"/>
                  </a:lnTo>
                  <a:lnTo>
                    <a:pt x="41" y="1988"/>
                  </a:lnTo>
                  <a:lnTo>
                    <a:pt x="1" y="2227"/>
                  </a:lnTo>
                  <a:lnTo>
                    <a:pt x="1" y="2704"/>
                  </a:lnTo>
                  <a:lnTo>
                    <a:pt x="120" y="3142"/>
                  </a:lnTo>
                  <a:lnTo>
                    <a:pt x="279" y="3539"/>
                  </a:lnTo>
                  <a:lnTo>
                    <a:pt x="558" y="3937"/>
                  </a:lnTo>
                  <a:lnTo>
                    <a:pt x="876" y="4255"/>
                  </a:lnTo>
                  <a:lnTo>
                    <a:pt x="1273" y="4494"/>
                  </a:lnTo>
                  <a:lnTo>
                    <a:pt x="1472" y="4613"/>
                  </a:lnTo>
                  <a:lnTo>
                    <a:pt x="1711" y="4692"/>
                  </a:lnTo>
                  <a:lnTo>
                    <a:pt x="1949" y="4732"/>
                  </a:lnTo>
                  <a:lnTo>
                    <a:pt x="2188" y="4772"/>
                  </a:lnTo>
                  <a:lnTo>
                    <a:pt x="2665" y="4772"/>
                  </a:lnTo>
                  <a:lnTo>
                    <a:pt x="3102" y="4653"/>
                  </a:lnTo>
                  <a:lnTo>
                    <a:pt x="3540" y="4494"/>
                  </a:lnTo>
                  <a:lnTo>
                    <a:pt x="3898" y="4215"/>
                  </a:lnTo>
                  <a:lnTo>
                    <a:pt x="4216" y="3897"/>
                  </a:lnTo>
                  <a:lnTo>
                    <a:pt x="4494" y="3499"/>
                  </a:lnTo>
                  <a:lnTo>
                    <a:pt x="4574" y="3301"/>
                  </a:lnTo>
                  <a:lnTo>
                    <a:pt x="4653" y="3062"/>
                  </a:lnTo>
                  <a:lnTo>
                    <a:pt x="4733" y="2823"/>
                  </a:lnTo>
                  <a:lnTo>
                    <a:pt x="4733" y="2585"/>
                  </a:lnTo>
                  <a:lnTo>
                    <a:pt x="4733" y="2108"/>
                  </a:lnTo>
                  <a:lnTo>
                    <a:pt x="4653" y="1670"/>
                  </a:lnTo>
                  <a:lnTo>
                    <a:pt x="4454" y="1233"/>
                  </a:lnTo>
                  <a:lnTo>
                    <a:pt x="4216" y="875"/>
                  </a:lnTo>
                  <a:lnTo>
                    <a:pt x="3858" y="557"/>
                  </a:lnTo>
                  <a:lnTo>
                    <a:pt x="3460" y="279"/>
                  </a:lnTo>
                  <a:lnTo>
                    <a:pt x="3261" y="199"/>
                  </a:lnTo>
                  <a:lnTo>
                    <a:pt x="3023" y="120"/>
                  </a:lnTo>
                  <a:lnTo>
                    <a:pt x="2784" y="40"/>
                  </a:lnTo>
                  <a:lnTo>
                    <a:pt x="25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87" name="Google Shape;3487;p116"/>
            <p:cNvSpPr/>
            <p:nvPr/>
          </p:nvSpPr>
          <p:spPr>
            <a:xfrm>
              <a:off x="3957100" y="2074150"/>
              <a:ext cx="95475" cy="95475"/>
            </a:xfrm>
            <a:custGeom>
              <a:avLst/>
              <a:gdLst/>
              <a:ahLst/>
              <a:cxnLst/>
              <a:rect l="l" t="t" r="r" b="b"/>
              <a:pathLst>
                <a:path w="3819" h="3819" extrusionOk="0">
                  <a:moveTo>
                    <a:pt x="1909" y="1"/>
                  </a:moveTo>
                  <a:lnTo>
                    <a:pt x="1552" y="41"/>
                  </a:lnTo>
                  <a:lnTo>
                    <a:pt x="1194" y="160"/>
                  </a:lnTo>
                  <a:lnTo>
                    <a:pt x="876" y="359"/>
                  </a:lnTo>
                  <a:lnTo>
                    <a:pt x="597" y="558"/>
                  </a:lnTo>
                  <a:lnTo>
                    <a:pt x="359" y="876"/>
                  </a:lnTo>
                  <a:lnTo>
                    <a:pt x="160" y="1194"/>
                  </a:lnTo>
                  <a:lnTo>
                    <a:pt x="41" y="1552"/>
                  </a:lnTo>
                  <a:lnTo>
                    <a:pt x="1" y="1910"/>
                  </a:lnTo>
                  <a:lnTo>
                    <a:pt x="41" y="2307"/>
                  </a:lnTo>
                  <a:lnTo>
                    <a:pt x="160" y="2665"/>
                  </a:lnTo>
                  <a:lnTo>
                    <a:pt x="359" y="2983"/>
                  </a:lnTo>
                  <a:lnTo>
                    <a:pt x="597" y="3261"/>
                  </a:lnTo>
                  <a:lnTo>
                    <a:pt x="876" y="3500"/>
                  </a:lnTo>
                  <a:lnTo>
                    <a:pt x="1194" y="3699"/>
                  </a:lnTo>
                  <a:lnTo>
                    <a:pt x="1552" y="3778"/>
                  </a:lnTo>
                  <a:lnTo>
                    <a:pt x="1909" y="3818"/>
                  </a:lnTo>
                  <a:lnTo>
                    <a:pt x="2307" y="3778"/>
                  </a:lnTo>
                  <a:lnTo>
                    <a:pt x="2665" y="3699"/>
                  </a:lnTo>
                  <a:lnTo>
                    <a:pt x="2983" y="3500"/>
                  </a:lnTo>
                  <a:lnTo>
                    <a:pt x="3261" y="3261"/>
                  </a:lnTo>
                  <a:lnTo>
                    <a:pt x="3500" y="2983"/>
                  </a:lnTo>
                  <a:lnTo>
                    <a:pt x="3699" y="2665"/>
                  </a:lnTo>
                  <a:lnTo>
                    <a:pt x="3778" y="2307"/>
                  </a:lnTo>
                  <a:lnTo>
                    <a:pt x="3818" y="1910"/>
                  </a:lnTo>
                  <a:lnTo>
                    <a:pt x="3778" y="1552"/>
                  </a:lnTo>
                  <a:lnTo>
                    <a:pt x="3699" y="1194"/>
                  </a:lnTo>
                  <a:lnTo>
                    <a:pt x="3500" y="876"/>
                  </a:lnTo>
                  <a:lnTo>
                    <a:pt x="3261" y="558"/>
                  </a:lnTo>
                  <a:lnTo>
                    <a:pt x="2983" y="359"/>
                  </a:lnTo>
                  <a:lnTo>
                    <a:pt x="2665" y="160"/>
                  </a:lnTo>
                  <a:lnTo>
                    <a:pt x="2307" y="41"/>
                  </a:lnTo>
                  <a:lnTo>
                    <a:pt x="190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3488" name="Google Shape;3488;p116"/>
          <p:cNvGrpSpPr/>
          <p:nvPr/>
        </p:nvGrpSpPr>
        <p:grpSpPr>
          <a:xfrm>
            <a:off x="8262429" y="3676278"/>
            <a:ext cx="4352363" cy="3880569"/>
            <a:chOff x="1572350" y="1151675"/>
            <a:chExt cx="4851050" cy="4325200"/>
          </a:xfrm>
        </p:grpSpPr>
        <p:sp>
          <p:nvSpPr>
            <p:cNvPr id="3489" name="Google Shape;3489;p116"/>
            <p:cNvSpPr/>
            <p:nvPr/>
          </p:nvSpPr>
          <p:spPr>
            <a:xfrm>
              <a:off x="3968050" y="3267050"/>
              <a:ext cx="2041825" cy="1687950"/>
            </a:xfrm>
            <a:custGeom>
              <a:avLst/>
              <a:gdLst/>
              <a:ahLst/>
              <a:cxnLst/>
              <a:rect l="l" t="t" r="r" b="b"/>
              <a:pathLst>
                <a:path w="81673" h="67518" extrusionOk="0">
                  <a:moveTo>
                    <a:pt x="62229" y="676"/>
                  </a:moveTo>
                  <a:lnTo>
                    <a:pt x="80917" y="40638"/>
                  </a:lnTo>
                  <a:lnTo>
                    <a:pt x="57298" y="66722"/>
                  </a:lnTo>
                  <a:lnTo>
                    <a:pt x="32964" y="54475"/>
                  </a:lnTo>
                  <a:lnTo>
                    <a:pt x="955" y="36662"/>
                  </a:lnTo>
                  <a:lnTo>
                    <a:pt x="27277" y="3579"/>
                  </a:lnTo>
                  <a:lnTo>
                    <a:pt x="62229" y="676"/>
                  </a:lnTo>
                  <a:close/>
                  <a:moveTo>
                    <a:pt x="62587" y="0"/>
                  </a:moveTo>
                  <a:lnTo>
                    <a:pt x="27079" y="2943"/>
                  </a:lnTo>
                  <a:lnTo>
                    <a:pt x="26959" y="2982"/>
                  </a:lnTo>
                  <a:lnTo>
                    <a:pt x="0" y="36860"/>
                  </a:lnTo>
                  <a:lnTo>
                    <a:pt x="32645" y="55032"/>
                  </a:lnTo>
                  <a:lnTo>
                    <a:pt x="57418" y="67518"/>
                  </a:lnTo>
                  <a:lnTo>
                    <a:pt x="81673" y="40717"/>
                  </a:lnTo>
                  <a:lnTo>
                    <a:pt x="62706" y="199"/>
                  </a:lnTo>
                  <a:lnTo>
                    <a:pt x="6258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0" name="Google Shape;3490;p116"/>
            <p:cNvSpPr/>
            <p:nvPr/>
          </p:nvSpPr>
          <p:spPr>
            <a:xfrm>
              <a:off x="3938225" y="4013600"/>
              <a:ext cx="1469250" cy="918525"/>
            </a:xfrm>
            <a:custGeom>
              <a:avLst/>
              <a:gdLst/>
              <a:ahLst/>
              <a:cxnLst/>
              <a:rect l="l" t="t" r="r" b="b"/>
              <a:pathLst>
                <a:path w="58770" h="36741" extrusionOk="0">
                  <a:moveTo>
                    <a:pt x="24852" y="676"/>
                  </a:moveTo>
                  <a:lnTo>
                    <a:pt x="55708" y="12565"/>
                  </a:lnTo>
                  <a:lnTo>
                    <a:pt x="3340" y="6760"/>
                  </a:lnTo>
                  <a:lnTo>
                    <a:pt x="24852" y="676"/>
                  </a:lnTo>
                  <a:close/>
                  <a:moveTo>
                    <a:pt x="24892" y="0"/>
                  </a:moveTo>
                  <a:lnTo>
                    <a:pt x="0" y="7038"/>
                  </a:lnTo>
                  <a:lnTo>
                    <a:pt x="57378" y="13400"/>
                  </a:lnTo>
                  <a:lnTo>
                    <a:pt x="58133" y="36741"/>
                  </a:lnTo>
                  <a:lnTo>
                    <a:pt x="58770" y="36741"/>
                  </a:lnTo>
                  <a:lnTo>
                    <a:pt x="58014" y="12764"/>
                  </a:lnTo>
                  <a:lnTo>
                    <a:pt x="2489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1" name="Google Shape;3491;p116"/>
            <p:cNvSpPr/>
            <p:nvPr/>
          </p:nvSpPr>
          <p:spPr>
            <a:xfrm>
              <a:off x="4769250" y="3825700"/>
              <a:ext cx="621325" cy="828100"/>
            </a:xfrm>
            <a:custGeom>
              <a:avLst/>
              <a:gdLst/>
              <a:ahLst/>
              <a:cxnLst/>
              <a:rect l="l" t="t" r="r" b="b"/>
              <a:pathLst>
                <a:path w="24853" h="33124" extrusionOk="0">
                  <a:moveTo>
                    <a:pt x="17656" y="1591"/>
                  </a:moveTo>
                  <a:lnTo>
                    <a:pt x="24057" y="20479"/>
                  </a:lnTo>
                  <a:lnTo>
                    <a:pt x="1512" y="31692"/>
                  </a:lnTo>
                  <a:lnTo>
                    <a:pt x="17656" y="1591"/>
                  </a:lnTo>
                  <a:close/>
                  <a:moveTo>
                    <a:pt x="17815" y="1"/>
                  </a:moveTo>
                  <a:lnTo>
                    <a:pt x="1" y="33123"/>
                  </a:lnTo>
                  <a:lnTo>
                    <a:pt x="1" y="33123"/>
                  </a:lnTo>
                  <a:lnTo>
                    <a:pt x="24853" y="20797"/>
                  </a:lnTo>
                  <a:lnTo>
                    <a:pt x="17815"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2" name="Google Shape;3492;p116"/>
            <p:cNvSpPr/>
            <p:nvPr/>
          </p:nvSpPr>
          <p:spPr>
            <a:xfrm>
              <a:off x="4550575" y="3238225"/>
              <a:ext cx="1476200" cy="1111375"/>
            </a:xfrm>
            <a:custGeom>
              <a:avLst/>
              <a:gdLst/>
              <a:ahLst/>
              <a:cxnLst/>
              <a:rect l="l" t="t" r="r" b="b"/>
              <a:pathLst>
                <a:path w="59048" h="44455" extrusionOk="0">
                  <a:moveTo>
                    <a:pt x="38530" y="3300"/>
                  </a:moveTo>
                  <a:lnTo>
                    <a:pt x="35031" y="28669"/>
                  </a:lnTo>
                  <a:lnTo>
                    <a:pt x="26919" y="24136"/>
                  </a:lnTo>
                  <a:lnTo>
                    <a:pt x="32208" y="14712"/>
                  </a:lnTo>
                  <a:lnTo>
                    <a:pt x="35787" y="8311"/>
                  </a:lnTo>
                  <a:lnTo>
                    <a:pt x="38530" y="3300"/>
                  </a:lnTo>
                  <a:close/>
                  <a:moveTo>
                    <a:pt x="4056" y="5050"/>
                  </a:moveTo>
                  <a:lnTo>
                    <a:pt x="25925" y="24096"/>
                  </a:lnTo>
                  <a:lnTo>
                    <a:pt x="756" y="30936"/>
                  </a:lnTo>
                  <a:lnTo>
                    <a:pt x="4056" y="5050"/>
                  </a:lnTo>
                  <a:close/>
                  <a:moveTo>
                    <a:pt x="35508" y="29663"/>
                  </a:moveTo>
                  <a:lnTo>
                    <a:pt x="56940" y="41592"/>
                  </a:lnTo>
                  <a:lnTo>
                    <a:pt x="33560" y="43779"/>
                  </a:lnTo>
                  <a:lnTo>
                    <a:pt x="35508" y="29663"/>
                  </a:lnTo>
                  <a:close/>
                  <a:moveTo>
                    <a:pt x="39484" y="0"/>
                  </a:moveTo>
                  <a:lnTo>
                    <a:pt x="39365" y="40"/>
                  </a:lnTo>
                  <a:lnTo>
                    <a:pt x="39286" y="80"/>
                  </a:lnTo>
                  <a:lnTo>
                    <a:pt x="39286" y="119"/>
                  </a:lnTo>
                  <a:lnTo>
                    <a:pt x="38809" y="1392"/>
                  </a:lnTo>
                  <a:lnTo>
                    <a:pt x="38371" y="2267"/>
                  </a:lnTo>
                  <a:lnTo>
                    <a:pt x="37337" y="4135"/>
                  </a:lnTo>
                  <a:lnTo>
                    <a:pt x="34117" y="9981"/>
                  </a:lnTo>
                  <a:lnTo>
                    <a:pt x="26442" y="23699"/>
                  </a:lnTo>
                  <a:lnTo>
                    <a:pt x="3579" y="3778"/>
                  </a:lnTo>
                  <a:lnTo>
                    <a:pt x="0" y="31771"/>
                  </a:lnTo>
                  <a:lnTo>
                    <a:pt x="26442" y="24613"/>
                  </a:lnTo>
                  <a:lnTo>
                    <a:pt x="34912" y="29345"/>
                  </a:lnTo>
                  <a:lnTo>
                    <a:pt x="32844" y="44455"/>
                  </a:lnTo>
                  <a:lnTo>
                    <a:pt x="59048" y="42069"/>
                  </a:lnTo>
                  <a:lnTo>
                    <a:pt x="35628" y="28987"/>
                  </a:lnTo>
                  <a:lnTo>
                    <a:pt x="39604" y="199"/>
                  </a:lnTo>
                  <a:lnTo>
                    <a:pt x="39604" y="119"/>
                  </a:lnTo>
                  <a:lnTo>
                    <a:pt x="39564" y="80"/>
                  </a:lnTo>
                  <a:lnTo>
                    <a:pt x="3948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3" name="Google Shape;3493;p116"/>
            <p:cNvSpPr/>
            <p:nvPr/>
          </p:nvSpPr>
          <p:spPr>
            <a:xfrm>
              <a:off x="4560500" y="4022550"/>
              <a:ext cx="25" cy="25"/>
            </a:xfrm>
            <a:custGeom>
              <a:avLst/>
              <a:gdLst/>
              <a:ahLst/>
              <a:cxnLst/>
              <a:rect l="l" t="t" r="r" b="b"/>
              <a:pathLst>
                <a:path w="1" h="1" fill="none" extrusionOk="0">
                  <a:moveTo>
                    <a:pt x="1" y="0"/>
                  </a:moveTo>
                  <a:lnTo>
                    <a:pt x="1" y="0"/>
                  </a:lnTo>
                </a:path>
              </a:pathLst>
            </a:custGeom>
            <a:solidFill>
              <a:schemeClr val="lt2"/>
            </a:solidFill>
            <a:ln w="11925" cap="rnd" cmpd="sng">
              <a:solidFill>
                <a:srgbClr val="FAFAFA"/>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4" name="Google Shape;3494;p116"/>
            <p:cNvSpPr/>
            <p:nvPr/>
          </p:nvSpPr>
          <p:spPr>
            <a:xfrm>
              <a:off x="5320975" y="4864525"/>
              <a:ext cx="162050" cy="162050"/>
            </a:xfrm>
            <a:custGeom>
              <a:avLst/>
              <a:gdLst/>
              <a:ahLst/>
              <a:cxnLst/>
              <a:rect l="l" t="t" r="r" b="b"/>
              <a:pathLst>
                <a:path w="6482" h="6482" extrusionOk="0">
                  <a:moveTo>
                    <a:pt x="2903" y="0"/>
                  </a:moveTo>
                  <a:lnTo>
                    <a:pt x="2585" y="40"/>
                  </a:lnTo>
                  <a:lnTo>
                    <a:pt x="2306" y="119"/>
                  </a:lnTo>
                  <a:lnTo>
                    <a:pt x="1988" y="239"/>
                  </a:lnTo>
                  <a:lnTo>
                    <a:pt x="1710" y="398"/>
                  </a:lnTo>
                  <a:lnTo>
                    <a:pt x="1432" y="557"/>
                  </a:lnTo>
                  <a:lnTo>
                    <a:pt x="1153" y="756"/>
                  </a:lnTo>
                  <a:lnTo>
                    <a:pt x="915" y="994"/>
                  </a:lnTo>
                  <a:lnTo>
                    <a:pt x="716" y="1233"/>
                  </a:lnTo>
                  <a:lnTo>
                    <a:pt x="517" y="1471"/>
                  </a:lnTo>
                  <a:lnTo>
                    <a:pt x="358" y="1750"/>
                  </a:lnTo>
                  <a:lnTo>
                    <a:pt x="239" y="2028"/>
                  </a:lnTo>
                  <a:lnTo>
                    <a:pt x="120" y="2346"/>
                  </a:lnTo>
                  <a:lnTo>
                    <a:pt x="40" y="2624"/>
                  </a:lnTo>
                  <a:lnTo>
                    <a:pt x="0" y="2943"/>
                  </a:lnTo>
                  <a:lnTo>
                    <a:pt x="0" y="3261"/>
                  </a:lnTo>
                  <a:lnTo>
                    <a:pt x="0" y="3579"/>
                  </a:lnTo>
                  <a:lnTo>
                    <a:pt x="80" y="3857"/>
                  </a:lnTo>
                  <a:lnTo>
                    <a:pt x="159" y="4175"/>
                  </a:lnTo>
                  <a:lnTo>
                    <a:pt x="239" y="4493"/>
                  </a:lnTo>
                  <a:lnTo>
                    <a:pt x="398" y="4772"/>
                  </a:lnTo>
                  <a:lnTo>
                    <a:pt x="557" y="5050"/>
                  </a:lnTo>
                  <a:lnTo>
                    <a:pt x="756" y="5328"/>
                  </a:lnTo>
                  <a:lnTo>
                    <a:pt x="994" y="5567"/>
                  </a:lnTo>
                  <a:lnTo>
                    <a:pt x="1233" y="5766"/>
                  </a:lnTo>
                  <a:lnTo>
                    <a:pt x="1471" y="5965"/>
                  </a:lnTo>
                  <a:lnTo>
                    <a:pt x="1750" y="6124"/>
                  </a:lnTo>
                  <a:lnTo>
                    <a:pt x="2028" y="6243"/>
                  </a:lnTo>
                  <a:lnTo>
                    <a:pt x="2346" y="6362"/>
                  </a:lnTo>
                  <a:lnTo>
                    <a:pt x="2625" y="6402"/>
                  </a:lnTo>
                  <a:lnTo>
                    <a:pt x="2943" y="6442"/>
                  </a:lnTo>
                  <a:lnTo>
                    <a:pt x="3261" y="6481"/>
                  </a:lnTo>
                  <a:lnTo>
                    <a:pt x="3579" y="6442"/>
                  </a:lnTo>
                  <a:lnTo>
                    <a:pt x="3897" y="6402"/>
                  </a:lnTo>
                  <a:lnTo>
                    <a:pt x="4175" y="6322"/>
                  </a:lnTo>
                  <a:lnTo>
                    <a:pt x="4493" y="6203"/>
                  </a:lnTo>
                  <a:lnTo>
                    <a:pt x="4772" y="6084"/>
                  </a:lnTo>
                  <a:lnTo>
                    <a:pt x="5090" y="5925"/>
                  </a:lnTo>
                  <a:lnTo>
                    <a:pt x="5328" y="5686"/>
                  </a:lnTo>
                  <a:lnTo>
                    <a:pt x="5567" y="5487"/>
                  </a:lnTo>
                  <a:lnTo>
                    <a:pt x="5806" y="5249"/>
                  </a:lnTo>
                  <a:lnTo>
                    <a:pt x="5965" y="4970"/>
                  </a:lnTo>
                  <a:lnTo>
                    <a:pt x="6124" y="4732"/>
                  </a:lnTo>
                  <a:lnTo>
                    <a:pt x="6243" y="4414"/>
                  </a:lnTo>
                  <a:lnTo>
                    <a:pt x="6362" y="4135"/>
                  </a:lnTo>
                  <a:lnTo>
                    <a:pt x="6442" y="3817"/>
                  </a:lnTo>
                  <a:lnTo>
                    <a:pt x="6482" y="3539"/>
                  </a:lnTo>
                  <a:lnTo>
                    <a:pt x="6482" y="3221"/>
                  </a:lnTo>
                  <a:lnTo>
                    <a:pt x="6482" y="2903"/>
                  </a:lnTo>
                  <a:lnTo>
                    <a:pt x="6442" y="2585"/>
                  </a:lnTo>
                  <a:lnTo>
                    <a:pt x="6362" y="2267"/>
                  </a:lnTo>
                  <a:lnTo>
                    <a:pt x="6243" y="1988"/>
                  </a:lnTo>
                  <a:lnTo>
                    <a:pt x="6084" y="1670"/>
                  </a:lnTo>
                  <a:lnTo>
                    <a:pt x="5925" y="1392"/>
                  </a:lnTo>
                  <a:lnTo>
                    <a:pt x="5726" y="1153"/>
                  </a:lnTo>
                  <a:lnTo>
                    <a:pt x="5487" y="915"/>
                  </a:lnTo>
                  <a:lnTo>
                    <a:pt x="5249" y="676"/>
                  </a:lnTo>
                  <a:lnTo>
                    <a:pt x="5010" y="517"/>
                  </a:lnTo>
                  <a:lnTo>
                    <a:pt x="4732" y="358"/>
                  </a:lnTo>
                  <a:lnTo>
                    <a:pt x="4454" y="199"/>
                  </a:lnTo>
                  <a:lnTo>
                    <a:pt x="4136" y="119"/>
                  </a:lnTo>
                  <a:lnTo>
                    <a:pt x="3857" y="40"/>
                  </a:lnTo>
                  <a:lnTo>
                    <a:pt x="353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5" name="Google Shape;3495;p116"/>
            <p:cNvSpPr/>
            <p:nvPr/>
          </p:nvSpPr>
          <p:spPr>
            <a:xfrm>
              <a:off x="5457150" y="3205400"/>
              <a:ext cx="141175" cy="141200"/>
            </a:xfrm>
            <a:custGeom>
              <a:avLst/>
              <a:gdLst/>
              <a:ahLst/>
              <a:cxnLst/>
              <a:rect l="l" t="t" r="r" b="b"/>
              <a:pathLst>
                <a:path w="5647" h="5648" extrusionOk="0">
                  <a:moveTo>
                    <a:pt x="2546" y="1"/>
                  </a:moveTo>
                  <a:lnTo>
                    <a:pt x="2267" y="41"/>
                  </a:lnTo>
                  <a:lnTo>
                    <a:pt x="2029" y="120"/>
                  </a:lnTo>
                  <a:lnTo>
                    <a:pt x="1750" y="200"/>
                  </a:lnTo>
                  <a:lnTo>
                    <a:pt x="1512" y="319"/>
                  </a:lnTo>
                  <a:lnTo>
                    <a:pt x="1233" y="478"/>
                  </a:lnTo>
                  <a:lnTo>
                    <a:pt x="1035" y="637"/>
                  </a:lnTo>
                  <a:lnTo>
                    <a:pt x="796" y="836"/>
                  </a:lnTo>
                  <a:lnTo>
                    <a:pt x="637" y="1075"/>
                  </a:lnTo>
                  <a:lnTo>
                    <a:pt x="478" y="1273"/>
                  </a:lnTo>
                  <a:lnTo>
                    <a:pt x="319" y="1512"/>
                  </a:lnTo>
                  <a:lnTo>
                    <a:pt x="200" y="1751"/>
                  </a:lnTo>
                  <a:lnTo>
                    <a:pt x="120" y="2029"/>
                  </a:lnTo>
                  <a:lnTo>
                    <a:pt x="80" y="2267"/>
                  </a:lnTo>
                  <a:lnTo>
                    <a:pt x="40" y="2546"/>
                  </a:lnTo>
                  <a:lnTo>
                    <a:pt x="1" y="2824"/>
                  </a:lnTo>
                  <a:lnTo>
                    <a:pt x="40" y="3102"/>
                  </a:lnTo>
                  <a:lnTo>
                    <a:pt x="80" y="3381"/>
                  </a:lnTo>
                  <a:lnTo>
                    <a:pt x="120" y="3619"/>
                  </a:lnTo>
                  <a:lnTo>
                    <a:pt x="239" y="3898"/>
                  </a:lnTo>
                  <a:lnTo>
                    <a:pt x="359" y="4136"/>
                  </a:lnTo>
                  <a:lnTo>
                    <a:pt x="518" y="4415"/>
                  </a:lnTo>
                  <a:lnTo>
                    <a:pt x="677" y="4613"/>
                  </a:lnTo>
                  <a:lnTo>
                    <a:pt x="875" y="4852"/>
                  </a:lnTo>
                  <a:lnTo>
                    <a:pt x="1074" y="5011"/>
                  </a:lnTo>
                  <a:lnTo>
                    <a:pt x="1313" y="5170"/>
                  </a:lnTo>
                  <a:lnTo>
                    <a:pt x="1551" y="5329"/>
                  </a:lnTo>
                  <a:lnTo>
                    <a:pt x="1790" y="5448"/>
                  </a:lnTo>
                  <a:lnTo>
                    <a:pt x="2068" y="5528"/>
                  </a:lnTo>
                  <a:lnTo>
                    <a:pt x="2307" y="5568"/>
                  </a:lnTo>
                  <a:lnTo>
                    <a:pt x="2585" y="5608"/>
                  </a:lnTo>
                  <a:lnTo>
                    <a:pt x="2864" y="5647"/>
                  </a:lnTo>
                  <a:lnTo>
                    <a:pt x="3142" y="5608"/>
                  </a:lnTo>
                  <a:lnTo>
                    <a:pt x="3381" y="5568"/>
                  </a:lnTo>
                  <a:lnTo>
                    <a:pt x="3659" y="5528"/>
                  </a:lnTo>
                  <a:lnTo>
                    <a:pt x="3937" y="5409"/>
                  </a:lnTo>
                  <a:lnTo>
                    <a:pt x="4176" y="5289"/>
                  </a:lnTo>
                  <a:lnTo>
                    <a:pt x="4414" y="5130"/>
                  </a:lnTo>
                  <a:lnTo>
                    <a:pt x="4653" y="4971"/>
                  </a:lnTo>
                  <a:lnTo>
                    <a:pt x="4852" y="4773"/>
                  </a:lnTo>
                  <a:lnTo>
                    <a:pt x="5051" y="4574"/>
                  </a:lnTo>
                  <a:lnTo>
                    <a:pt x="5210" y="4335"/>
                  </a:lnTo>
                  <a:lnTo>
                    <a:pt x="5369" y="4097"/>
                  </a:lnTo>
                  <a:lnTo>
                    <a:pt x="5448" y="3858"/>
                  </a:lnTo>
                  <a:lnTo>
                    <a:pt x="5567" y="3580"/>
                  </a:lnTo>
                  <a:lnTo>
                    <a:pt x="5607" y="3341"/>
                  </a:lnTo>
                  <a:lnTo>
                    <a:pt x="5647" y="3063"/>
                  </a:lnTo>
                  <a:lnTo>
                    <a:pt x="5647" y="2784"/>
                  </a:lnTo>
                  <a:lnTo>
                    <a:pt x="5647" y="2506"/>
                  </a:lnTo>
                  <a:lnTo>
                    <a:pt x="5607" y="2267"/>
                  </a:lnTo>
                  <a:lnTo>
                    <a:pt x="5528" y="1989"/>
                  </a:lnTo>
                  <a:lnTo>
                    <a:pt x="5448" y="1711"/>
                  </a:lnTo>
                  <a:lnTo>
                    <a:pt x="5329" y="1472"/>
                  </a:lnTo>
                  <a:lnTo>
                    <a:pt x="5170" y="1234"/>
                  </a:lnTo>
                  <a:lnTo>
                    <a:pt x="5011" y="995"/>
                  </a:lnTo>
                  <a:lnTo>
                    <a:pt x="4812" y="796"/>
                  </a:lnTo>
                  <a:lnTo>
                    <a:pt x="4613" y="597"/>
                  </a:lnTo>
                  <a:lnTo>
                    <a:pt x="4375" y="438"/>
                  </a:lnTo>
                  <a:lnTo>
                    <a:pt x="4136" y="279"/>
                  </a:lnTo>
                  <a:lnTo>
                    <a:pt x="3897" y="200"/>
                  </a:lnTo>
                  <a:lnTo>
                    <a:pt x="3619" y="81"/>
                  </a:lnTo>
                  <a:lnTo>
                    <a:pt x="3381" y="41"/>
                  </a:lnTo>
                  <a:lnTo>
                    <a:pt x="310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6" name="Google Shape;3496;p116"/>
            <p:cNvSpPr/>
            <p:nvPr/>
          </p:nvSpPr>
          <p:spPr>
            <a:xfrm>
              <a:off x="4476000" y="3938050"/>
              <a:ext cx="168025" cy="168025"/>
            </a:xfrm>
            <a:custGeom>
              <a:avLst/>
              <a:gdLst/>
              <a:ahLst/>
              <a:cxnLst/>
              <a:rect l="l" t="t" r="r" b="b"/>
              <a:pathLst>
                <a:path w="6721" h="6721" extrusionOk="0">
                  <a:moveTo>
                    <a:pt x="3023" y="0"/>
                  </a:moveTo>
                  <a:lnTo>
                    <a:pt x="2705" y="80"/>
                  </a:lnTo>
                  <a:lnTo>
                    <a:pt x="2387" y="159"/>
                  </a:lnTo>
                  <a:lnTo>
                    <a:pt x="2069" y="279"/>
                  </a:lnTo>
                  <a:lnTo>
                    <a:pt x="1751" y="398"/>
                  </a:lnTo>
                  <a:lnTo>
                    <a:pt x="1472" y="597"/>
                  </a:lnTo>
                  <a:lnTo>
                    <a:pt x="1194" y="795"/>
                  </a:lnTo>
                  <a:lnTo>
                    <a:pt x="955" y="1034"/>
                  </a:lnTo>
                  <a:lnTo>
                    <a:pt x="717" y="1273"/>
                  </a:lnTo>
                  <a:lnTo>
                    <a:pt x="518" y="1551"/>
                  </a:lnTo>
                  <a:lnTo>
                    <a:pt x="359" y="1829"/>
                  </a:lnTo>
                  <a:lnTo>
                    <a:pt x="240" y="2108"/>
                  </a:lnTo>
                  <a:lnTo>
                    <a:pt x="120" y="2426"/>
                  </a:lnTo>
                  <a:lnTo>
                    <a:pt x="41" y="2744"/>
                  </a:lnTo>
                  <a:lnTo>
                    <a:pt x="1" y="3062"/>
                  </a:lnTo>
                  <a:lnTo>
                    <a:pt x="1" y="3380"/>
                  </a:lnTo>
                  <a:lnTo>
                    <a:pt x="1" y="3698"/>
                  </a:lnTo>
                  <a:lnTo>
                    <a:pt x="81" y="4016"/>
                  </a:lnTo>
                  <a:lnTo>
                    <a:pt x="160" y="4334"/>
                  </a:lnTo>
                  <a:lnTo>
                    <a:pt x="279" y="4652"/>
                  </a:lnTo>
                  <a:lnTo>
                    <a:pt x="399" y="4971"/>
                  </a:lnTo>
                  <a:lnTo>
                    <a:pt x="597" y="5249"/>
                  </a:lnTo>
                  <a:lnTo>
                    <a:pt x="796" y="5527"/>
                  </a:lnTo>
                  <a:lnTo>
                    <a:pt x="1035" y="5766"/>
                  </a:lnTo>
                  <a:lnTo>
                    <a:pt x="1273" y="6004"/>
                  </a:lnTo>
                  <a:lnTo>
                    <a:pt x="1552" y="6203"/>
                  </a:lnTo>
                  <a:lnTo>
                    <a:pt x="1830" y="6362"/>
                  </a:lnTo>
                  <a:lnTo>
                    <a:pt x="2108" y="6482"/>
                  </a:lnTo>
                  <a:lnTo>
                    <a:pt x="2427" y="6601"/>
                  </a:lnTo>
                  <a:lnTo>
                    <a:pt x="2745" y="6680"/>
                  </a:lnTo>
                  <a:lnTo>
                    <a:pt x="3063" y="6720"/>
                  </a:lnTo>
                  <a:lnTo>
                    <a:pt x="3699" y="6720"/>
                  </a:lnTo>
                  <a:lnTo>
                    <a:pt x="4017" y="6641"/>
                  </a:lnTo>
                  <a:lnTo>
                    <a:pt x="4335" y="6561"/>
                  </a:lnTo>
                  <a:lnTo>
                    <a:pt x="4653" y="6482"/>
                  </a:lnTo>
                  <a:lnTo>
                    <a:pt x="4971" y="6322"/>
                  </a:lnTo>
                  <a:lnTo>
                    <a:pt x="5250" y="6124"/>
                  </a:lnTo>
                  <a:lnTo>
                    <a:pt x="5528" y="5925"/>
                  </a:lnTo>
                  <a:lnTo>
                    <a:pt x="5767" y="5686"/>
                  </a:lnTo>
                  <a:lnTo>
                    <a:pt x="6005" y="5448"/>
                  </a:lnTo>
                  <a:lnTo>
                    <a:pt x="6204" y="5169"/>
                  </a:lnTo>
                  <a:lnTo>
                    <a:pt x="6363" y="4891"/>
                  </a:lnTo>
                  <a:lnTo>
                    <a:pt x="6482" y="4613"/>
                  </a:lnTo>
                  <a:lnTo>
                    <a:pt x="6602" y="4295"/>
                  </a:lnTo>
                  <a:lnTo>
                    <a:pt x="6681" y="3976"/>
                  </a:lnTo>
                  <a:lnTo>
                    <a:pt x="6721" y="3658"/>
                  </a:lnTo>
                  <a:lnTo>
                    <a:pt x="6721" y="3340"/>
                  </a:lnTo>
                  <a:lnTo>
                    <a:pt x="6721" y="3022"/>
                  </a:lnTo>
                  <a:lnTo>
                    <a:pt x="6641" y="2704"/>
                  </a:lnTo>
                  <a:lnTo>
                    <a:pt x="6562" y="2386"/>
                  </a:lnTo>
                  <a:lnTo>
                    <a:pt x="6482" y="2068"/>
                  </a:lnTo>
                  <a:lnTo>
                    <a:pt x="6323" y="1750"/>
                  </a:lnTo>
                  <a:lnTo>
                    <a:pt x="6124" y="1471"/>
                  </a:lnTo>
                  <a:lnTo>
                    <a:pt x="5926" y="1193"/>
                  </a:lnTo>
                  <a:lnTo>
                    <a:pt x="5687" y="954"/>
                  </a:lnTo>
                  <a:lnTo>
                    <a:pt x="5448" y="716"/>
                  </a:lnTo>
                  <a:lnTo>
                    <a:pt x="5170" y="517"/>
                  </a:lnTo>
                  <a:lnTo>
                    <a:pt x="4892" y="358"/>
                  </a:lnTo>
                  <a:lnTo>
                    <a:pt x="4613" y="239"/>
                  </a:lnTo>
                  <a:lnTo>
                    <a:pt x="4295" y="119"/>
                  </a:lnTo>
                  <a:lnTo>
                    <a:pt x="3977" y="40"/>
                  </a:lnTo>
                  <a:lnTo>
                    <a:pt x="365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7" name="Google Shape;3497;p116"/>
            <p:cNvSpPr/>
            <p:nvPr/>
          </p:nvSpPr>
          <p:spPr>
            <a:xfrm>
              <a:off x="5916425" y="4199475"/>
              <a:ext cx="169000" cy="169025"/>
            </a:xfrm>
            <a:custGeom>
              <a:avLst/>
              <a:gdLst/>
              <a:ahLst/>
              <a:cxnLst/>
              <a:rect l="l" t="t" r="r" b="b"/>
              <a:pathLst>
                <a:path w="6760" h="6761" extrusionOk="0">
                  <a:moveTo>
                    <a:pt x="3340" y="1"/>
                  </a:moveTo>
                  <a:lnTo>
                    <a:pt x="3022" y="41"/>
                  </a:lnTo>
                  <a:lnTo>
                    <a:pt x="2704" y="80"/>
                  </a:lnTo>
                  <a:lnTo>
                    <a:pt x="2386" y="160"/>
                  </a:lnTo>
                  <a:lnTo>
                    <a:pt x="2068" y="279"/>
                  </a:lnTo>
                  <a:lnTo>
                    <a:pt x="1789" y="438"/>
                  </a:lnTo>
                  <a:lnTo>
                    <a:pt x="1471" y="597"/>
                  </a:lnTo>
                  <a:lnTo>
                    <a:pt x="1193" y="796"/>
                  </a:lnTo>
                  <a:lnTo>
                    <a:pt x="954" y="1035"/>
                  </a:lnTo>
                  <a:lnTo>
                    <a:pt x="756" y="1313"/>
                  </a:lnTo>
                  <a:lnTo>
                    <a:pt x="557" y="1552"/>
                  </a:lnTo>
                  <a:lnTo>
                    <a:pt x="398" y="1830"/>
                  </a:lnTo>
                  <a:lnTo>
                    <a:pt x="239" y="2148"/>
                  </a:lnTo>
                  <a:lnTo>
                    <a:pt x="159" y="2426"/>
                  </a:lnTo>
                  <a:lnTo>
                    <a:pt x="80" y="2744"/>
                  </a:lnTo>
                  <a:lnTo>
                    <a:pt x="40" y="3063"/>
                  </a:lnTo>
                  <a:lnTo>
                    <a:pt x="0" y="3420"/>
                  </a:lnTo>
                  <a:lnTo>
                    <a:pt x="40" y="3739"/>
                  </a:lnTo>
                  <a:lnTo>
                    <a:pt x="80" y="4057"/>
                  </a:lnTo>
                  <a:lnTo>
                    <a:pt x="159" y="4375"/>
                  </a:lnTo>
                  <a:lnTo>
                    <a:pt x="278" y="4693"/>
                  </a:lnTo>
                  <a:lnTo>
                    <a:pt x="437" y="4971"/>
                  </a:lnTo>
                  <a:lnTo>
                    <a:pt x="596" y="5289"/>
                  </a:lnTo>
                  <a:lnTo>
                    <a:pt x="795" y="5568"/>
                  </a:lnTo>
                  <a:lnTo>
                    <a:pt x="1034" y="5806"/>
                  </a:lnTo>
                  <a:lnTo>
                    <a:pt x="1272" y="6005"/>
                  </a:lnTo>
                  <a:lnTo>
                    <a:pt x="1551" y="6204"/>
                  </a:lnTo>
                  <a:lnTo>
                    <a:pt x="1829" y="6363"/>
                  </a:lnTo>
                  <a:lnTo>
                    <a:pt x="2147" y="6522"/>
                  </a:lnTo>
                  <a:lnTo>
                    <a:pt x="2426" y="6601"/>
                  </a:lnTo>
                  <a:lnTo>
                    <a:pt x="2744" y="6681"/>
                  </a:lnTo>
                  <a:lnTo>
                    <a:pt x="3062" y="6721"/>
                  </a:lnTo>
                  <a:lnTo>
                    <a:pt x="3380" y="6760"/>
                  </a:lnTo>
                  <a:lnTo>
                    <a:pt x="3738" y="6721"/>
                  </a:lnTo>
                  <a:lnTo>
                    <a:pt x="4056" y="6681"/>
                  </a:lnTo>
                  <a:lnTo>
                    <a:pt x="4374" y="6601"/>
                  </a:lnTo>
                  <a:lnTo>
                    <a:pt x="4692" y="6482"/>
                  </a:lnTo>
                  <a:lnTo>
                    <a:pt x="4970" y="6323"/>
                  </a:lnTo>
                  <a:lnTo>
                    <a:pt x="5288" y="6164"/>
                  </a:lnTo>
                  <a:lnTo>
                    <a:pt x="5567" y="5965"/>
                  </a:lnTo>
                  <a:lnTo>
                    <a:pt x="5805" y="5727"/>
                  </a:lnTo>
                  <a:lnTo>
                    <a:pt x="6004" y="5488"/>
                  </a:lnTo>
                  <a:lnTo>
                    <a:pt x="6203" y="5210"/>
                  </a:lnTo>
                  <a:lnTo>
                    <a:pt x="6362" y="4931"/>
                  </a:lnTo>
                  <a:lnTo>
                    <a:pt x="6521" y="4613"/>
                  </a:lnTo>
                  <a:lnTo>
                    <a:pt x="6601" y="4335"/>
                  </a:lnTo>
                  <a:lnTo>
                    <a:pt x="6680" y="4017"/>
                  </a:lnTo>
                  <a:lnTo>
                    <a:pt x="6720" y="3699"/>
                  </a:lnTo>
                  <a:lnTo>
                    <a:pt x="6760" y="3381"/>
                  </a:lnTo>
                  <a:lnTo>
                    <a:pt x="6720" y="3023"/>
                  </a:lnTo>
                  <a:lnTo>
                    <a:pt x="6680" y="2705"/>
                  </a:lnTo>
                  <a:lnTo>
                    <a:pt x="6601" y="2387"/>
                  </a:lnTo>
                  <a:lnTo>
                    <a:pt x="6481" y="2068"/>
                  </a:lnTo>
                  <a:lnTo>
                    <a:pt x="6322" y="1790"/>
                  </a:lnTo>
                  <a:lnTo>
                    <a:pt x="6163" y="1472"/>
                  </a:lnTo>
                  <a:lnTo>
                    <a:pt x="5964" y="1194"/>
                  </a:lnTo>
                  <a:lnTo>
                    <a:pt x="5726" y="955"/>
                  </a:lnTo>
                  <a:lnTo>
                    <a:pt x="5448" y="756"/>
                  </a:lnTo>
                  <a:lnTo>
                    <a:pt x="5209" y="557"/>
                  </a:lnTo>
                  <a:lnTo>
                    <a:pt x="4931" y="398"/>
                  </a:lnTo>
                  <a:lnTo>
                    <a:pt x="4613" y="239"/>
                  </a:lnTo>
                  <a:lnTo>
                    <a:pt x="4334" y="160"/>
                  </a:lnTo>
                  <a:lnTo>
                    <a:pt x="4016" y="80"/>
                  </a:lnTo>
                  <a:lnTo>
                    <a:pt x="3698" y="41"/>
                  </a:lnTo>
                  <a:lnTo>
                    <a:pt x="334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8" name="Google Shape;3498;p116"/>
            <p:cNvSpPr/>
            <p:nvPr/>
          </p:nvSpPr>
          <p:spPr>
            <a:xfrm>
              <a:off x="5308050" y="4268075"/>
              <a:ext cx="141175" cy="141175"/>
            </a:xfrm>
            <a:custGeom>
              <a:avLst/>
              <a:gdLst/>
              <a:ahLst/>
              <a:cxnLst/>
              <a:rect l="l" t="t" r="r" b="b"/>
              <a:pathLst>
                <a:path w="5647" h="5647" extrusionOk="0">
                  <a:moveTo>
                    <a:pt x="2545" y="0"/>
                  </a:moveTo>
                  <a:lnTo>
                    <a:pt x="2267" y="40"/>
                  </a:lnTo>
                  <a:lnTo>
                    <a:pt x="1988" y="120"/>
                  </a:lnTo>
                  <a:lnTo>
                    <a:pt x="1750" y="199"/>
                  </a:lnTo>
                  <a:lnTo>
                    <a:pt x="1472" y="319"/>
                  </a:lnTo>
                  <a:lnTo>
                    <a:pt x="1233" y="478"/>
                  </a:lnTo>
                  <a:lnTo>
                    <a:pt x="994" y="676"/>
                  </a:lnTo>
                  <a:lnTo>
                    <a:pt x="796" y="835"/>
                  </a:lnTo>
                  <a:lnTo>
                    <a:pt x="597" y="1074"/>
                  </a:lnTo>
                  <a:lnTo>
                    <a:pt x="438" y="1273"/>
                  </a:lnTo>
                  <a:lnTo>
                    <a:pt x="318" y="1511"/>
                  </a:lnTo>
                  <a:lnTo>
                    <a:pt x="199" y="1790"/>
                  </a:lnTo>
                  <a:lnTo>
                    <a:pt x="120" y="2028"/>
                  </a:lnTo>
                  <a:lnTo>
                    <a:pt x="40" y="2307"/>
                  </a:lnTo>
                  <a:lnTo>
                    <a:pt x="0" y="2545"/>
                  </a:lnTo>
                  <a:lnTo>
                    <a:pt x="0" y="2824"/>
                  </a:lnTo>
                  <a:lnTo>
                    <a:pt x="0" y="3102"/>
                  </a:lnTo>
                  <a:lnTo>
                    <a:pt x="40" y="3380"/>
                  </a:lnTo>
                  <a:lnTo>
                    <a:pt x="120" y="3659"/>
                  </a:lnTo>
                  <a:lnTo>
                    <a:pt x="199" y="3897"/>
                  </a:lnTo>
                  <a:lnTo>
                    <a:pt x="318" y="4176"/>
                  </a:lnTo>
                  <a:lnTo>
                    <a:pt x="477" y="4414"/>
                  </a:lnTo>
                  <a:lnTo>
                    <a:pt x="676" y="4653"/>
                  </a:lnTo>
                  <a:lnTo>
                    <a:pt x="875" y="4851"/>
                  </a:lnTo>
                  <a:lnTo>
                    <a:pt x="1074" y="5011"/>
                  </a:lnTo>
                  <a:lnTo>
                    <a:pt x="1273" y="5209"/>
                  </a:lnTo>
                  <a:lnTo>
                    <a:pt x="1511" y="5329"/>
                  </a:lnTo>
                  <a:lnTo>
                    <a:pt x="1790" y="5448"/>
                  </a:lnTo>
                  <a:lnTo>
                    <a:pt x="2028" y="5527"/>
                  </a:lnTo>
                  <a:lnTo>
                    <a:pt x="2307" y="5607"/>
                  </a:lnTo>
                  <a:lnTo>
                    <a:pt x="2585" y="5647"/>
                  </a:lnTo>
                  <a:lnTo>
                    <a:pt x="2823" y="5647"/>
                  </a:lnTo>
                  <a:lnTo>
                    <a:pt x="3102" y="5607"/>
                  </a:lnTo>
                  <a:lnTo>
                    <a:pt x="3380" y="5567"/>
                  </a:lnTo>
                  <a:lnTo>
                    <a:pt x="3658" y="5527"/>
                  </a:lnTo>
                  <a:lnTo>
                    <a:pt x="3897" y="5408"/>
                  </a:lnTo>
                  <a:lnTo>
                    <a:pt x="4175" y="5289"/>
                  </a:lnTo>
                  <a:lnTo>
                    <a:pt x="4414" y="5130"/>
                  </a:lnTo>
                  <a:lnTo>
                    <a:pt x="4653" y="4971"/>
                  </a:lnTo>
                  <a:lnTo>
                    <a:pt x="4851" y="4772"/>
                  </a:lnTo>
                  <a:lnTo>
                    <a:pt x="5050" y="4573"/>
                  </a:lnTo>
                  <a:lnTo>
                    <a:pt x="5209" y="4335"/>
                  </a:lnTo>
                  <a:lnTo>
                    <a:pt x="5329" y="4096"/>
                  </a:lnTo>
                  <a:lnTo>
                    <a:pt x="5448" y="3857"/>
                  </a:lnTo>
                  <a:lnTo>
                    <a:pt x="5527" y="3619"/>
                  </a:lnTo>
                  <a:lnTo>
                    <a:pt x="5607" y="3341"/>
                  </a:lnTo>
                  <a:lnTo>
                    <a:pt x="5647" y="3062"/>
                  </a:lnTo>
                  <a:lnTo>
                    <a:pt x="5647" y="2784"/>
                  </a:lnTo>
                  <a:lnTo>
                    <a:pt x="5647" y="2545"/>
                  </a:lnTo>
                  <a:lnTo>
                    <a:pt x="5607" y="2267"/>
                  </a:lnTo>
                  <a:lnTo>
                    <a:pt x="5527" y="1989"/>
                  </a:lnTo>
                  <a:lnTo>
                    <a:pt x="5408" y="1710"/>
                  </a:lnTo>
                  <a:lnTo>
                    <a:pt x="5289" y="1472"/>
                  </a:lnTo>
                  <a:lnTo>
                    <a:pt x="5169" y="1233"/>
                  </a:lnTo>
                  <a:lnTo>
                    <a:pt x="4971" y="995"/>
                  </a:lnTo>
                  <a:lnTo>
                    <a:pt x="4772" y="796"/>
                  </a:lnTo>
                  <a:lnTo>
                    <a:pt x="4573" y="597"/>
                  </a:lnTo>
                  <a:lnTo>
                    <a:pt x="4334" y="438"/>
                  </a:lnTo>
                  <a:lnTo>
                    <a:pt x="4096" y="319"/>
                  </a:lnTo>
                  <a:lnTo>
                    <a:pt x="3857" y="199"/>
                  </a:lnTo>
                  <a:lnTo>
                    <a:pt x="3619" y="120"/>
                  </a:lnTo>
                  <a:lnTo>
                    <a:pt x="3340" y="40"/>
                  </a:lnTo>
                  <a:lnTo>
                    <a:pt x="306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9" name="Google Shape;3499;p116"/>
            <p:cNvSpPr/>
            <p:nvPr/>
          </p:nvSpPr>
          <p:spPr>
            <a:xfrm>
              <a:off x="4575425" y="3277975"/>
              <a:ext cx="141175" cy="141175"/>
            </a:xfrm>
            <a:custGeom>
              <a:avLst/>
              <a:gdLst/>
              <a:ahLst/>
              <a:cxnLst/>
              <a:rect l="l" t="t" r="r" b="b"/>
              <a:pathLst>
                <a:path w="5647" h="5647" extrusionOk="0">
                  <a:moveTo>
                    <a:pt x="2784" y="1"/>
                  </a:moveTo>
                  <a:lnTo>
                    <a:pt x="2545" y="40"/>
                  </a:lnTo>
                  <a:lnTo>
                    <a:pt x="2267" y="80"/>
                  </a:lnTo>
                  <a:lnTo>
                    <a:pt x="1988" y="120"/>
                  </a:lnTo>
                  <a:lnTo>
                    <a:pt x="1710" y="239"/>
                  </a:lnTo>
                  <a:lnTo>
                    <a:pt x="1471" y="359"/>
                  </a:lnTo>
                  <a:lnTo>
                    <a:pt x="1233" y="518"/>
                  </a:lnTo>
                  <a:lnTo>
                    <a:pt x="994" y="677"/>
                  </a:lnTo>
                  <a:lnTo>
                    <a:pt x="795" y="875"/>
                  </a:lnTo>
                  <a:lnTo>
                    <a:pt x="597" y="1074"/>
                  </a:lnTo>
                  <a:lnTo>
                    <a:pt x="438" y="1313"/>
                  </a:lnTo>
                  <a:lnTo>
                    <a:pt x="318" y="1551"/>
                  </a:lnTo>
                  <a:lnTo>
                    <a:pt x="199" y="1790"/>
                  </a:lnTo>
                  <a:lnTo>
                    <a:pt x="120" y="2029"/>
                  </a:lnTo>
                  <a:lnTo>
                    <a:pt x="40" y="2307"/>
                  </a:lnTo>
                  <a:lnTo>
                    <a:pt x="0" y="2585"/>
                  </a:lnTo>
                  <a:lnTo>
                    <a:pt x="0" y="2864"/>
                  </a:lnTo>
                  <a:lnTo>
                    <a:pt x="0" y="3102"/>
                  </a:lnTo>
                  <a:lnTo>
                    <a:pt x="40" y="3381"/>
                  </a:lnTo>
                  <a:lnTo>
                    <a:pt x="120" y="3659"/>
                  </a:lnTo>
                  <a:lnTo>
                    <a:pt x="199" y="3937"/>
                  </a:lnTo>
                  <a:lnTo>
                    <a:pt x="318" y="4176"/>
                  </a:lnTo>
                  <a:lnTo>
                    <a:pt x="477" y="4414"/>
                  </a:lnTo>
                  <a:lnTo>
                    <a:pt x="676" y="4653"/>
                  </a:lnTo>
                  <a:lnTo>
                    <a:pt x="835" y="4852"/>
                  </a:lnTo>
                  <a:lnTo>
                    <a:pt x="1074" y="5051"/>
                  </a:lnTo>
                  <a:lnTo>
                    <a:pt x="1273" y="5210"/>
                  </a:lnTo>
                  <a:lnTo>
                    <a:pt x="1511" y="5329"/>
                  </a:lnTo>
                  <a:lnTo>
                    <a:pt x="1790" y="5448"/>
                  </a:lnTo>
                  <a:lnTo>
                    <a:pt x="2028" y="5528"/>
                  </a:lnTo>
                  <a:lnTo>
                    <a:pt x="2306" y="5607"/>
                  </a:lnTo>
                  <a:lnTo>
                    <a:pt x="2545" y="5647"/>
                  </a:lnTo>
                  <a:lnTo>
                    <a:pt x="3102" y="5647"/>
                  </a:lnTo>
                  <a:lnTo>
                    <a:pt x="3380" y="5607"/>
                  </a:lnTo>
                  <a:lnTo>
                    <a:pt x="3658" y="5528"/>
                  </a:lnTo>
                  <a:lnTo>
                    <a:pt x="3897" y="5448"/>
                  </a:lnTo>
                  <a:lnTo>
                    <a:pt x="4175" y="5329"/>
                  </a:lnTo>
                  <a:lnTo>
                    <a:pt x="4414" y="5170"/>
                  </a:lnTo>
                  <a:lnTo>
                    <a:pt x="4652" y="4971"/>
                  </a:lnTo>
                  <a:lnTo>
                    <a:pt x="4851" y="4812"/>
                  </a:lnTo>
                  <a:lnTo>
                    <a:pt x="5050" y="4573"/>
                  </a:lnTo>
                  <a:lnTo>
                    <a:pt x="5209" y="4375"/>
                  </a:lnTo>
                  <a:lnTo>
                    <a:pt x="5328" y="4136"/>
                  </a:lnTo>
                  <a:lnTo>
                    <a:pt x="5448" y="3858"/>
                  </a:lnTo>
                  <a:lnTo>
                    <a:pt x="5527" y="3619"/>
                  </a:lnTo>
                  <a:lnTo>
                    <a:pt x="5607" y="3341"/>
                  </a:lnTo>
                  <a:lnTo>
                    <a:pt x="5647" y="3102"/>
                  </a:lnTo>
                  <a:lnTo>
                    <a:pt x="5647" y="2824"/>
                  </a:lnTo>
                  <a:lnTo>
                    <a:pt x="5647" y="2545"/>
                  </a:lnTo>
                  <a:lnTo>
                    <a:pt x="5567" y="2267"/>
                  </a:lnTo>
                  <a:lnTo>
                    <a:pt x="5527" y="1989"/>
                  </a:lnTo>
                  <a:lnTo>
                    <a:pt x="5408" y="1750"/>
                  </a:lnTo>
                  <a:lnTo>
                    <a:pt x="5289" y="1472"/>
                  </a:lnTo>
                  <a:lnTo>
                    <a:pt x="5169" y="1233"/>
                  </a:lnTo>
                  <a:lnTo>
                    <a:pt x="4971" y="995"/>
                  </a:lnTo>
                  <a:lnTo>
                    <a:pt x="4772" y="796"/>
                  </a:lnTo>
                  <a:lnTo>
                    <a:pt x="4573" y="637"/>
                  </a:lnTo>
                  <a:lnTo>
                    <a:pt x="4334" y="478"/>
                  </a:lnTo>
                  <a:lnTo>
                    <a:pt x="4096" y="319"/>
                  </a:lnTo>
                  <a:lnTo>
                    <a:pt x="3857" y="199"/>
                  </a:lnTo>
                  <a:lnTo>
                    <a:pt x="3619" y="120"/>
                  </a:lnTo>
                  <a:lnTo>
                    <a:pt x="3340" y="40"/>
                  </a:lnTo>
                  <a:lnTo>
                    <a:pt x="3062" y="40"/>
                  </a:lnTo>
                  <a:lnTo>
                    <a:pt x="27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0" name="Google Shape;3500;p116"/>
            <p:cNvSpPr/>
            <p:nvPr/>
          </p:nvSpPr>
          <p:spPr>
            <a:xfrm>
              <a:off x="4717575" y="4565300"/>
              <a:ext cx="141175" cy="141175"/>
            </a:xfrm>
            <a:custGeom>
              <a:avLst/>
              <a:gdLst/>
              <a:ahLst/>
              <a:cxnLst/>
              <a:rect l="l" t="t" r="r" b="b"/>
              <a:pathLst>
                <a:path w="5647" h="5647" extrusionOk="0">
                  <a:moveTo>
                    <a:pt x="2505" y="1"/>
                  </a:moveTo>
                  <a:lnTo>
                    <a:pt x="2267" y="40"/>
                  </a:lnTo>
                  <a:lnTo>
                    <a:pt x="1988" y="120"/>
                  </a:lnTo>
                  <a:lnTo>
                    <a:pt x="1710" y="239"/>
                  </a:lnTo>
                  <a:lnTo>
                    <a:pt x="1472" y="358"/>
                  </a:lnTo>
                  <a:lnTo>
                    <a:pt x="1233" y="478"/>
                  </a:lnTo>
                  <a:lnTo>
                    <a:pt x="994" y="676"/>
                  </a:lnTo>
                  <a:lnTo>
                    <a:pt x="796" y="875"/>
                  </a:lnTo>
                  <a:lnTo>
                    <a:pt x="597" y="1074"/>
                  </a:lnTo>
                  <a:lnTo>
                    <a:pt x="438" y="1313"/>
                  </a:lnTo>
                  <a:lnTo>
                    <a:pt x="318" y="1551"/>
                  </a:lnTo>
                  <a:lnTo>
                    <a:pt x="199" y="1790"/>
                  </a:lnTo>
                  <a:lnTo>
                    <a:pt x="80" y="2028"/>
                  </a:lnTo>
                  <a:lnTo>
                    <a:pt x="40" y="2307"/>
                  </a:lnTo>
                  <a:lnTo>
                    <a:pt x="0" y="2585"/>
                  </a:lnTo>
                  <a:lnTo>
                    <a:pt x="0" y="2824"/>
                  </a:lnTo>
                  <a:lnTo>
                    <a:pt x="0" y="3102"/>
                  </a:lnTo>
                  <a:lnTo>
                    <a:pt x="40" y="3380"/>
                  </a:lnTo>
                  <a:lnTo>
                    <a:pt x="120" y="3659"/>
                  </a:lnTo>
                  <a:lnTo>
                    <a:pt x="199" y="3897"/>
                  </a:lnTo>
                  <a:lnTo>
                    <a:pt x="318" y="4176"/>
                  </a:lnTo>
                  <a:lnTo>
                    <a:pt x="477" y="4414"/>
                  </a:lnTo>
                  <a:lnTo>
                    <a:pt x="637" y="4653"/>
                  </a:lnTo>
                  <a:lnTo>
                    <a:pt x="835" y="4852"/>
                  </a:lnTo>
                  <a:lnTo>
                    <a:pt x="1074" y="5050"/>
                  </a:lnTo>
                  <a:lnTo>
                    <a:pt x="1273" y="5209"/>
                  </a:lnTo>
                  <a:lnTo>
                    <a:pt x="1511" y="5329"/>
                  </a:lnTo>
                  <a:lnTo>
                    <a:pt x="1750" y="5448"/>
                  </a:lnTo>
                  <a:lnTo>
                    <a:pt x="2028" y="5528"/>
                  </a:lnTo>
                  <a:lnTo>
                    <a:pt x="2307" y="5607"/>
                  </a:lnTo>
                  <a:lnTo>
                    <a:pt x="2545" y="5647"/>
                  </a:lnTo>
                  <a:lnTo>
                    <a:pt x="3102" y="5647"/>
                  </a:lnTo>
                  <a:lnTo>
                    <a:pt x="3380" y="5607"/>
                  </a:lnTo>
                  <a:lnTo>
                    <a:pt x="3658" y="5528"/>
                  </a:lnTo>
                  <a:lnTo>
                    <a:pt x="3897" y="5448"/>
                  </a:lnTo>
                  <a:lnTo>
                    <a:pt x="4175" y="5329"/>
                  </a:lnTo>
                  <a:lnTo>
                    <a:pt x="4414" y="5170"/>
                  </a:lnTo>
                  <a:lnTo>
                    <a:pt x="4653" y="4971"/>
                  </a:lnTo>
                  <a:lnTo>
                    <a:pt x="4851" y="4772"/>
                  </a:lnTo>
                  <a:lnTo>
                    <a:pt x="5010" y="4573"/>
                  </a:lnTo>
                  <a:lnTo>
                    <a:pt x="5169" y="4374"/>
                  </a:lnTo>
                  <a:lnTo>
                    <a:pt x="5328" y="4136"/>
                  </a:lnTo>
                  <a:lnTo>
                    <a:pt x="5448" y="3858"/>
                  </a:lnTo>
                  <a:lnTo>
                    <a:pt x="5527" y="3619"/>
                  </a:lnTo>
                  <a:lnTo>
                    <a:pt x="5607" y="3341"/>
                  </a:lnTo>
                  <a:lnTo>
                    <a:pt x="5607" y="3062"/>
                  </a:lnTo>
                  <a:lnTo>
                    <a:pt x="5647" y="2824"/>
                  </a:lnTo>
                  <a:lnTo>
                    <a:pt x="5607" y="2545"/>
                  </a:lnTo>
                  <a:lnTo>
                    <a:pt x="5567" y="2267"/>
                  </a:lnTo>
                  <a:lnTo>
                    <a:pt x="5527" y="1989"/>
                  </a:lnTo>
                  <a:lnTo>
                    <a:pt x="5408" y="1750"/>
                  </a:lnTo>
                  <a:lnTo>
                    <a:pt x="5289" y="1472"/>
                  </a:lnTo>
                  <a:lnTo>
                    <a:pt x="5130" y="1233"/>
                  </a:lnTo>
                  <a:lnTo>
                    <a:pt x="4971" y="995"/>
                  </a:lnTo>
                  <a:lnTo>
                    <a:pt x="4772" y="796"/>
                  </a:lnTo>
                  <a:lnTo>
                    <a:pt x="4573" y="597"/>
                  </a:lnTo>
                  <a:lnTo>
                    <a:pt x="4334" y="438"/>
                  </a:lnTo>
                  <a:lnTo>
                    <a:pt x="4096" y="319"/>
                  </a:lnTo>
                  <a:lnTo>
                    <a:pt x="3857" y="199"/>
                  </a:lnTo>
                  <a:lnTo>
                    <a:pt x="3579" y="120"/>
                  </a:lnTo>
                  <a:lnTo>
                    <a:pt x="3340" y="40"/>
                  </a:lnTo>
                  <a:lnTo>
                    <a:pt x="306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1" name="Google Shape;3501;p116"/>
            <p:cNvSpPr/>
            <p:nvPr/>
          </p:nvSpPr>
          <p:spPr>
            <a:xfrm>
              <a:off x="5161925" y="3794900"/>
              <a:ext cx="101400" cy="100425"/>
            </a:xfrm>
            <a:custGeom>
              <a:avLst/>
              <a:gdLst/>
              <a:ahLst/>
              <a:cxnLst/>
              <a:rect l="l" t="t" r="r" b="b"/>
              <a:pathLst>
                <a:path w="4056" h="4017" extrusionOk="0">
                  <a:moveTo>
                    <a:pt x="2028" y="0"/>
                  </a:moveTo>
                  <a:lnTo>
                    <a:pt x="1630" y="40"/>
                  </a:lnTo>
                  <a:lnTo>
                    <a:pt x="1273" y="159"/>
                  </a:lnTo>
                  <a:lnTo>
                    <a:pt x="875" y="358"/>
                  </a:lnTo>
                  <a:lnTo>
                    <a:pt x="597" y="597"/>
                  </a:lnTo>
                  <a:lnTo>
                    <a:pt x="318" y="915"/>
                  </a:lnTo>
                  <a:lnTo>
                    <a:pt x="159" y="1273"/>
                  </a:lnTo>
                  <a:lnTo>
                    <a:pt x="40" y="1631"/>
                  </a:lnTo>
                  <a:lnTo>
                    <a:pt x="0" y="2028"/>
                  </a:lnTo>
                  <a:lnTo>
                    <a:pt x="40" y="2426"/>
                  </a:lnTo>
                  <a:lnTo>
                    <a:pt x="159" y="2784"/>
                  </a:lnTo>
                  <a:lnTo>
                    <a:pt x="358" y="3142"/>
                  </a:lnTo>
                  <a:lnTo>
                    <a:pt x="636" y="3460"/>
                  </a:lnTo>
                  <a:lnTo>
                    <a:pt x="955" y="3698"/>
                  </a:lnTo>
                  <a:lnTo>
                    <a:pt x="1273" y="3897"/>
                  </a:lnTo>
                  <a:lnTo>
                    <a:pt x="1670" y="3977"/>
                  </a:lnTo>
                  <a:lnTo>
                    <a:pt x="2028" y="4016"/>
                  </a:lnTo>
                  <a:lnTo>
                    <a:pt x="2426" y="3977"/>
                  </a:lnTo>
                  <a:lnTo>
                    <a:pt x="2823" y="3857"/>
                  </a:lnTo>
                  <a:lnTo>
                    <a:pt x="3181" y="3659"/>
                  </a:lnTo>
                  <a:lnTo>
                    <a:pt x="3499" y="3420"/>
                  </a:lnTo>
                  <a:lnTo>
                    <a:pt x="3738" y="3102"/>
                  </a:lnTo>
                  <a:lnTo>
                    <a:pt x="3897" y="2744"/>
                  </a:lnTo>
                  <a:lnTo>
                    <a:pt x="4016" y="2386"/>
                  </a:lnTo>
                  <a:lnTo>
                    <a:pt x="4056" y="1988"/>
                  </a:lnTo>
                  <a:lnTo>
                    <a:pt x="4016" y="1591"/>
                  </a:lnTo>
                  <a:lnTo>
                    <a:pt x="3897" y="1233"/>
                  </a:lnTo>
                  <a:lnTo>
                    <a:pt x="3698" y="875"/>
                  </a:lnTo>
                  <a:lnTo>
                    <a:pt x="3420" y="557"/>
                  </a:lnTo>
                  <a:lnTo>
                    <a:pt x="3141" y="318"/>
                  </a:lnTo>
                  <a:lnTo>
                    <a:pt x="2784" y="120"/>
                  </a:lnTo>
                  <a:lnTo>
                    <a:pt x="2426" y="40"/>
                  </a:lnTo>
                  <a:lnTo>
                    <a:pt x="202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2" name="Google Shape;3502;p116"/>
            <p:cNvSpPr/>
            <p:nvPr/>
          </p:nvSpPr>
          <p:spPr>
            <a:xfrm>
              <a:off x="3475975" y="1202350"/>
              <a:ext cx="2910650" cy="2071675"/>
            </a:xfrm>
            <a:custGeom>
              <a:avLst/>
              <a:gdLst/>
              <a:ahLst/>
              <a:cxnLst/>
              <a:rect l="l" t="t" r="r" b="b"/>
              <a:pathLst>
                <a:path w="116426" h="82867" extrusionOk="0">
                  <a:moveTo>
                    <a:pt x="68870" y="2546"/>
                  </a:moveTo>
                  <a:lnTo>
                    <a:pt x="88990" y="16900"/>
                  </a:lnTo>
                  <a:lnTo>
                    <a:pt x="64058" y="11015"/>
                  </a:lnTo>
                  <a:lnTo>
                    <a:pt x="68870" y="2546"/>
                  </a:lnTo>
                  <a:close/>
                  <a:moveTo>
                    <a:pt x="29067" y="3818"/>
                  </a:moveTo>
                  <a:lnTo>
                    <a:pt x="36304" y="23898"/>
                  </a:lnTo>
                  <a:lnTo>
                    <a:pt x="29465" y="29545"/>
                  </a:lnTo>
                  <a:lnTo>
                    <a:pt x="29067" y="3818"/>
                  </a:lnTo>
                  <a:close/>
                  <a:moveTo>
                    <a:pt x="91972" y="18252"/>
                  </a:moveTo>
                  <a:lnTo>
                    <a:pt x="114159" y="23501"/>
                  </a:lnTo>
                  <a:lnTo>
                    <a:pt x="115591" y="35072"/>
                  </a:lnTo>
                  <a:lnTo>
                    <a:pt x="91972" y="18252"/>
                  </a:lnTo>
                  <a:close/>
                  <a:moveTo>
                    <a:pt x="54754" y="9464"/>
                  </a:moveTo>
                  <a:lnTo>
                    <a:pt x="63064" y="11453"/>
                  </a:lnTo>
                  <a:lnTo>
                    <a:pt x="44336" y="44376"/>
                  </a:lnTo>
                  <a:lnTo>
                    <a:pt x="37060" y="24097"/>
                  </a:lnTo>
                  <a:lnTo>
                    <a:pt x="54754" y="9464"/>
                  </a:lnTo>
                  <a:close/>
                  <a:moveTo>
                    <a:pt x="28829" y="30857"/>
                  </a:moveTo>
                  <a:lnTo>
                    <a:pt x="29226" y="57935"/>
                  </a:lnTo>
                  <a:lnTo>
                    <a:pt x="21552" y="36901"/>
                  </a:lnTo>
                  <a:lnTo>
                    <a:pt x="28829" y="30857"/>
                  </a:lnTo>
                  <a:close/>
                  <a:moveTo>
                    <a:pt x="36543" y="24535"/>
                  </a:moveTo>
                  <a:lnTo>
                    <a:pt x="43938" y="45092"/>
                  </a:lnTo>
                  <a:lnTo>
                    <a:pt x="43740" y="45410"/>
                  </a:lnTo>
                  <a:lnTo>
                    <a:pt x="44098" y="45609"/>
                  </a:lnTo>
                  <a:lnTo>
                    <a:pt x="44137" y="45688"/>
                  </a:lnTo>
                  <a:lnTo>
                    <a:pt x="44257" y="45688"/>
                  </a:lnTo>
                  <a:lnTo>
                    <a:pt x="44296" y="45728"/>
                  </a:lnTo>
                  <a:lnTo>
                    <a:pt x="44296" y="45688"/>
                  </a:lnTo>
                  <a:lnTo>
                    <a:pt x="74755" y="49426"/>
                  </a:lnTo>
                  <a:lnTo>
                    <a:pt x="59883" y="74357"/>
                  </a:lnTo>
                  <a:lnTo>
                    <a:pt x="30022" y="59685"/>
                  </a:lnTo>
                  <a:lnTo>
                    <a:pt x="29942" y="59566"/>
                  </a:lnTo>
                  <a:lnTo>
                    <a:pt x="29902" y="59566"/>
                  </a:lnTo>
                  <a:lnTo>
                    <a:pt x="29465" y="30340"/>
                  </a:lnTo>
                  <a:lnTo>
                    <a:pt x="36543" y="24535"/>
                  </a:lnTo>
                  <a:close/>
                  <a:moveTo>
                    <a:pt x="28073" y="61474"/>
                  </a:moveTo>
                  <a:lnTo>
                    <a:pt x="13679" y="82111"/>
                  </a:lnTo>
                  <a:lnTo>
                    <a:pt x="1472" y="77936"/>
                  </a:lnTo>
                  <a:lnTo>
                    <a:pt x="28073" y="61474"/>
                  </a:lnTo>
                  <a:close/>
                  <a:moveTo>
                    <a:pt x="28391" y="1"/>
                  </a:moveTo>
                  <a:lnTo>
                    <a:pt x="28829" y="30062"/>
                  </a:lnTo>
                  <a:lnTo>
                    <a:pt x="20797" y="36702"/>
                  </a:lnTo>
                  <a:lnTo>
                    <a:pt x="29226" y="59764"/>
                  </a:lnTo>
                  <a:lnTo>
                    <a:pt x="28988" y="60162"/>
                  </a:lnTo>
                  <a:lnTo>
                    <a:pt x="1" y="78095"/>
                  </a:lnTo>
                  <a:lnTo>
                    <a:pt x="13918" y="82867"/>
                  </a:lnTo>
                  <a:lnTo>
                    <a:pt x="29425" y="60599"/>
                  </a:lnTo>
                  <a:lnTo>
                    <a:pt x="29902" y="60321"/>
                  </a:lnTo>
                  <a:lnTo>
                    <a:pt x="60122" y="75192"/>
                  </a:lnTo>
                  <a:lnTo>
                    <a:pt x="75828" y="48909"/>
                  </a:lnTo>
                  <a:lnTo>
                    <a:pt x="44654" y="45092"/>
                  </a:lnTo>
                  <a:lnTo>
                    <a:pt x="63701" y="11612"/>
                  </a:lnTo>
                  <a:lnTo>
                    <a:pt x="90341" y="17854"/>
                  </a:lnTo>
                  <a:lnTo>
                    <a:pt x="116426" y="36463"/>
                  </a:lnTo>
                  <a:lnTo>
                    <a:pt x="114756" y="22984"/>
                  </a:lnTo>
                  <a:lnTo>
                    <a:pt x="90620" y="17298"/>
                  </a:lnTo>
                  <a:lnTo>
                    <a:pt x="68671" y="1631"/>
                  </a:lnTo>
                  <a:lnTo>
                    <a:pt x="63422" y="10856"/>
                  </a:lnTo>
                  <a:lnTo>
                    <a:pt x="54595" y="8789"/>
                  </a:lnTo>
                  <a:lnTo>
                    <a:pt x="36821" y="23461"/>
                  </a:lnTo>
                  <a:lnTo>
                    <a:pt x="2839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3" name="Google Shape;3503;p116"/>
            <p:cNvSpPr/>
            <p:nvPr/>
          </p:nvSpPr>
          <p:spPr>
            <a:xfrm>
              <a:off x="3486925" y="1242125"/>
              <a:ext cx="1707825" cy="1914600"/>
            </a:xfrm>
            <a:custGeom>
              <a:avLst/>
              <a:gdLst/>
              <a:ahLst/>
              <a:cxnLst/>
              <a:rect l="l" t="t" r="r" b="b"/>
              <a:pathLst>
                <a:path w="68313" h="76584" extrusionOk="0">
                  <a:moveTo>
                    <a:pt x="28033" y="0"/>
                  </a:moveTo>
                  <a:lnTo>
                    <a:pt x="20438" y="35111"/>
                  </a:lnTo>
                  <a:lnTo>
                    <a:pt x="0" y="76305"/>
                  </a:lnTo>
                  <a:lnTo>
                    <a:pt x="557" y="76584"/>
                  </a:lnTo>
                  <a:lnTo>
                    <a:pt x="21035" y="35350"/>
                  </a:lnTo>
                  <a:lnTo>
                    <a:pt x="21035" y="35310"/>
                  </a:lnTo>
                  <a:lnTo>
                    <a:pt x="28550" y="637"/>
                  </a:lnTo>
                  <a:lnTo>
                    <a:pt x="68312" y="835"/>
                  </a:lnTo>
                  <a:lnTo>
                    <a:pt x="68312" y="199"/>
                  </a:lnTo>
                  <a:lnTo>
                    <a:pt x="2803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4" name="Google Shape;3504;p116"/>
            <p:cNvSpPr/>
            <p:nvPr/>
          </p:nvSpPr>
          <p:spPr>
            <a:xfrm>
              <a:off x="3775200" y="1242125"/>
              <a:ext cx="2600500" cy="2037875"/>
            </a:xfrm>
            <a:custGeom>
              <a:avLst/>
              <a:gdLst/>
              <a:ahLst/>
              <a:cxnLst/>
              <a:rect l="l" t="t" r="r" b="b"/>
              <a:pathLst>
                <a:path w="104020" h="81515" extrusionOk="0">
                  <a:moveTo>
                    <a:pt x="56543" y="995"/>
                  </a:moveTo>
                  <a:lnTo>
                    <a:pt x="61195" y="34435"/>
                  </a:lnTo>
                  <a:lnTo>
                    <a:pt x="32685" y="43382"/>
                  </a:lnTo>
                  <a:lnTo>
                    <a:pt x="42984" y="7754"/>
                  </a:lnTo>
                  <a:lnTo>
                    <a:pt x="56543" y="995"/>
                  </a:lnTo>
                  <a:close/>
                  <a:moveTo>
                    <a:pt x="99924" y="22944"/>
                  </a:moveTo>
                  <a:lnTo>
                    <a:pt x="63581" y="47040"/>
                  </a:lnTo>
                  <a:lnTo>
                    <a:pt x="61871" y="34872"/>
                  </a:lnTo>
                  <a:lnTo>
                    <a:pt x="99924" y="22944"/>
                  </a:lnTo>
                  <a:close/>
                  <a:moveTo>
                    <a:pt x="61275" y="35071"/>
                  </a:moveTo>
                  <a:lnTo>
                    <a:pt x="62984" y="47398"/>
                  </a:lnTo>
                  <a:lnTo>
                    <a:pt x="40956" y="59327"/>
                  </a:lnTo>
                  <a:lnTo>
                    <a:pt x="32725" y="44058"/>
                  </a:lnTo>
                  <a:lnTo>
                    <a:pt x="61275" y="35071"/>
                  </a:lnTo>
                  <a:close/>
                  <a:moveTo>
                    <a:pt x="40678" y="60201"/>
                  </a:moveTo>
                  <a:lnTo>
                    <a:pt x="47556" y="72925"/>
                  </a:lnTo>
                  <a:lnTo>
                    <a:pt x="3658" y="80282"/>
                  </a:lnTo>
                  <a:lnTo>
                    <a:pt x="3658" y="80282"/>
                  </a:lnTo>
                  <a:lnTo>
                    <a:pt x="40678" y="60201"/>
                  </a:lnTo>
                  <a:close/>
                  <a:moveTo>
                    <a:pt x="57060" y="0"/>
                  </a:moveTo>
                  <a:lnTo>
                    <a:pt x="42427" y="7317"/>
                  </a:lnTo>
                  <a:lnTo>
                    <a:pt x="31930" y="43620"/>
                  </a:lnTo>
                  <a:lnTo>
                    <a:pt x="31890" y="43620"/>
                  </a:lnTo>
                  <a:lnTo>
                    <a:pt x="9305" y="34912"/>
                  </a:lnTo>
                  <a:lnTo>
                    <a:pt x="9106" y="35509"/>
                  </a:lnTo>
                  <a:lnTo>
                    <a:pt x="31890" y="44296"/>
                  </a:lnTo>
                  <a:lnTo>
                    <a:pt x="32089" y="44217"/>
                  </a:lnTo>
                  <a:lnTo>
                    <a:pt x="40399" y="59645"/>
                  </a:lnTo>
                  <a:lnTo>
                    <a:pt x="0" y="81514"/>
                  </a:lnTo>
                  <a:lnTo>
                    <a:pt x="48511" y="73403"/>
                  </a:lnTo>
                  <a:lnTo>
                    <a:pt x="41234" y="59883"/>
                  </a:lnTo>
                  <a:lnTo>
                    <a:pt x="63064" y="48074"/>
                  </a:lnTo>
                  <a:lnTo>
                    <a:pt x="63064" y="48113"/>
                  </a:lnTo>
                  <a:lnTo>
                    <a:pt x="104019" y="20995"/>
                  </a:lnTo>
                  <a:lnTo>
                    <a:pt x="104019" y="20995"/>
                  </a:lnTo>
                  <a:lnTo>
                    <a:pt x="61791" y="34236"/>
                  </a:lnTo>
                  <a:lnTo>
                    <a:pt x="5706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5" name="Google Shape;3505;p116"/>
            <p:cNvSpPr/>
            <p:nvPr/>
          </p:nvSpPr>
          <p:spPr>
            <a:xfrm>
              <a:off x="4215575" y="2341575"/>
              <a:ext cx="356875" cy="355900"/>
            </a:xfrm>
            <a:custGeom>
              <a:avLst/>
              <a:gdLst/>
              <a:ahLst/>
              <a:cxnLst/>
              <a:rect l="l" t="t" r="r" b="b"/>
              <a:pathLst>
                <a:path w="14275" h="14236" fill="none" extrusionOk="0">
                  <a:moveTo>
                    <a:pt x="14275" y="0"/>
                  </a:moveTo>
                  <a:lnTo>
                    <a:pt x="0" y="14235"/>
                  </a:lnTo>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6" name="Google Shape;3506;p116"/>
            <p:cNvSpPr/>
            <p:nvPr/>
          </p:nvSpPr>
          <p:spPr>
            <a:xfrm>
              <a:off x="4191700" y="1243125"/>
              <a:ext cx="2214825" cy="1835075"/>
            </a:xfrm>
            <a:custGeom>
              <a:avLst/>
              <a:gdLst/>
              <a:ahLst/>
              <a:cxnLst/>
              <a:rect l="l" t="t" r="r" b="b"/>
              <a:pathLst>
                <a:path w="88593" h="73403" extrusionOk="0">
                  <a:moveTo>
                    <a:pt x="200" y="0"/>
                  </a:moveTo>
                  <a:lnTo>
                    <a:pt x="1" y="597"/>
                  </a:lnTo>
                  <a:lnTo>
                    <a:pt x="25807" y="7794"/>
                  </a:lnTo>
                  <a:lnTo>
                    <a:pt x="46364" y="47676"/>
                  </a:lnTo>
                  <a:lnTo>
                    <a:pt x="46483" y="47914"/>
                  </a:lnTo>
                  <a:lnTo>
                    <a:pt x="85411" y="35111"/>
                  </a:lnTo>
                  <a:lnTo>
                    <a:pt x="85411" y="35111"/>
                  </a:lnTo>
                  <a:lnTo>
                    <a:pt x="31175" y="72885"/>
                  </a:lnTo>
                  <a:lnTo>
                    <a:pt x="31572" y="73402"/>
                  </a:lnTo>
                  <a:lnTo>
                    <a:pt x="88552" y="33719"/>
                  </a:lnTo>
                  <a:lnTo>
                    <a:pt x="88592" y="33640"/>
                  </a:lnTo>
                  <a:lnTo>
                    <a:pt x="88592" y="33520"/>
                  </a:lnTo>
                  <a:lnTo>
                    <a:pt x="88513" y="33480"/>
                  </a:lnTo>
                  <a:lnTo>
                    <a:pt x="88393" y="33441"/>
                  </a:lnTo>
                  <a:lnTo>
                    <a:pt x="46802" y="47159"/>
                  </a:lnTo>
                  <a:lnTo>
                    <a:pt x="26284" y="7237"/>
                  </a:lnTo>
                  <a:lnTo>
                    <a:pt x="20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7" name="Google Shape;3507;p116"/>
            <p:cNvSpPr/>
            <p:nvPr/>
          </p:nvSpPr>
          <p:spPr>
            <a:xfrm>
              <a:off x="4516775" y="2272975"/>
              <a:ext cx="128250" cy="128250"/>
            </a:xfrm>
            <a:custGeom>
              <a:avLst/>
              <a:gdLst/>
              <a:ahLst/>
              <a:cxnLst/>
              <a:rect l="l" t="t" r="r" b="b"/>
              <a:pathLst>
                <a:path w="5130" h="5130" extrusionOk="0">
                  <a:moveTo>
                    <a:pt x="2306" y="0"/>
                  </a:moveTo>
                  <a:lnTo>
                    <a:pt x="2028" y="40"/>
                  </a:lnTo>
                  <a:lnTo>
                    <a:pt x="1790" y="120"/>
                  </a:lnTo>
                  <a:lnTo>
                    <a:pt x="1551" y="199"/>
                  </a:lnTo>
                  <a:lnTo>
                    <a:pt x="1352" y="279"/>
                  </a:lnTo>
                  <a:lnTo>
                    <a:pt x="1114" y="438"/>
                  </a:lnTo>
                  <a:lnTo>
                    <a:pt x="756" y="756"/>
                  </a:lnTo>
                  <a:lnTo>
                    <a:pt x="438" y="1114"/>
                  </a:lnTo>
                  <a:lnTo>
                    <a:pt x="279" y="1352"/>
                  </a:lnTo>
                  <a:lnTo>
                    <a:pt x="199" y="1551"/>
                  </a:lnTo>
                  <a:lnTo>
                    <a:pt x="120" y="1790"/>
                  </a:lnTo>
                  <a:lnTo>
                    <a:pt x="40" y="2028"/>
                  </a:lnTo>
                  <a:lnTo>
                    <a:pt x="0" y="2307"/>
                  </a:lnTo>
                  <a:lnTo>
                    <a:pt x="0" y="2545"/>
                  </a:lnTo>
                  <a:lnTo>
                    <a:pt x="0" y="2824"/>
                  </a:lnTo>
                  <a:lnTo>
                    <a:pt x="40" y="3062"/>
                  </a:lnTo>
                  <a:lnTo>
                    <a:pt x="120" y="3341"/>
                  </a:lnTo>
                  <a:lnTo>
                    <a:pt x="199" y="3579"/>
                  </a:lnTo>
                  <a:lnTo>
                    <a:pt x="279" y="3778"/>
                  </a:lnTo>
                  <a:lnTo>
                    <a:pt x="438" y="4017"/>
                  </a:lnTo>
                  <a:lnTo>
                    <a:pt x="756" y="4374"/>
                  </a:lnTo>
                  <a:lnTo>
                    <a:pt x="1114" y="4692"/>
                  </a:lnTo>
                  <a:lnTo>
                    <a:pt x="1352" y="4812"/>
                  </a:lnTo>
                  <a:lnTo>
                    <a:pt x="1551" y="4931"/>
                  </a:lnTo>
                  <a:lnTo>
                    <a:pt x="1790" y="5011"/>
                  </a:lnTo>
                  <a:lnTo>
                    <a:pt x="2028" y="5090"/>
                  </a:lnTo>
                  <a:lnTo>
                    <a:pt x="2306" y="5130"/>
                  </a:lnTo>
                  <a:lnTo>
                    <a:pt x="2823" y="5130"/>
                  </a:lnTo>
                  <a:lnTo>
                    <a:pt x="3102" y="5090"/>
                  </a:lnTo>
                  <a:lnTo>
                    <a:pt x="3340" y="5011"/>
                  </a:lnTo>
                  <a:lnTo>
                    <a:pt x="3579" y="4931"/>
                  </a:lnTo>
                  <a:lnTo>
                    <a:pt x="3778" y="4812"/>
                  </a:lnTo>
                  <a:lnTo>
                    <a:pt x="4016" y="4692"/>
                  </a:lnTo>
                  <a:lnTo>
                    <a:pt x="4374" y="4374"/>
                  </a:lnTo>
                  <a:lnTo>
                    <a:pt x="4692" y="4017"/>
                  </a:lnTo>
                  <a:lnTo>
                    <a:pt x="4812" y="3778"/>
                  </a:lnTo>
                  <a:lnTo>
                    <a:pt x="4931" y="3579"/>
                  </a:lnTo>
                  <a:lnTo>
                    <a:pt x="5010" y="3341"/>
                  </a:lnTo>
                  <a:lnTo>
                    <a:pt x="5090" y="3062"/>
                  </a:lnTo>
                  <a:lnTo>
                    <a:pt x="5130" y="2824"/>
                  </a:lnTo>
                  <a:lnTo>
                    <a:pt x="5130" y="2545"/>
                  </a:lnTo>
                  <a:lnTo>
                    <a:pt x="5130" y="2307"/>
                  </a:lnTo>
                  <a:lnTo>
                    <a:pt x="5090" y="2028"/>
                  </a:lnTo>
                  <a:lnTo>
                    <a:pt x="5010" y="1790"/>
                  </a:lnTo>
                  <a:lnTo>
                    <a:pt x="4931" y="1551"/>
                  </a:lnTo>
                  <a:lnTo>
                    <a:pt x="4812" y="1352"/>
                  </a:lnTo>
                  <a:lnTo>
                    <a:pt x="4692" y="1114"/>
                  </a:lnTo>
                  <a:lnTo>
                    <a:pt x="4374" y="756"/>
                  </a:lnTo>
                  <a:lnTo>
                    <a:pt x="4016" y="438"/>
                  </a:lnTo>
                  <a:lnTo>
                    <a:pt x="3778" y="279"/>
                  </a:lnTo>
                  <a:lnTo>
                    <a:pt x="3579" y="199"/>
                  </a:lnTo>
                  <a:lnTo>
                    <a:pt x="3340" y="120"/>
                  </a:lnTo>
                  <a:lnTo>
                    <a:pt x="3102" y="40"/>
                  </a:lnTo>
                  <a:lnTo>
                    <a:pt x="2823"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8" name="Google Shape;3508;p116"/>
            <p:cNvSpPr/>
            <p:nvPr/>
          </p:nvSpPr>
          <p:spPr>
            <a:xfrm>
              <a:off x="4130075" y="2611950"/>
              <a:ext cx="172000" cy="172000"/>
            </a:xfrm>
            <a:custGeom>
              <a:avLst/>
              <a:gdLst/>
              <a:ahLst/>
              <a:cxnLst/>
              <a:rect l="l" t="t" r="r" b="b"/>
              <a:pathLst>
                <a:path w="6880" h="6880" extrusionOk="0">
                  <a:moveTo>
                    <a:pt x="3062" y="1"/>
                  </a:moveTo>
                  <a:lnTo>
                    <a:pt x="2744" y="80"/>
                  </a:lnTo>
                  <a:lnTo>
                    <a:pt x="2386" y="160"/>
                  </a:lnTo>
                  <a:lnTo>
                    <a:pt x="2108" y="279"/>
                  </a:lnTo>
                  <a:lnTo>
                    <a:pt x="1790" y="398"/>
                  </a:lnTo>
                  <a:lnTo>
                    <a:pt x="1512" y="597"/>
                  </a:lnTo>
                  <a:lnTo>
                    <a:pt x="1233" y="796"/>
                  </a:lnTo>
                  <a:lnTo>
                    <a:pt x="995" y="995"/>
                  </a:lnTo>
                  <a:lnTo>
                    <a:pt x="796" y="1233"/>
                  </a:lnTo>
                  <a:lnTo>
                    <a:pt x="597" y="1512"/>
                  </a:lnTo>
                  <a:lnTo>
                    <a:pt x="398" y="1790"/>
                  </a:lnTo>
                  <a:lnTo>
                    <a:pt x="279" y="2108"/>
                  </a:lnTo>
                  <a:lnTo>
                    <a:pt x="160" y="2426"/>
                  </a:lnTo>
                  <a:lnTo>
                    <a:pt x="80" y="2744"/>
                  </a:lnTo>
                  <a:lnTo>
                    <a:pt x="1" y="3062"/>
                  </a:lnTo>
                  <a:lnTo>
                    <a:pt x="1" y="3420"/>
                  </a:lnTo>
                  <a:lnTo>
                    <a:pt x="1" y="3778"/>
                  </a:lnTo>
                  <a:lnTo>
                    <a:pt x="80" y="4136"/>
                  </a:lnTo>
                  <a:lnTo>
                    <a:pt x="160" y="4454"/>
                  </a:lnTo>
                  <a:lnTo>
                    <a:pt x="279" y="4772"/>
                  </a:lnTo>
                  <a:lnTo>
                    <a:pt x="398" y="5090"/>
                  </a:lnTo>
                  <a:lnTo>
                    <a:pt x="597" y="5369"/>
                  </a:lnTo>
                  <a:lnTo>
                    <a:pt x="796" y="5607"/>
                  </a:lnTo>
                  <a:lnTo>
                    <a:pt x="995" y="5846"/>
                  </a:lnTo>
                  <a:lnTo>
                    <a:pt x="1233" y="6084"/>
                  </a:lnTo>
                  <a:lnTo>
                    <a:pt x="1512" y="6283"/>
                  </a:lnTo>
                  <a:lnTo>
                    <a:pt x="1790" y="6442"/>
                  </a:lnTo>
                  <a:lnTo>
                    <a:pt x="2108" y="6601"/>
                  </a:lnTo>
                  <a:lnTo>
                    <a:pt x="2386" y="6721"/>
                  </a:lnTo>
                  <a:lnTo>
                    <a:pt x="2744" y="6800"/>
                  </a:lnTo>
                  <a:lnTo>
                    <a:pt x="3062" y="6840"/>
                  </a:lnTo>
                  <a:lnTo>
                    <a:pt x="3420" y="6880"/>
                  </a:lnTo>
                  <a:lnTo>
                    <a:pt x="3778" y="6840"/>
                  </a:lnTo>
                  <a:lnTo>
                    <a:pt x="4136" y="6800"/>
                  </a:lnTo>
                  <a:lnTo>
                    <a:pt x="4454" y="6721"/>
                  </a:lnTo>
                  <a:lnTo>
                    <a:pt x="4772" y="6601"/>
                  </a:lnTo>
                  <a:lnTo>
                    <a:pt x="5050" y="6442"/>
                  </a:lnTo>
                  <a:lnTo>
                    <a:pt x="5329" y="6283"/>
                  </a:lnTo>
                  <a:lnTo>
                    <a:pt x="5607" y="6084"/>
                  </a:lnTo>
                  <a:lnTo>
                    <a:pt x="5846" y="5846"/>
                  </a:lnTo>
                  <a:lnTo>
                    <a:pt x="6084" y="5607"/>
                  </a:lnTo>
                  <a:lnTo>
                    <a:pt x="6283" y="5369"/>
                  </a:lnTo>
                  <a:lnTo>
                    <a:pt x="6442" y="5090"/>
                  </a:lnTo>
                  <a:lnTo>
                    <a:pt x="6601" y="4772"/>
                  </a:lnTo>
                  <a:lnTo>
                    <a:pt x="6720" y="4454"/>
                  </a:lnTo>
                  <a:lnTo>
                    <a:pt x="6800" y="4136"/>
                  </a:lnTo>
                  <a:lnTo>
                    <a:pt x="6840" y="3778"/>
                  </a:lnTo>
                  <a:lnTo>
                    <a:pt x="6880" y="3420"/>
                  </a:lnTo>
                  <a:lnTo>
                    <a:pt x="6840" y="3062"/>
                  </a:lnTo>
                  <a:lnTo>
                    <a:pt x="6800" y="2744"/>
                  </a:lnTo>
                  <a:lnTo>
                    <a:pt x="6720" y="2426"/>
                  </a:lnTo>
                  <a:lnTo>
                    <a:pt x="6601" y="2108"/>
                  </a:lnTo>
                  <a:lnTo>
                    <a:pt x="6442" y="1790"/>
                  </a:lnTo>
                  <a:lnTo>
                    <a:pt x="6283" y="1512"/>
                  </a:lnTo>
                  <a:lnTo>
                    <a:pt x="6084" y="1233"/>
                  </a:lnTo>
                  <a:lnTo>
                    <a:pt x="5846" y="995"/>
                  </a:lnTo>
                  <a:lnTo>
                    <a:pt x="5607" y="796"/>
                  </a:lnTo>
                  <a:lnTo>
                    <a:pt x="5329" y="597"/>
                  </a:lnTo>
                  <a:lnTo>
                    <a:pt x="5050" y="398"/>
                  </a:lnTo>
                  <a:lnTo>
                    <a:pt x="4772" y="279"/>
                  </a:lnTo>
                  <a:lnTo>
                    <a:pt x="4454" y="160"/>
                  </a:lnTo>
                  <a:lnTo>
                    <a:pt x="4136" y="80"/>
                  </a:lnTo>
                  <a:lnTo>
                    <a:pt x="37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9" name="Google Shape;3509;p116"/>
            <p:cNvSpPr/>
            <p:nvPr/>
          </p:nvSpPr>
          <p:spPr>
            <a:xfrm>
              <a:off x="4800075" y="1388250"/>
              <a:ext cx="85525" cy="85525"/>
            </a:xfrm>
            <a:custGeom>
              <a:avLst/>
              <a:gdLst/>
              <a:ahLst/>
              <a:cxnLst/>
              <a:rect l="l" t="t" r="r" b="b"/>
              <a:pathLst>
                <a:path w="3421" h="3421" extrusionOk="0">
                  <a:moveTo>
                    <a:pt x="1353" y="1"/>
                  </a:moveTo>
                  <a:lnTo>
                    <a:pt x="1034" y="120"/>
                  </a:lnTo>
                  <a:lnTo>
                    <a:pt x="756" y="279"/>
                  </a:lnTo>
                  <a:lnTo>
                    <a:pt x="478" y="478"/>
                  </a:lnTo>
                  <a:lnTo>
                    <a:pt x="279" y="756"/>
                  </a:lnTo>
                  <a:lnTo>
                    <a:pt x="120" y="1034"/>
                  </a:lnTo>
                  <a:lnTo>
                    <a:pt x="40" y="1353"/>
                  </a:lnTo>
                  <a:lnTo>
                    <a:pt x="1" y="1710"/>
                  </a:lnTo>
                  <a:lnTo>
                    <a:pt x="40" y="2028"/>
                  </a:lnTo>
                  <a:lnTo>
                    <a:pt x="120" y="2386"/>
                  </a:lnTo>
                  <a:lnTo>
                    <a:pt x="279" y="2665"/>
                  </a:lnTo>
                  <a:lnTo>
                    <a:pt x="478" y="2903"/>
                  </a:lnTo>
                  <a:lnTo>
                    <a:pt x="756" y="3142"/>
                  </a:lnTo>
                  <a:lnTo>
                    <a:pt x="1034" y="3301"/>
                  </a:lnTo>
                  <a:lnTo>
                    <a:pt x="1353" y="3380"/>
                  </a:lnTo>
                  <a:lnTo>
                    <a:pt x="1710" y="3420"/>
                  </a:lnTo>
                  <a:lnTo>
                    <a:pt x="2068" y="3380"/>
                  </a:lnTo>
                  <a:lnTo>
                    <a:pt x="2386" y="3301"/>
                  </a:lnTo>
                  <a:lnTo>
                    <a:pt x="2665" y="3142"/>
                  </a:lnTo>
                  <a:lnTo>
                    <a:pt x="2943" y="2903"/>
                  </a:lnTo>
                  <a:lnTo>
                    <a:pt x="3142" y="2665"/>
                  </a:lnTo>
                  <a:lnTo>
                    <a:pt x="3301" y="2386"/>
                  </a:lnTo>
                  <a:lnTo>
                    <a:pt x="3380" y="2028"/>
                  </a:lnTo>
                  <a:lnTo>
                    <a:pt x="3420" y="1710"/>
                  </a:lnTo>
                  <a:lnTo>
                    <a:pt x="3380" y="1353"/>
                  </a:lnTo>
                  <a:lnTo>
                    <a:pt x="3301" y="1034"/>
                  </a:lnTo>
                  <a:lnTo>
                    <a:pt x="3142" y="756"/>
                  </a:lnTo>
                  <a:lnTo>
                    <a:pt x="2943" y="478"/>
                  </a:lnTo>
                  <a:lnTo>
                    <a:pt x="2665" y="279"/>
                  </a:lnTo>
                  <a:lnTo>
                    <a:pt x="2386" y="120"/>
                  </a:lnTo>
                  <a:lnTo>
                    <a:pt x="206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0" name="Google Shape;3510;p116"/>
            <p:cNvSpPr/>
            <p:nvPr/>
          </p:nvSpPr>
          <p:spPr>
            <a:xfrm>
              <a:off x="5087375" y="1151675"/>
              <a:ext cx="214725" cy="214725"/>
            </a:xfrm>
            <a:custGeom>
              <a:avLst/>
              <a:gdLst/>
              <a:ahLst/>
              <a:cxnLst/>
              <a:rect l="l" t="t" r="r" b="b"/>
              <a:pathLst>
                <a:path w="8589" h="8589" extrusionOk="0">
                  <a:moveTo>
                    <a:pt x="3857" y="0"/>
                  </a:moveTo>
                  <a:lnTo>
                    <a:pt x="3459" y="80"/>
                  </a:lnTo>
                  <a:lnTo>
                    <a:pt x="3022" y="199"/>
                  </a:lnTo>
                  <a:lnTo>
                    <a:pt x="2624" y="318"/>
                  </a:lnTo>
                  <a:lnTo>
                    <a:pt x="2266" y="517"/>
                  </a:lnTo>
                  <a:lnTo>
                    <a:pt x="1909" y="716"/>
                  </a:lnTo>
                  <a:lnTo>
                    <a:pt x="1591" y="994"/>
                  </a:lnTo>
                  <a:lnTo>
                    <a:pt x="1272" y="1272"/>
                  </a:lnTo>
                  <a:lnTo>
                    <a:pt x="994" y="1551"/>
                  </a:lnTo>
                  <a:lnTo>
                    <a:pt x="756" y="1909"/>
                  </a:lnTo>
                  <a:lnTo>
                    <a:pt x="517" y="2227"/>
                  </a:lnTo>
                  <a:lnTo>
                    <a:pt x="358" y="2624"/>
                  </a:lnTo>
                  <a:lnTo>
                    <a:pt x="199" y="3022"/>
                  </a:lnTo>
                  <a:lnTo>
                    <a:pt x="80" y="3420"/>
                  </a:lnTo>
                  <a:lnTo>
                    <a:pt x="40" y="3857"/>
                  </a:lnTo>
                  <a:lnTo>
                    <a:pt x="0" y="4294"/>
                  </a:lnTo>
                  <a:lnTo>
                    <a:pt x="40" y="4732"/>
                  </a:lnTo>
                  <a:lnTo>
                    <a:pt x="80" y="5169"/>
                  </a:lnTo>
                  <a:lnTo>
                    <a:pt x="199" y="5567"/>
                  </a:lnTo>
                  <a:lnTo>
                    <a:pt x="358" y="5964"/>
                  </a:lnTo>
                  <a:lnTo>
                    <a:pt x="517" y="6322"/>
                  </a:lnTo>
                  <a:lnTo>
                    <a:pt x="756" y="6680"/>
                  </a:lnTo>
                  <a:lnTo>
                    <a:pt x="994" y="7038"/>
                  </a:lnTo>
                  <a:lnTo>
                    <a:pt x="1272" y="7316"/>
                  </a:lnTo>
                  <a:lnTo>
                    <a:pt x="1591" y="7595"/>
                  </a:lnTo>
                  <a:lnTo>
                    <a:pt x="1909" y="7833"/>
                  </a:lnTo>
                  <a:lnTo>
                    <a:pt x="2266" y="8072"/>
                  </a:lnTo>
                  <a:lnTo>
                    <a:pt x="2624" y="8231"/>
                  </a:lnTo>
                  <a:lnTo>
                    <a:pt x="3022" y="8390"/>
                  </a:lnTo>
                  <a:lnTo>
                    <a:pt x="3459" y="8509"/>
                  </a:lnTo>
                  <a:lnTo>
                    <a:pt x="3857" y="8549"/>
                  </a:lnTo>
                  <a:lnTo>
                    <a:pt x="4294" y="8589"/>
                  </a:lnTo>
                  <a:lnTo>
                    <a:pt x="4732" y="8549"/>
                  </a:lnTo>
                  <a:lnTo>
                    <a:pt x="5169" y="8509"/>
                  </a:lnTo>
                  <a:lnTo>
                    <a:pt x="5567" y="8390"/>
                  </a:lnTo>
                  <a:lnTo>
                    <a:pt x="5964" y="8231"/>
                  </a:lnTo>
                  <a:lnTo>
                    <a:pt x="6362" y="8072"/>
                  </a:lnTo>
                  <a:lnTo>
                    <a:pt x="6720" y="7833"/>
                  </a:lnTo>
                  <a:lnTo>
                    <a:pt x="7038" y="7595"/>
                  </a:lnTo>
                  <a:lnTo>
                    <a:pt x="7356" y="7316"/>
                  </a:lnTo>
                  <a:lnTo>
                    <a:pt x="7634" y="7038"/>
                  </a:lnTo>
                  <a:lnTo>
                    <a:pt x="7873" y="6680"/>
                  </a:lnTo>
                  <a:lnTo>
                    <a:pt x="8072" y="6322"/>
                  </a:lnTo>
                  <a:lnTo>
                    <a:pt x="8271" y="5964"/>
                  </a:lnTo>
                  <a:lnTo>
                    <a:pt x="8390" y="5567"/>
                  </a:lnTo>
                  <a:lnTo>
                    <a:pt x="8509" y="5169"/>
                  </a:lnTo>
                  <a:lnTo>
                    <a:pt x="8589" y="4732"/>
                  </a:lnTo>
                  <a:lnTo>
                    <a:pt x="8589" y="4294"/>
                  </a:lnTo>
                  <a:lnTo>
                    <a:pt x="8589" y="3857"/>
                  </a:lnTo>
                  <a:lnTo>
                    <a:pt x="8509" y="3420"/>
                  </a:lnTo>
                  <a:lnTo>
                    <a:pt x="8390" y="3022"/>
                  </a:lnTo>
                  <a:lnTo>
                    <a:pt x="8271" y="2624"/>
                  </a:lnTo>
                  <a:lnTo>
                    <a:pt x="8072" y="2227"/>
                  </a:lnTo>
                  <a:lnTo>
                    <a:pt x="7873" y="1909"/>
                  </a:lnTo>
                  <a:lnTo>
                    <a:pt x="7634" y="1551"/>
                  </a:lnTo>
                  <a:lnTo>
                    <a:pt x="7356" y="1272"/>
                  </a:lnTo>
                  <a:lnTo>
                    <a:pt x="7038" y="994"/>
                  </a:lnTo>
                  <a:lnTo>
                    <a:pt x="6720" y="716"/>
                  </a:lnTo>
                  <a:lnTo>
                    <a:pt x="6362" y="517"/>
                  </a:lnTo>
                  <a:lnTo>
                    <a:pt x="5964" y="318"/>
                  </a:lnTo>
                  <a:lnTo>
                    <a:pt x="5567" y="199"/>
                  </a:lnTo>
                  <a:lnTo>
                    <a:pt x="5169" y="80"/>
                  </a:lnTo>
                  <a:lnTo>
                    <a:pt x="473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1" name="Google Shape;3511;p116"/>
            <p:cNvSpPr/>
            <p:nvPr/>
          </p:nvSpPr>
          <p:spPr>
            <a:xfrm>
              <a:off x="4108200" y="1164575"/>
              <a:ext cx="172000" cy="172000"/>
            </a:xfrm>
            <a:custGeom>
              <a:avLst/>
              <a:gdLst/>
              <a:ahLst/>
              <a:cxnLst/>
              <a:rect l="l" t="t" r="r" b="b"/>
              <a:pathLst>
                <a:path w="6880" h="6880" extrusionOk="0">
                  <a:moveTo>
                    <a:pt x="3102" y="1"/>
                  </a:moveTo>
                  <a:lnTo>
                    <a:pt x="2744" y="80"/>
                  </a:lnTo>
                  <a:lnTo>
                    <a:pt x="2426" y="160"/>
                  </a:lnTo>
                  <a:lnTo>
                    <a:pt x="2108" y="279"/>
                  </a:lnTo>
                  <a:lnTo>
                    <a:pt x="1790" y="399"/>
                  </a:lnTo>
                  <a:lnTo>
                    <a:pt x="1512" y="597"/>
                  </a:lnTo>
                  <a:lnTo>
                    <a:pt x="1273" y="796"/>
                  </a:lnTo>
                  <a:lnTo>
                    <a:pt x="995" y="995"/>
                  </a:lnTo>
                  <a:lnTo>
                    <a:pt x="796" y="1234"/>
                  </a:lnTo>
                  <a:lnTo>
                    <a:pt x="597" y="1512"/>
                  </a:lnTo>
                  <a:lnTo>
                    <a:pt x="438" y="1790"/>
                  </a:lnTo>
                  <a:lnTo>
                    <a:pt x="279" y="2108"/>
                  </a:lnTo>
                  <a:lnTo>
                    <a:pt x="160" y="2426"/>
                  </a:lnTo>
                  <a:lnTo>
                    <a:pt x="80" y="2745"/>
                  </a:lnTo>
                  <a:lnTo>
                    <a:pt x="41" y="3063"/>
                  </a:lnTo>
                  <a:lnTo>
                    <a:pt x="1" y="3421"/>
                  </a:lnTo>
                  <a:lnTo>
                    <a:pt x="41" y="3778"/>
                  </a:lnTo>
                  <a:lnTo>
                    <a:pt x="80" y="4136"/>
                  </a:lnTo>
                  <a:lnTo>
                    <a:pt x="160" y="4454"/>
                  </a:lnTo>
                  <a:lnTo>
                    <a:pt x="279" y="4772"/>
                  </a:lnTo>
                  <a:lnTo>
                    <a:pt x="438" y="5051"/>
                  </a:lnTo>
                  <a:lnTo>
                    <a:pt x="597" y="5369"/>
                  </a:lnTo>
                  <a:lnTo>
                    <a:pt x="796" y="5607"/>
                  </a:lnTo>
                  <a:lnTo>
                    <a:pt x="995" y="5846"/>
                  </a:lnTo>
                  <a:lnTo>
                    <a:pt x="1273" y="6085"/>
                  </a:lnTo>
                  <a:lnTo>
                    <a:pt x="1512" y="6283"/>
                  </a:lnTo>
                  <a:lnTo>
                    <a:pt x="1790" y="6443"/>
                  </a:lnTo>
                  <a:lnTo>
                    <a:pt x="2108" y="6602"/>
                  </a:lnTo>
                  <a:lnTo>
                    <a:pt x="2426" y="6721"/>
                  </a:lnTo>
                  <a:lnTo>
                    <a:pt x="2744" y="6800"/>
                  </a:lnTo>
                  <a:lnTo>
                    <a:pt x="3102" y="6840"/>
                  </a:lnTo>
                  <a:lnTo>
                    <a:pt x="3460" y="6880"/>
                  </a:lnTo>
                  <a:lnTo>
                    <a:pt x="3778" y="6840"/>
                  </a:lnTo>
                  <a:lnTo>
                    <a:pt x="4136" y="6800"/>
                  </a:lnTo>
                  <a:lnTo>
                    <a:pt x="4454" y="6721"/>
                  </a:lnTo>
                  <a:lnTo>
                    <a:pt x="4772" y="6602"/>
                  </a:lnTo>
                  <a:lnTo>
                    <a:pt x="5090" y="6443"/>
                  </a:lnTo>
                  <a:lnTo>
                    <a:pt x="5369" y="6283"/>
                  </a:lnTo>
                  <a:lnTo>
                    <a:pt x="5647" y="6085"/>
                  </a:lnTo>
                  <a:lnTo>
                    <a:pt x="5886" y="5846"/>
                  </a:lnTo>
                  <a:lnTo>
                    <a:pt x="6084" y="5607"/>
                  </a:lnTo>
                  <a:lnTo>
                    <a:pt x="6283" y="5369"/>
                  </a:lnTo>
                  <a:lnTo>
                    <a:pt x="6482" y="5051"/>
                  </a:lnTo>
                  <a:lnTo>
                    <a:pt x="6601" y="4772"/>
                  </a:lnTo>
                  <a:lnTo>
                    <a:pt x="6721" y="4454"/>
                  </a:lnTo>
                  <a:lnTo>
                    <a:pt x="6800" y="4136"/>
                  </a:lnTo>
                  <a:lnTo>
                    <a:pt x="6880" y="3778"/>
                  </a:lnTo>
                  <a:lnTo>
                    <a:pt x="6880" y="3421"/>
                  </a:lnTo>
                  <a:lnTo>
                    <a:pt x="6880" y="3063"/>
                  </a:lnTo>
                  <a:lnTo>
                    <a:pt x="6800" y="2745"/>
                  </a:lnTo>
                  <a:lnTo>
                    <a:pt x="6721" y="2426"/>
                  </a:lnTo>
                  <a:lnTo>
                    <a:pt x="6601" y="2108"/>
                  </a:lnTo>
                  <a:lnTo>
                    <a:pt x="6482" y="1790"/>
                  </a:lnTo>
                  <a:lnTo>
                    <a:pt x="6283" y="1512"/>
                  </a:lnTo>
                  <a:lnTo>
                    <a:pt x="6084" y="1234"/>
                  </a:lnTo>
                  <a:lnTo>
                    <a:pt x="5886" y="995"/>
                  </a:lnTo>
                  <a:lnTo>
                    <a:pt x="5647" y="796"/>
                  </a:lnTo>
                  <a:lnTo>
                    <a:pt x="5369" y="597"/>
                  </a:lnTo>
                  <a:lnTo>
                    <a:pt x="5090" y="399"/>
                  </a:lnTo>
                  <a:lnTo>
                    <a:pt x="4772" y="279"/>
                  </a:lnTo>
                  <a:lnTo>
                    <a:pt x="4454" y="160"/>
                  </a:lnTo>
                  <a:lnTo>
                    <a:pt x="4136" y="80"/>
                  </a:lnTo>
                  <a:lnTo>
                    <a:pt x="377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2" name="Google Shape;3512;p116"/>
            <p:cNvSpPr/>
            <p:nvPr/>
          </p:nvSpPr>
          <p:spPr>
            <a:xfrm>
              <a:off x="5272250" y="2345550"/>
              <a:ext cx="172000" cy="172000"/>
            </a:xfrm>
            <a:custGeom>
              <a:avLst/>
              <a:gdLst/>
              <a:ahLst/>
              <a:cxnLst/>
              <a:rect l="l" t="t" r="r" b="b"/>
              <a:pathLst>
                <a:path w="6880" h="6880" extrusionOk="0">
                  <a:moveTo>
                    <a:pt x="3102" y="0"/>
                  </a:moveTo>
                  <a:lnTo>
                    <a:pt x="2744" y="80"/>
                  </a:lnTo>
                  <a:lnTo>
                    <a:pt x="2426" y="159"/>
                  </a:lnTo>
                  <a:lnTo>
                    <a:pt x="2108" y="278"/>
                  </a:lnTo>
                  <a:lnTo>
                    <a:pt x="1790" y="398"/>
                  </a:lnTo>
                  <a:lnTo>
                    <a:pt x="1512" y="597"/>
                  </a:lnTo>
                  <a:lnTo>
                    <a:pt x="1273" y="795"/>
                  </a:lnTo>
                  <a:lnTo>
                    <a:pt x="995" y="994"/>
                  </a:lnTo>
                  <a:lnTo>
                    <a:pt x="796" y="1233"/>
                  </a:lnTo>
                  <a:lnTo>
                    <a:pt x="597" y="1511"/>
                  </a:lnTo>
                  <a:lnTo>
                    <a:pt x="398" y="1789"/>
                  </a:lnTo>
                  <a:lnTo>
                    <a:pt x="279" y="2108"/>
                  </a:lnTo>
                  <a:lnTo>
                    <a:pt x="160" y="2426"/>
                  </a:lnTo>
                  <a:lnTo>
                    <a:pt x="80" y="2744"/>
                  </a:lnTo>
                  <a:lnTo>
                    <a:pt x="41" y="3102"/>
                  </a:lnTo>
                  <a:lnTo>
                    <a:pt x="1" y="3420"/>
                  </a:lnTo>
                  <a:lnTo>
                    <a:pt x="41" y="3778"/>
                  </a:lnTo>
                  <a:lnTo>
                    <a:pt x="80" y="4135"/>
                  </a:lnTo>
                  <a:lnTo>
                    <a:pt x="160" y="4454"/>
                  </a:lnTo>
                  <a:lnTo>
                    <a:pt x="279" y="4772"/>
                  </a:lnTo>
                  <a:lnTo>
                    <a:pt x="398" y="5090"/>
                  </a:lnTo>
                  <a:lnTo>
                    <a:pt x="597" y="5368"/>
                  </a:lnTo>
                  <a:lnTo>
                    <a:pt x="796" y="5607"/>
                  </a:lnTo>
                  <a:lnTo>
                    <a:pt x="995" y="5885"/>
                  </a:lnTo>
                  <a:lnTo>
                    <a:pt x="1273" y="6084"/>
                  </a:lnTo>
                  <a:lnTo>
                    <a:pt x="1512" y="6283"/>
                  </a:lnTo>
                  <a:lnTo>
                    <a:pt x="1790" y="6442"/>
                  </a:lnTo>
                  <a:lnTo>
                    <a:pt x="2108" y="6601"/>
                  </a:lnTo>
                  <a:lnTo>
                    <a:pt x="2426" y="6720"/>
                  </a:lnTo>
                  <a:lnTo>
                    <a:pt x="2744" y="6800"/>
                  </a:lnTo>
                  <a:lnTo>
                    <a:pt x="3102" y="6839"/>
                  </a:lnTo>
                  <a:lnTo>
                    <a:pt x="3420" y="6879"/>
                  </a:lnTo>
                  <a:lnTo>
                    <a:pt x="3778" y="6839"/>
                  </a:lnTo>
                  <a:lnTo>
                    <a:pt x="4136" y="6800"/>
                  </a:lnTo>
                  <a:lnTo>
                    <a:pt x="4454" y="6720"/>
                  </a:lnTo>
                  <a:lnTo>
                    <a:pt x="4772" y="6601"/>
                  </a:lnTo>
                  <a:lnTo>
                    <a:pt x="5090" y="6442"/>
                  </a:lnTo>
                  <a:lnTo>
                    <a:pt x="5369" y="6283"/>
                  </a:lnTo>
                  <a:lnTo>
                    <a:pt x="5607" y="6084"/>
                  </a:lnTo>
                  <a:lnTo>
                    <a:pt x="5886" y="5885"/>
                  </a:lnTo>
                  <a:lnTo>
                    <a:pt x="6085" y="5607"/>
                  </a:lnTo>
                  <a:lnTo>
                    <a:pt x="6283" y="5368"/>
                  </a:lnTo>
                  <a:lnTo>
                    <a:pt x="6442" y="5090"/>
                  </a:lnTo>
                  <a:lnTo>
                    <a:pt x="6601" y="4772"/>
                  </a:lnTo>
                  <a:lnTo>
                    <a:pt x="6721" y="4454"/>
                  </a:lnTo>
                  <a:lnTo>
                    <a:pt x="6800" y="4135"/>
                  </a:lnTo>
                  <a:lnTo>
                    <a:pt x="6840" y="3778"/>
                  </a:lnTo>
                  <a:lnTo>
                    <a:pt x="6880" y="3420"/>
                  </a:lnTo>
                  <a:lnTo>
                    <a:pt x="6840" y="3102"/>
                  </a:lnTo>
                  <a:lnTo>
                    <a:pt x="6800" y="2744"/>
                  </a:lnTo>
                  <a:lnTo>
                    <a:pt x="6721" y="2426"/>
                  </a:lnTo>
                  <a:lnTo>
                    <a:pt x="6601" y="2108"/>
                  </a:lnTo>
                  <a:lnTo>
                    <a:pt x="6442" y="1789"/>
                  </a:lnTo>
                  <a:lnTo>
                    <a:pt x="6283" y="1511"/>
                  </a:lnTo>
                  <a:lnTo>
                    <a:pt x="6085" y="1233"/>
                  </a:lnTo>
                  <a:lnTo>
                    <a:pt x="5886" y="994"/>
                  </a:lnTo>
                  <a:lnTo>
                    <a:pt x="5607" y="795"/>
                  </a:lnTo>
                  <a:lnTo>
                    <a:pt x="5369" y="597"/>
                  </a:lnTo>
                  <a:lnTo>
                    <a:pt x="5090" y="398"/>
                  </a:lnTo>
                  <a:lnTo>
                    <a:pt x="4772" y="278"/>
                  </a:lnTo>
                  <a:lnTo>
                    <a:pt x="4454" y="159"/>
                  </a:lnTo>
                  <a:lnTo>
                    <a:pt x="4136" y="80"/>
                  </a:lnTo>
                  <a:lnTo>
                    <a:pt x="377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3" name="Google Shape;3513;p116"/>
            <p:cNvSpPr/>
            <p:nvPr/>
          </p:nvSpPr>
          <p:spPr>
            <a:xfrm>
              <a:off x="6332925" y="2049300"/>
              <a:ext cx="86500" cy="85525"/>
            </a:xfrm>
            <a:custGeom>
              <a:avLst/>
              <a:gdLst/>
              <a:ahLst/>
              <a:cxnLst/>
              <a:rect l="l" t="t" r="r" b="b"/>
              <a:pathLst>
                <a:path w="3460" h="3421" extrusionOk="0">
                  <a:moveTo>
                    <a:pt x="1710" y="1"/>
                  </a:moveTo>
                  <a:lnTo>
                    <a:pt x="1392" y="41"/>
                  </a:lnTo>
                  <a:lnTo>
                    <a:pt x="1074" y="120"/>
                  </a:lnTo>
                  <a:lnTo>
                    <a:pt x="756" y="279"/>
                  </a:lnTo>
                  <a:lnTo>
                    <a:pt x="518" y="518"/>
                  </a:lnTo>
                  <a:lnTo>
                    <a:pt x="319" y="756"/>
                  </a:lnTo>
                  <a:lnTo>
                    <a:pt x="160" y="1035"/>
                  </a:lnTo>
                  <a:lnTo>
                    <a:pt x="40" y="1353"/>
                  </a:lnTo>
                  <a:lnTo>
                    <a:pt x="1" y="1711"/>
                  </a:lnTo>
                  <a:lnTo>
                    <a:pt x="40" y="2069"/>
                  </a:lnTo>
                  <a:lnTo>
                    <a:pt x="160" y="2387"/>
                  </a:lnTo>
                  <a:lnTo>
                    <a:pt x="319" y="2665"/>
                  </a:lnTo>
                  <a:lnTo>
                    <a:pt x="518" y="2943"/>
                  </a:lnTo>
                  <a:lnTo>
                    <a:pt x="756" y="3142"/>
                  </a:lnTo>
                  <a:lnTo>
                    <a:pt x="1074" y="3301"/>
                  </a:lnTo>
                  <a:lnTo>
                    <a:pt x="1392" y="3381"/>
                  </a:lnTo>
                  <a:lnTo>
                    <a:pt x="1710" y="3420"/>
                  </a:lnTo>
                  <a:lnTo>
                    <a:pt x="2068" y="3381"/>
                  </a:lnTo>
                  <a:lnTo>
                    <a:pt x="2386" y="3301"/>
                  </a:lnTo>
                  <a:lnTo>
                    <a:pt x="2704" y="3142"/>
                  </a:lnTo>
                  <a:lnTo>
                    <a:pt x="2943" y="2943"/>
                  </a:lnTo>
                  <a:lnTo>
                    <a:pt x="3142" y="2665"/>
                  </a:lnTo>
                  <a:lnTo>
                    <a:pt x="3301" y="2387"/>
                  </a:lnTo>
                  <a:lnTo>
                    <a:pt x="3420" y="2069"/>
                  </a:lnTo>
                  <a:lnTo>
                    <a:pt x="3460" y="1711"/>
                  </a:lnTo>
                  <a:lnTo>
                    <a:pt x="3420" y="1353"/>
                  </a:lnTo>
                  <a:lnTo>
                    <a:pt x="3301" y="1035"/>
                  </a:lnTo>
                  <a:lnTo>
                    <a:pt x="3142" y="756"/>
                  </a:lnTo>
                  <a:lnTo>
                    <a:pt x="2943" y="518"/>
                  </a:lnTo>
                  <a:lnTo>
                    <a:pt x="2704" y="279"/>
                  </a:lnTo>
                  <a:lnTo>
                    <a:pt x="2386" y="120"/>
                  </a:lnTo>
                  <a:lnTo>
                    <a:pt x="2068" y="41"/>
                  </a:lnTo>
                  <a:lnTo>
                    <a:pt x="1710"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4" name="Google Shape;3514;p116"/>
            <p:cNvSpPr/>
            <p:nvPr/>
          </p:nvSpPr>
          <p:spPr>
            <a:xfrm>
              <a:off x="6251425" y="1692425"/>
              <a:ext cx="171975" cy="172000"/>
            </a:xfrm>
            <a:custGeom>
              <a:avLst/>
              <a:gdLst/>
              <a:ahLst/>
              <a:cxnLst/>
              <a:rect l="l" t="t" r="r" b="b"/>
              <a:pathLst>
                <a:path w="6879" h="6880" extrusionOk="0">
                  <a:moveTo>
                    <a:pt x="3459" y="1"/>
                  </a:moveTo>
                  <a:lnTo>
                    <a:pt x="3102" y="41"/>
                  </a:lnTo>
                  <a:lnTo>
                    <a:pt x="2744" y="81"/>
                  </a:lnTo>
                  <a:lnTo>
                    <a:pt x="2426" y="160"/>
                  </a:lnTo>
                  <a:lnTo>
                    <a:pt x="2107" y="279"/>
                  </a:lnTo>
                  <a:lnTo>
                    <a:pt x="1789" y="438"/>
                  </a:lnTo>
                  <a:lnTo>
                    <a:pt x="1511" y="597"/>
                  </a:lnTo>
                  <a:lnTo>
                    <a:pt x="1272" y="796"/>
                  </a:lnTo>
                  <a:lnTo>
                    <a:pt x="994" y="1035"/>
                  </a:lnTo>
                  <a:lnTo>
                    <a:pt x="795" y="1273"/>
                  </a:lnTo>
                  <a:lnTo>
                    <a:pt x="597" y="1512"/>
                  </a:lnTo>
                  <a:lnTo>
                    <a:pt x="437" y="1830"/>
                  </a:lnTo>
                  <a:lnTo>
                    <a:pt x="278" y="2108"/>
                  </a:lnTo>
                  <a:lnTo>
                    <a:pt x="159" y="2427"/>
                  </a:lnTo>
                  <a:lnTo>
                    <a:pt x="80" y="2745"/>
                  </a:lnTo>
                  <a:lnTo>
                    <a:pt x="40" y="3102"/>
                  </a:lnTo>
                  <a:lnTo>
                    <a:pt x="0" y="3460"/>
                  </a:lnTo>
                  <a:lnTo>
                    <a:pt x="40" y="3818"/>
                  </a:lnTo>
                  <a:lnTo>
                    <a:pt x="80" y="4136"/>
                  </a:lnTo>
                  <a:lnTo>
                    <a:pt x="159" y="4454"/>
                  </a:lnTo>
                  <a:lnTo>
                    <a:pt x="278" y="4773"/>
                  </a:lnTo>
                  <a:lnTo>
                    <a:pt x="437" y="5091"/>
                  </a:lnTo>
                  <a:lnTo>
                    <a:pt x="597" y="5369"/>
                  </a:lnTo>
                  <a:lnTo>
                    <a:pt x="795" y="5647"/>
                  </a:lnTo>
                  <a:lnTo>
                    <a:pt x="994" y="5886"/>
                  </a:lnTo>
                  <a:lnTo>
                    <a:pt x="1272" y="6085"/>
                  </a:lnTo>
                  <a:lnTo>
                    <a:pt x="1511" y="6284"/>
                  </a:lnTo>
                  <a:lnTo>
                    <a:pt x="1789" y="6482"/>
                  </a:lnTo>
                  <a:lnTo>
                    <a:pt x="2107" y="6602"/>
                  </a:lnTo>
                  <a:lnTo>
                    <a:pt x="2426" y="6721"/>
                  </a:lnTo>
                  <a:lnTo>
                    <a:pt x="2744" y="6800"/>
                  </a:lnTo>
                  <a:lnTo>
                    <a:pt x="3102" y="6880"/>
                  </a:lnTo>
                  <a:lnTo>
                    <a:pt x="3778" y="6880"/>
                  </a:lnTo>
                  <a:lnTo>
                    <a:pt x="4135" y="6800"/>
                  </a:lnTo>
                  <a:lnTo>
                    <a:pt x="4453" y="6721"/>
                  </a:lnTo>
                  <a:lnTo>
                    <a:pt x="4772" y="6602"/>
                  </a:lnTo>
                  <a:lnTo>
                    <a:pt x="5090" y="6482"/>
                  </a:lnTo>
                  <a:lnTo>
                    <a:pt x="5368" y="6284"/>
                  </a:lnTo>
                  <a:lnTo>
                    <a:pt x="5646" y="6085"/>
                  </a:lnTo>
                  <a:lnTo>
                    <a:pt x="5885" y="5886"/>
                  </a:lnTo>
                  <a:lnTo>
                    <a:pt x="6084" y="5647"/>
                  </a:lnTo>
                  <a:lnTo>
                    <a:pt x="6283" y="5369"/>
                  </a:lnTo>
                  <a:lnTo>
                    <a:pt x="6481" y="5091"/>
                  </a:lnTo>
                  <a:lnTo>
                    <a:pt x="6601" y="4773"/>
                  </a:lnTo>
                  <a:lnTo>
                    <a:pt x="6720" y="4454"/>
                  </a:lnTo>
                  <a:lnTo>
                    <a:pt x="6799" y="4136"/>
                  </a:lnTo>
                  <a:lnTo>
                    <a:pt x="6879" y="3818"/>
                  </a:lnTo>
                  <a:lnTo>
                    <a:pt x="6879" y="3460"/>
                  </a:lnTo>
                  <a:lnTo>
                    <a:pt x="6879" y="3102"/>
                  </a:lnTo>
                  <a:lnTo>
                    <a:pt x="6799" y="2745"/>
                  </a:lnTo>
                  <a:lnTo>
                    <a:pt x="6720" y="2427"/>
                  </a:lnTo>
                  <a:lnTo>
                    <a:pt x="6601" y="2108"/>
                  </a:lnTo>
                  <a:lnTo>
                    <a:pt x="6481" y="1830"/>
                  </a:lnTo>
                  <a:lnTo>
                    <a:pt x="6283" y="1512"/>
                  </a:lnTo>
                  <a:lnTo>
                    <a:pt x="6084" y="1273"/>
                  </a:lnTo>
                  <a:lnTo>
                    <a:pt x="5885" y="1035"/>
                  </a:lnTo>
                  <a:lnTo>
                    <a:pt x="5646" y="796"/>
                  </a:lnTo>
                  <a:lnTo>
                    <a:pt x="5368" y="597"/>
                  </a:lnTo>
                  <a:lnTo>
                    <a:pt x="5090" y="438"/>
                  </a:lnTo>
                  <a:lnTo>
                    <a:pt x="4772" y="279"/>
                  </a:lnTo>
                  <a:lnTo>
                    <a:pt x="4453" y="160"/>
                  </a:lnTo>
                  <a:lnTo>
                    <a:pt x="4135" y="81"/>
                  </a:lnTo>
                  <a:lnTo>
                    <a:pt x="3778" y="41"/>
                  </a:lnTo>
                  <a:lnTo>
                    <a:pt x="345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5" name="Google Shape;3515;p116"/>
            <p:cNvSpPr/>
            <p:nvPr/>
          </p:nvSpPr>
          <p:spPr>
            <a:xfrm>
              <a:off x="4868675" y="2955900"/>
              <a:ext cx="214725" cy="214750"/>
            </a:xfrm>
            <a:custGeom>
              <a:avLst/>
              <a:gdLst/>
              <a:ahLst/>
              <a:cxnLst/>
              <a:rect l="l" t="t" r="r" b="b"/>
              <a:pathLst>
                <a:path w="8589" h="8590" extrusionOk="0">
                  <a:moveTo>
                    <a:pt x="3857" y="1"/>
                  </a:moveTo>
                  <a:lnTo>
                    <a:pt x="3420" y="80"/>
                  </a:lnTo>
                  <a:lnTo>
                    <a:pt x="3022" y="160"/>
                  </a:lnTo>
                  <a:lnTo>
                    <a:pt x="2625" y="319"/>
                  </a:lnTo>
                  <a:lnTo>
                    <a:pt x="2227" y="517"/>
                  </a:lnTo>
                  <a:lnTo>
                    <a:pt x="1909" y="716"/>
                  </a:lnTo>
                  <a:lnTo>
                    <a:pt x="1551" y="955"/>
                  </a:lnTo>
                  <a:lnTo>
                    <a:pt x="1273" y="1233"/>
                  </a:lnTo>
                  <a:lnTo>
                    <a:pt x="994" y="1551"/>
                  </a:lnTo>
                  <a:lnTo>
                    <a:pt x="716" y="1869"/>
                  </a:lnTo>
                  <a:lnTo>
                    <a:pt x="517" y="2227"/>
                  </a:lnTo>
                  <a:lnTo>
                    <a:pt x="318" y="2625"/>
                  </a:lnTo>
                  <a:lnTo>
                    <a:pt x="199" y="2983"/>
                  </a:lnTo>
                  <a:lnTo>
                    <a:pt x="80" y="3420"/>
                  </a:lnTo>
                  <a:lnTo>
                    <a:pt x="0" y="3858"/>
                  </a:lnTo>
                  <a:lnTo>
                    <a:pt x="0" y="4295"/>
                  </a:lnTo>
                  <a:lnTo>
                    <a:pt x="0" y="4732"/>
                  </a:lnTo>
                  <a:lnTo>
                    <a:pt x="80" y="5130"/>
                  </a:lnTo>
                  <a:lnTo>
                    <a:pt x="199" y="5567"/>
                  </a:lnTo>
                  <a:lnTo>
                    <a:pt x="318" y="5965"/>
                  </a:lnTo>
                  <a:lnTo>
                    <a:pt x="517" y="6323"/>
                  </a:lnTo>
                  <a:lnTo>
                    <a:pt x="716" y="6681"/>
                  </a:lnTo>
                  <a:lnTo>
                    <a:pt x="994" y="6999"/>
                  </a:lnTo>
                  <a:lnTo>
                    <a:pt x="1273" y="7317"/>
                  </a:lnTo>
                  <a:lnTo>
                    <a:pt x="1551" y="7595"/>
                  </a:lnTo>
                  <a:lnTo>
                    <a:pt x="1909" y="7834"/>
                  </a:lnTo>
                  <a:lnTo>
                    <a:pt x="2227" y="8072"/>
                  </a:lnTo>
                  <a:lnTo>
                    <a:pt x="2625" y="8231"/>
                  </a:lnTo>
                  <a:lnTo>
                    <a:pt x="3022" y="8390"/>
                  </a:lnTo>
                  <a:lnTo>
                    <a:pt x="3420" y="8470"/>
                  </a:lnTo>
                  <a:lnTo>
                    <a:pt x="3857" y="8550"/>
                  </a:lnTo>
                  <a:lnTo>
                    <a:pt x="4295" y="8589"/>
                  </a:lnTo>
                  <a:lnTo>
                    <a:pt x="4732" y="8550"/>
                  </a:lnTo>
                  <a:lnTo>
                    <a:pt x="5169" y="8470"/>
                  </a:lnTo>
                  <a:lnTo>
                    <a:pt x="5567" y="8390"/>
                  </a:lnTo>
                  <a:lnTo>
                    <a:pt x="5965" y="8231"/>
                  </a:lnTo>
                  <a:lnTo>
                    <a:pt x="6322" y="8072"/>
                  </a:lnTo>
                  <a:lnTo>
                    <a:pt x="6680" y="7834"/>
                  </a:lnTo>
                  <a:lnTo>
                    <a:pt x="7038" y="7595"/>
                  </a:lnTo>
                  <a:lnTo>
                    <a:pt x="7317" y="7317"/>
                  </a:lnTo>
                  <a:lnTo>
                    <a:pt x="7595" y="6999"/>
                  </a:lnTo>
                  <a:lnTo>
                    <a:pt x="7873" y="6681"/>
                  </a:lnTo>
                  <a:lnTo>
                    <a:pt x="8072" y="6323"/>
                  </a:lnTo>
                  <a:lnTo>
                    <a:pt x="8231" y="5965"/>
                  </a:lnTo>
                  <a:lnTo>
                    <a:pt x="8390" y="5567"/>
                  </a:lnTo>
                  <a:lnTo>
                    <a:pt x="8509" y="5130"/>
                  </a:lnTo>
                  <a:lnTo>
                    <a:pt x="8549" y="4732"/>
                  </a:lnTo>
                  <a:lnTo>
                    <a:pt x="8589" y="4295"/>
                  </a:lnTo>
                  <a:lnTo>
                    <a:pt x="8549" y="3858"/>
                  </a:lnTo>
                  <a:lnTo>
                    <a:pt x="8509" y="3420"/>
                  </a:lnTo>
                  <a:lnTo>
                    <a:pt x="8390" y="2983"/>
                  </a:lnTo>
                  <a:lnTo>
                    <a:pt x="8231" y="2625"/>
                  </a:lnTo>
                  <a:lnTo>
                    <a:pt x="8072" y="2227"/>
                  </a:lnTo>
                  <a:lnTo>
                    <a:pt x="7873" y="1869"/>
                  </a:lnTo>
                  <a:lnTo>
                    <a:pt x="7595" y="1551"/>
                  </a:lnTo>
                  <a:lnTo>
                    <a:pt x="7317" y="1233"/>
                  </a:lnTo>
                  <a:lnTo>
                    <a:pt x="7038" y="955"/>
                  </a:lnTo>
                  <a:lnTo>
                    <a:pt x="6680" y="716"/>
                  </a:lnTo>
                  <a:lnTo>
                    <a:pt x="6322" y="517"/>
                  </a:lnTo>
                  <a:lnTo>
                    <a:pt x="5965" y="319"/>
                  </a:lnTo>
                  <a:lnTo>
                    <a:pt x="5567" y="160"/>
                  </a:lnTo>
                  <a:lnTo>
                    <a:pt x="5169" y="80"/>
                  </a:lnTo>
                  <a:lnTo>
                    <a:pt x="473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6" name="Google Shape;3516;p116"/>
            <p:cNvSpPr/>
            <p:nvPr/>
          </p:nvSpPr>
          <p:spPr>
            <a:xfrm>
              <a:off x="1862600" y="3088100"/>
              <a:ext cx="2253575" cy="2372875"/>
            </a:xfrm>
            <a:custGeom>
              <a:avLst/>
              <a:gdLst/>
              <a:ahLst/>
              <a:cxnLst/>
              <a:rect l="l" t="t" r="r" b="b"/>
              <a:pathLst>
                <a:path w="90143" h="94915" extrusionOk="0">
                  <a:moveTo>
                    <a:pt x="43024" y="30141"/>
                  </a:moveTo>
                  <a:lnTo>
                    <a:pt x="50301" y="41792"/>
                  </a:lnTo>
                  <a:lnTo>
                    <a:pt x="45171" y="40002"/>
                  </a:lnTo>
                  <a:lnTo>
                    <a:pt x="43024" y="30141"/>
                  </a:lnTo>
                  <a:close/>
                  <a:moveTo>
                    <a:pt x="1432" y="717"/>
                  </a:moveTo>
                  <a:lnTo>
                    <a:pt x="64973" y="2904"/>
                  </a:lnTo>
                  <a:lnTo>
                    <a:pt x="83980" y="43780"/>
                  </a:lnTo>
                  <a:lnTo>
                    <a:pt x="50738" y="65172"/>
                  </a:lnTo>
                  <a:lnTo>
                    <a:pt x="45330" y="40718"/>
                  </a:lnTo>
                  <a:lnTo>
                    <a:pt x="51812" y="43024"/>
                  </a:lnTo>
                  <a:lnTo>
                    <a:pt x="51812" y="43024"/>
                  </a:lnTo>
                  <a:lnTo>
                    <a:pt x="41593" y="26682"/>
                  </a:lnTo>
                  <a:lnTo>
                    <a:pt x="44456" y="39724"/>
                  </a:lnTo>
                  <a:lnTo>
                    <a:pt x="30777" y="34873"/>
                  </a:lnTo>
                  <a:lnTo>
                    <a:pt x="1432" y="717"/>
                  </a:lnTo>
                  <a:close/>
                  <a:moveTo>
                    <a:pt x="84218" y="44853"/>
                  </a:moveTo>
                  <a:lnTo>
                    <a:pt x="89427" y="76783"/>
                  </a:lnTo>
                  <a:lnTo>
                    <a:pt x="57736" y="93523"/>
                  </a:lnTo>
                  <a:lnTo>
                    <a:pt x="84218" y="44853"/>
                  </a:lnTo>
                  <a:close/>
                  <a:moveTo>
                    <a:pt x="1" y="1"/>
                  </a:moveTo>
                  <a:lnTo>
                    <a:pt x="30380" y="35350"/>
                  </a:lnTo>
                  <a:lnTo>
                    <a:pt x="30419" y="35430"/>
                  </a:lnTo>
                  <a:lnTo>
                    <a:pt x="44615" y="40480"/>
                  </a:lnTo>
                  <a:lnTo>
                    <a:pt x="50301" y="66206"/>
                  </a:lnTo>
                  <a:lnTo>
                    <a:pt x="83542" y="44814"/>
                  </a:lnTo>
                  <a:lnTo>
                    <a:pt x="56384" y="94716"/>
                  </a:lnTo>
                  <a:lnTo>
                    <a:pt x="56384" y="94796"/>
                  </a:lnTo>
                  <a:lnTo>
                    <a:pt x="56424" y="94875"/>
                  </a:lnTo>
                  <a:lnTo>
                    <a:pt x="56464" y="94915"/>
                  </a:lnTo>
                  <a:lnTo>
                    <a:pt x="56543" y="94875"/>
                  </a:lnTo>
                  <a:lnTo>
                    <a:pt x="90143" y="77141"/>
                  </a:lnTo>
                  <a:lnTo>
                    <a:pt x="84735" y="43939"/>
                  </a:lnTo>
                  <a:lnTo>
                    <a:pt x="85252" y="42945"/>
                  </a:lnTo>
                  <a:lnTo>
                    <a:pt x="84536" y="43422"/>
                  </a:lnTo>
                  <a:lnTo>
                    <a:pt x="65371" y="2307"/>
                  </a:lnTo>
                  <a:lnTo>
                    <a:pt x="1"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7" name="Google Shape;3517;p116"/>
            <p:cNvSpPr/>
            <p:nvPr/>
          </p:nvSpPr>
          <p:spPr>
            <a:xfrm>
              <a:off x="1589250" y="3124900"/>
              <a:ext cx="2383800" cy="2334100"/>
            </a:xfrm>
            <a:custGeom>
              <a:avLst/>
              <a:gdLst/>
              <a:ahLst/>
              <a:cxnLst/>
              <a:rect l="l" t="t" r="r" b="b"/>
              <a:pathLst>
                <a:path w="95352" h="93364" extrusionOk="0">
                  <a:moveTo>
                    <a:pt x="74515" y="6561"/>
                  </a:moveTo>
                  <a:lnTo>
                    <a:pt x="66563" y="40837"/>
                  </a:lnTo>
                  <a:lnTo>
                    <a:pt x="62428" y="40638"/>
                  </a:lnTo>
                  <a:lnTo>
                    <a:pt x="74515" y="6561"/>
                  </a:lnTo>
                  <a:close/>
                  <a:moveTo>
                    <a:pt x="74436" y="2505"/>
                  </a:moveTo>
                  <a:lnTo>
                    <a:pt x="52726" y="26721"/>
                  </a:lnTo>
                  <a:lnTo>
                    <a:pt x="52845" y="26800"/>
                  </a:lnTo>
                  <a:lnTo>
                    <a:pt x="41393" y="33361"/>
                  </a:lnTo>
                  <a:lnTo>
                    <a:pt x="4136" y="45091"/>
                  </a:lnTo>
                  <a:lnTo>
                    <a:pt x="4136" y="45091"/>
                  </a:lnTo>
                  <a:lnTo>
                    <a:pt x="74436" y="2505"/>
                  </a:lnTo>
                  <a:close/>
                  <a:moveTo>
                    <a:pt x="75271" y="2545"/>
                  </a:moveTo>
                  <a:lnTo>
                    <a:pt x="61553" y="41234"/>
                  </a:lnTo>
                  <a:lnTo>
                    <a:pt x="66404" y="41433"/>
                  </a:lnTo>
                  <a:lnTo>
                    <a:pt x="61115" y="64217"/>
                  </a:lnTo>
                  <a:lnTo>
                    <a:pt x="67438" y="92329"/>
                  </a:lnTo>
                  <a:lnTo>
                    <a:pt x="67438" y="92329"/>
                  </a:lnTo>
                  <a:lnTo>
                    <a:pt x="18251" y="73005"/>
                  </a:lnTo>
                  <a:lnTo>
                    <a:pt x="27397" y="66563"/>
                  </a:lnTo>
                  <a:lnTo>
                    <a:pt x="54237" y="26005"/>
                  </a:lnTo>
                  <a:lnTo>
                    <a:pt x="75271" y="2545"/>
                  </a:lnTo>
                  <a:close/>
                  <a:moveTo>
                    <a:pt x="76702" y="0"/>
                  </a:moveTo>
                  <a:lnTo>
                    <a:pt x="75907" y="875"/>
                  </a:lnTo>
                  <a:lnTo>
                    <a:pt x="80" y="46801"/>
                  </a:lnTo>
                  <a:lnTo>
                    <a:pt x="0" y="46881"/>
                  </a:lnTo>
                  <a:lnTo>
                    <a:pt x="40" y="46960"/>
                  </a:lnTo>
                  <a:lnTo>
                    <a:pt x="80" y="47000"/>
                  </a:lnTo>
                  <a:lnTo>
                    <a:pt x="159" y="47000"/>
                  </a:lnTo>
                  <a:lnTo>
                    <a:pt x="41632" y="33958"/>
                  </a:lnTo>
                  <a:lnTo>
                    <a:pt x="41672" y="33958"/>
                  </a:lnTo>
                  <a:lnTo>
                    <a:pt x="52248" y="27914"/>
                  </a:lnTo>
                  <a:lnTo>
                    <a:pt x="26920" y="66126"/>
                  </a:lnTo>
                  <a:lnTo>
                    <a:pt x="16939" y="73164"/>
                  </a:lnTo>
                  <a:lnTo>
                    <a:pt x="68352" y="93363"/>
                  </a:lnTo>
                  <a:lnTo>
                    <a:pt x="61752" y="64217"/>
                  </a:lnTo>
                  <a:lnTo>
                    <a:pt x="67040" y="41473"/>
                  </a:lnTo>
                  <a:lnTo>
                    <a:pt x="95311" y="42745"/>
                  </a:lnTo>
                  <a:lnTo>
                    <a:pt x="95351" y="42109"/>
                  </a:lnTo>
                  <a:lnTo>
                    <a:pt x="67199" y="40837"/>
                  </a:lnTo>
                  <a:lnTo>
                    <a:pt x="76424" y="1233"/>
                  </a:lnTo>
                  <a:lnTo>
                    <a:pt x="76702" y="398"/>
                  </a:lnTo>
                  <a:lnTo>
                    <a:pt x="76702" y="398"/>
                  </a:lnTo>
                  <a:lnTo>
                    <a:pt x="76583" y="477"/>
                  </a:lnTo>
                  <a:lnTo>
                    <a:pt x="76583" y="477"/>
                  </a:lnTo>
                  <a:lnTo>
                    <a:pt x="7670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8" name="Google Shape;3518;p116"/>
            <p:cNvSpPr/>
            <p:nvPr/>
          </p:nvSpPr>
          <p:spPr>
            <a:xfrm>
              <a:off x="1620050" y="3054325"/>
              <a:ext cx="1676025" cy="2386775"/>
            </a:xfrm>
            <a:custGeom>
              <a:avLst/>
              <a:gdLst/>
              <a:ahLst/>
              <a:cxnLst/>
              <a:rect l="l" t="t" r="r" b="b"/>
              <a:pathLst>
                <a:path w="67041" h="95471" extrusionOk="0">
                  <a:moveTo>
                    <a:pt x="10140" y="3778"/>
                  </a:moveTo>
                  <a:lnTo>
                    <a:pt x="14673" y="59923"/>
                  </a:lnTo>
                  <a:lnTo>
                    <a:pt x="717" y="48869"/>
                  </a:lnTo>
                  <a:lnTo>
                    <a:pt x="10140" y="3778"/>
                  </a:lnTo>
                  <a:close/>
                  <a:moveTo>
                    <a:pt x="40360" y="37178"/>
                  </a:moveTo>
                  <a:lnTo>
                    <a:pt x="59645" y="66722"/>
                  </a:lnTo>
                  <a:lnTo>
                    <a:pt x="26443" y="68829"/>
                  </a:lnTo>
                  <a:lnTo>
                    <a:pt x="26443" y="68829"/>
                  </a:lnTo>
                  <a:lnTo>
                    <a:pt x="40360" y="37178"/>
                  </a:lnTo>
                  <a:close/>
                  <a:moveTo>
                    <a:pt x="1472" y="50260"/>
                  </a:moveTo>
                  <a:lnTo>
                    <a:pt x="14753" y="60758"/>
                  </a:lnTo>
                  <a:lnTo>
                    <a:pt x="15866" y="74476"/>
                  </a:lnTo>
                  <a:lnTo>
                    <a:pt x="15866" y="74476"/>
                  </a:lnTo>
                  <a:lnTo>
                    <a:pt x="1472" y="50260"/>
                  </a:lnTo>
                  <a:close/>
                  <a:moveTo>
                    <a:pt x="10299" y="0"/>
                  </a:moveTo>
                  <a:lnTo>
                    <a:pt x="10260" y="80"/>
                  </a:lnTo>
                  <a:lnTo>
                    <a:pt x="1" y="49147"/>
                  </a:lnTo>
                  <a:lnTo>
                    <a:pt x="80" y="49187"/>
                  </a:lnTo>
                  <a:lnTo>
                    <a:pt x="16741" y="77180"/>
                  </a:lnTo>
                  <a:lnTo>
                    <a:pt x="15429" y="61314"/>
                  </a:lnTo>
                  <a:lnTo>
                    <a:pt x="25051" y="68909"/>
                  </a:lnTo>
                  <a:lnTo>
                    <a:pt x="24773" y="68909"/>
                  </a:lnTo>
                  <a:lnTo>
                    <a:pt x="66683" y="95471"/>
                  </a:lnTo>
                  <a:lnTo>
                    <a:pt x="67041" y="94954"/>
                  </a:lnTo>
                  <a:lnTo>
                    <a:pt x="26801" y="69426"/>
                  </a:lnTo>
                  <a:lnTo>
                    <a:pt x="60758" y="67318"/>
                  </a:lnTo>
                  <a:lnTo>
                    <a:pt x="40241" y="35826"/>
                  </a:lnTo>
                  <a:lnTo>
                    <a:pt x="25807" y="68670"/>
                  </a:lnTo>
                  <a:lnTo>
                    <a:pt x="15389" y="60440"/>
                  </a:lnTo>
                  <a:lnTo>
                    <a:pt x="10458" y="80"/>
                  </a:lnTo>
                  <a:lnTo>
                    <a:pt x="10458" y="40"/>
                  </a:lnTo>
                  <a:lnTo>
                    <a:pt x="1037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9" name="Google Shape;3519;p116"/>
            <p:cNvSpPr/>
            <p:nvPr/>
          </p:nvSpPr>
          <p:spPr>
            <a:xfrm>
              <a:off x="2866625" y="3743200"/>
              <a:ext cx="100425" cy="100425"/>
            </a:xfrm>
            <a:custGeom>
              <a:avLst/>
              <a:gdLst/>
              <a:ahLst/>
              <a:cxnLst/>
              <a:rect l="l" t="t" r="r" b="b"/>
              <a:pathLst>
                <a:path w="4017" h="4017" extrusionOk="0">
                  <a:moveTo>
                    <a:pt x="1750" y="1"/>
                  </a:moveTo>
                  <a:lnTo>
                    <a:pt x="1392" y="80"/>
                  </a:lnTo>
                  <a:lnTo>
                    <a:pt x="1034" y="239"/>
                  </a:lnTo>
                  <a:lnTo>
                    <a:pt x="716" y="438"/>
                  </a:lnTo>
                  <a:lnTo>
                    <a:pt x="438" y="716"/>
                  </a:lnTo>
                  <a:lnTo>
                    <a:pt x="239" y="1074"/>
                  </a:lnTo>
                  <a:lnTo>
                    <a:pt x="80" y="1432"/>
                  </a:lnTo>
                  <a:lnTo>
                    <a:pt x="0" y="1830"/>
                  </a:lnTo>
                  <a:lnTo>
                    <a:pt x="0" y="2227"/>
                  </a:lnTo>
                  <a:lnTo>
                    <a:pt x="80" y="2625"/>
                  </a:lnTo>
                  <a:lnTo>
                    <a:pt x="239" y="2983"/>
                  </a:lnTo>
                  <a:lnTo>
                    <a:pt x="477" y="3301"/>
                  </a:lnTo>
                  <a:lnTo>
                    <a:pt x="756" y="3579"/>
                  </a:lnTo>
                  <a:lnTo>
                    <a:pt x="1074" y="3778"/>
                  </a:lnTo>
                  <a:lnTo>
                    <a:pt x="1471" y="3937"/>
                  </a:lnTo>
                  <a:lnTo>
                    <a:pt x="1869" y="4017"/>
                  </a:lnTo>
                  <a:lnTo>
                    <a:pt x="2267" y="4017"/>
                  </a:lnTo>
                  <a:lnTo>
                    <a:pt x="2625" y="3937"/>
                  </a:lnTo>
                  <a:lnTo>
                    <a:pt x="2982" y="3778"/>
                  </a:lnTo>
                  <a:lnTo>
                    <a:pt x="3301" y="3540"/>
                  </a:lnTo>
                  <a:lnTo>
                    <a:pt x="3579" y="3261"/>
                  </a:lnTo>
                  <a:lnTo>
                    <a:pt x="3817" y="2943"/>
                  </a:lnTo>
                  <a:lnTo>
                    <a:pt x="3937" y="2545"/>
                  </a:lnTo>
                  <a:lnTo>
                    <a:pt x="4016" y="2148"/>
                  </a:lnTo>
                  <a:lnTo>
                    <a:pt x="4016" y="1750"/>
                  </a:lnTo>
                  <a:lnTo>
                    <a:pt x="3937" y="1392"/>
                  </a:lnTo>
                  <a:lnTo>
                    <a:pt x="3778" y="1035"/>
                  </a:lnTo>
                  <a:lnTo>
                    <a:pt x="3539" y="716"/>
                  </a:lnTo>
                  <a:lnTo>
                    <a:pt x="3261" y="438"/>
                  </a:lnTo>
                  <a:lnTo>
                    <a:pt x="2943" y="199"/>
                  </a:lnTo>
                  <a:lnTo>
                    <a:pt x="2585" y="80"/>
                  </a:lnTo>
                  <a:lnTo>
                    <a:pt x="214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0" name="Google Shape;3520;p116"/>
            <p:cNvSpPr/>
            <p:nvPr/>
          </p:nvSpPr>
          <p:spPr>
            <a:xfrm>
              <a:off x="3896475" y="4102075"/>
              <a:ext cx="168025" cy="168000"/>
            </a:xfrm>
            <a:custGeom>
              <a:avLst/>
              <a:gdLst/>
              <a:ahLst/>
              <a:cxnLst/>
              <a:rect l="l" t="t" r="r" b="b"/>
              <a:pathLst>
                <a:path w="6721" h="6720" extrusionOk="0">
                  <a:moveTo>
                    <a:pt x="2943" y="0"/>
                  </a:moveTo>
                  <a:lnTo>
                    <a:pt x="2625" y="80"/>
                  </a:lnTo>
                  <a:lnTo>
                    <a:pt x="2307" y="159"/>
                  </a:lnTo>
                  <a:lnTo>
                    <a:pt x="2028" y="278"/>
                  </a:lnTo>
                  <a:lnTo>
                    <a:pt x="1710" y="398"/>
                  </a:lnTo>
                  <a:lnTo>
                    <a:pt x="1472" y="596"/>
                  </a:lnTo>
                  <a:lnTo>
                    <a:pt x="1193" y="795"/>
                  </a:lnTo>
                  <a:lnTo>
                    <a:pt x="955" y="994"/>
                  </a:lnTo>
                  <a:lnTo>
                    <a:pt x="756" y="1233"/>
                  </a:lnTo>
                  <a:lnTo>
                    <a:pt x="557" y="1511"/>
                  </a:lnTo>
                  <a:lnTo>
                    <a:pt x="398" y="1789"/>
                  </a:lnTo>
                  <a:lnTo>
                    <a:pt x="239" y="2107"/>
                  </a:lnTo>
                  <a:lnTo>
                    <a:pt x="120" y="2426"/>
                  </a:lnTo>
                  <a:lnTo>
                    <a:pt x="40" y="2783"/>
                  </a:lnTo>
                  <a:lnTo>
                    <a:pt x="0" y="3102"/>
                  </a:lnTo>
                  <a:lnTo>
                    <a:pt x="0" y="3420"/>
                  </a:lnTo>
                  <a:lnTo>
                    <a:pt x="40" y="3778"/>
                  </a:lnTo>
                  <a:lnTo>
                    <a:pt x="80" y="4096"/>
                  </a:lnTo>
                  <a:lnTo>
                    <a:pt x="159" y="4414"/>
                  </a:lnTo>
                  <a:lnTo>
                    <a:pt x="279" y="4692"/>
                  </a:lnTo>
                  <a:lnTo>
                    <a:pt x="438" y="4970"/>
                  </a:lnTo>
                  <a:lnTo>
                    <a:pt x="597" y="5249"/>
                  </a:lnTo>
                  <a:lnTo>
                    <a:pt x="796" y="5527"/>
                  </a:lnTo>
                  <a:lnTo>
                    <a:pt x="994" y="5766"/>
                  </a:lnTo>
                  <a:lnTo>
                    <a:pt x="1233" y="5964"/>
                  </a:lnTo>
                  <a:lnTo>
                    <a:pt x="1511" y="6163"/>
                  </a:lnTo>
                  <a:lnTo>
                    <a:pt x="1790" y="6322"/>
                  </a:lnTo>
                  <a:lnTo>
                    <a:pt x="2108" y="6481"/>
                  </a:lnTo>
                  <a:lnTo>
                    <a:pt x="2426" y="6601"/>
                  </a:lnTo>
                  <a:lnTo>
                    <a:pt x="2784" y="6680"/>
                  </a:lnTo>
                  <a:lnTo>
                    <a:pt x="3102" y="6720"/>
                  </a:lnTo>
                  <a:lnTo>
                    <a:pt x="3420" y="6720"/>
                  </a:lnTo>
                  <a:lnTo>
                    <a:pt x="3778" y="6680"/>
                  </a:lnTo>
                  <a:lnTo>
                    <a:pt x="4096" y="6640"/>
                  </a:lnTo>
                  <a:lnTo>
                    <a:pt x="4414" y="6561"/>
                  </a:lnTo>
                  <a:lnTo>
                    <a:pt x="4692" y="6442"/>
                  </a:lnTo>
                  <a:lnTo>
                    <a:pt x="5010" y="6283"/>
                  </a:lnTo>
                  <a:lnTo>
                    <a:pt x="5249" y="6124"/>
                  </a:lnTo>
                  <a:lnTo>
                    <a:pt x="5527" y="5925"/>
                  </a:lnTo>
                  <a:lnTo>
                    <a:pt x="5766" y="5726"/>
                  </a:lnTo>
                  <a:lnTo>
                    <a:pt x="5965" y="5448"/>
                  </a:lnTo>
                  <a:lnTo>
                    <a:pt x="6164" y="5209"/>
                  </a:lnTo>
                  <a:lnTo>
                    <a:pt x="6323" y="4931"/>
                  </a:lnTo>
                  <a:lnTo>
                    <a:pt x="6482" y="4613"/>
                  </a:lnTo>
                  <a:lnTo>
                    <a:pt x="6601" y="4294"/>
                  </a:lnTo>
                  <a:lnTo>
                    <a:pt x="6680" y="3937"/>
                  </a:lnTo>
                  <a:lnTo>
                    <a:pt x="6720" y="3618"/>
                  </a:lnTo>
                  <a:lnTo>
                    <a:pt x="6720" y="3261"/>
                  </a:lnTo>
                  <a:lnTo>
                    <a:pt x="6680" y="2942"/>
                  </a:lnTo>
                  <a:lnTo>
                    <a:pt x="6641" y="2624"/>
                  </a:lnTo>
                  <a:lnTo>
                    <a:pt x="6561" y="2306"/>
                  </a:lnTo>
                  <a:lnTo>
                    <a:pt x="6442" y="2028"/>
                  </a:lnTo>
                  <a:lnTo>
                    <a:pt x="6283" y="1710"/>
                  </a:lnTo>
                  <a:lnTo>
                    <a:pt x="6124" y="1432"/>
                  </a:lnTo>
                  <a:lnTo>
                    <a:pt x="5925" y="1193"/>
                  </a:lnTo>
                  <a:lnTo>
                    <a:pt x="5726" y="954"/>
                  </a:lnTo>
                  <a:lnTo>
                    <a:pt x="5488" y="756"/>
                  </a:lnTo>
                  <a:lnTo>
                    <a:pt x="5209" y="557"/>
                  </a:lnTo>
                  <a:lnTo>
                    <a:pt x="4931" y="358"/>
                  </a:lnTo>
                  <a:lnTo>
                    <a:pt x="4613" y="239"/>
                  </a:lnTo>
                  <a:lnTo>
                    <a:pt x="4295" y="119"/>
                  </a:lnTo>
                  <a:lnTo>
                    <a:pt x="3937" y="40"/>
                  </a:lnTo>
                  <a:lnTo>
                    <a:pt x="36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1" name="Google Shape;3521;p116"/>
            <p:cNvSpPr/>
            <p:nvPr/>
          </p:nvSpPr>
          <p:spPr>
            <a:xfrm>
              <a:off x="3261275" y="5409275"/>
              <a:ext cx="67600" cy="67600"/>
            </a:xfrm>
            <a:custGeom>
              <a:avLst/>
              <a:gdLst/>
              <a:ahLst/>
              <a:cxnLst/>
              <a:rect l="l" t="t" r="r" b="b"/>
              <a:pathLst>
                <a:path w="2704" h="2704" extrusionOk="0">
                  <a:moveTo>
                    <a:pt x="1431" y="0"/>
                  </a:moveTo>
                  <a:lnTo>
                    <a:pt x="1193" y="40"/>
                  </a:lnTo>
                  <a:lnTo>
                    <a:pt x="915" y="80"/>
                  </a:lnTo>
                  <a:lnTo>
                    <a:pt x="676" y="199"/>
                  </a:lnTo>
                  <a:lnTo>
                    <a:pt x="477" y="318"/>
                  </a:lnTo>
                  <a:lnTo>
                    <a:pt x="278" y="517"/>
                  </a:lnTo>
                  <a:lnTo>
                    <a:pt x="159" y="756"/>
                  </a:lnTo>
                  <a:lnTo>
                    <a:pt x="40" y="994"/>
                  </a:lnTo>
                  <a:lnTo>
                    <a:pt x="0" y="1273"/>
                  </a:lnTo>
                  <a:lnTo>
                    <a:pt x="0" y="1511"/>
                  </a:lnTo>
                  <a:lnTo>
                    <a:pt x="80" y="1789"/>
                  </a:lnTo>
                  <a:lnTo>
                    <a:pt x="159" y="2028"/>
                  </a:lnTo>
                  <a:lnTo>
                    <a:pt x="318" y="2227"/>
                  </a:lnTo>
                  <a:lnTo>
                    <a:pt x="517" y="2426"/>
                  </a:lnTo>
                  <a:lnTo>
                    <a:pt x="716" y="2545"/>
                  </a:lnTo>
                  <a:lnTo>
                    <a:pt x="954" y="2664"/>
                  </a:lnTo>
                  <a:lnTo>
                    <a:pt x="1233" y="2704"/>
                  </a:lnTo>
                  <a:lnTo>
                    <a:pt x="1511" y="2704"/>
                  </a:lnTo>
                  <a:lnTo>
                    <a:pt x="1750" y="2624"/>
                  </a:lnTo>
                  <a:lnTo>
                    <a:pt x="1988" y="2545"/>
                  </a:lnTo>
                  <a:lnTo>
                    <a:pt x="2227" y="2386"/>
                  </a:lnTo>
                  <a:lnTo>
                    <a:pt x="2386" y="2187"/>
                  </a:lnTo>
                  <a:lnTo>
                    <a:pt x="2545" y="1988"/>
                  </a:lnTo>
                  <a:lnTo>
                    <a:pt x="2624" y="1750"/>
                  </a:lnTo>
                  <a:lnTo>
                    <a:pt x="2704" y="1471"/>
                  </a:lnTo>
                  <a:lnTo>
                    <a:pt x="2664" y="1193"/>
                  </a:lnTo>
                  <a:lnTo>
                    <a:pt x="2624" y="954"/>
                  </a:lnTo>
                  <a:lnTo>
                    <a:pt x="2505" y="716"/>
                  </a:lnTo>
                  <a:lnTo>
                    <a:pt x="2386" y="477"/>
                  </a:lnTo>
                  <a:lnTo>
                    <a:pt x="2187" y="318"/>
                  </a:lnTo>
                  <a:lnTo>
                    <a:pt x="1948" y="159"/>
                  </a:lnTo>
                  <a:lnTo>
                    <a:pt x="1710" y="80"/>
                  </a:lnTo>
                  <a:lnTo>
                    <a:pt x="1431"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2" name="Google Shape;3522;p116"/>
            <p:cNvSpPr/>
            <p:nvPr/>
          </p:nvSpPr>
          <p:spPr>
            <a:xfrm>
              <a:off x="4049550" y="4952000"/>
              <a:ext cx="117325" cy="117325"/>
            </a:xfrm>
            <a:custGeom>
              <a:avLst/>
              <a:gdLst/>
              <a:ahLst/>
              <a:cxnLst/>
              <a:rect l="l" t="t" r="r" b="b"/>
              <a:pathLst>
                <a:path w="4693" h="4693" extrusionOk="0">
                  <a:moveTo>
                    <a:pt x="2546" y="0"/>
                  </a:moveTo>
                  <a:lnTo>
                    <a:pt x="2068" y="40"/>
                  </a:lnTo>
                  <a:lnTo>
                    <a:pt x="1631" y="120"/>
                  </a:lnTo>
                  <a:lnTo>
                    <a:pt x="1194" y="318"/>
                  </a:lnTo>
                  <a:lnTo>
                    <a:pt x="836" y="557"/>
                  </a:lnTo>
                  <a:lnTo>
                    <a:pt x="518" y="875"/>
                  </a:lnTo>
                  <a:lnTo>
                    <a:pt x="279" y="1273"/>
                  </a:lnTo>
                  <a:lnTo>
                    <a:pt x="160" y="1471"/>
                  </a:lnTo>
                  <a:lnTo>
                    <a:pt x="80" y="1710"/>
                  </a:lnTo>
                  <a:lnTo>
                    <a:pt x="41" y="1949"/>
                  </a:lnTo>
                  <a:lnTo>
                    <a:pt x="1" y="2187"/>
                  </a:lnTo>
                  <a:lnTo>
                    <a:pt x="1" y="2625"/>
                  </a:lnTo>
                  <a:lnTo>
                    <a:pt x="120" y="3102"/>
                  </a:lnTo>
                  <a:lnTo>
                    <a:pt x="279" y="3499"/>
                  </a:lnTo>
                  <a:lnTo>
                    <a:pt x="557" y="3857"/>
                  </a:lnTo>
                  <a:lnTo>
                    <a:pt x="876" y="4175"/>
                  </a:lnTo>
                  <a:lnTo>
                    <a:pt x="1273" y="4454"/>
                  </a:lnTo>
                  <a:lnTo>
                    <a:pt x="1472" y="4533"/>
                  </a:lnTo>
                  <a:lnTo>
                    <a:pt x="1711" y="4613"/>
                  </a:lnTo>
                  <a:lnTo>
                    <a:pt x="1949" y="4692"/>
                  </a:lnTo>
                  <a:lnTo>
                    <a:pt x="2625" y="4692"/>
                  </a:lnTo>
                  <a:lnTo>
                    <a:pt x="3063" y="4613"/>
                  </a:lnTo>
                  <a:lnTo>
                    <a:pt x="3500" y="4414"/>
                  </a:lnTo>
                  <a:lnTo>
                    <a:pt x="3858" y="4175"/>
                  </a:lnTo>
                  <a:lnTo>
                    <a:pt x="4176" y="3817"/>
                  </a:lnTo>
                  <a:lnTo>
                    <a:pt x="4454" y="3460"/>
                  </a:lnTo>
                  <a:lnTo>
                    <a:pt x="4534" y="3221"/>
                  </a:lnTo>
                  <a:lnTo>
                    <a:pt x="4613" y="3022"/>
                  </a:lnTo>
                  <a:lnTo>
                    <a:pt x="4653" y="2784"/>
                  </a:lnTo>
                  <a:lnTo>
                    <a:pt x="4693" y="2545"/>
                  </a:lnTo>
                  <a:lnTo>
                    <a:pt x="4693" y="2068"/>
                  </a:lnTo>
                  <a:lnTo>
                    <a:pt x="4574" y="1631"/>
                  </a:lnTo>
                  <a:lnTo>
                    <a:pt x="4414" y="1233"/>
                  </a:lnTo>
                  <a:lnTo>
                    <a:pt x="4136" y="835"/>
                  </a:lnTo>
                  <a:lnTo>
                    <a:pt x="3818" y="517"/>
                  </a:lnTo>
                  <a:lnTo>
                    <a:pt x="3460" y="279"/>
                  </a:lnTo>
                  <a:lnTo>
                    <a:pt x="3222" y="159"/>
                  </a:lnTo>
                  <a:lnTo>
                    <a:pt x="2983" y="80"/>
                  </a:lnTo>
                  <a:lnTo>
                    <a:pt x="2784" y="40"/>
                  </a:lnTo>
                  <a:lnTo>
                    <a:pt x="25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3" name="Google Shape;3523;p116"/>
            <p:cNvSpPr/>
            <p:nvPr/>
          </p:nvSpPr>
          <p:spPr>
            <a:xfrm>
              <a:off x="3039575" y="4649800"/>
              <a:ext cx="168025" cy="168025"/>
            </a:xfrm>
            <a:custGeom>
              <a:avLst/>
              <a:gdLst/>
              <a:ahLst/>
              <a:cxnLst/>
              <a:rect l="l" t="t" r="r" b="b"/>
              <a:pathLst>
                <a:path w="6721" h="6721" extrusionOk="0">
                  <a:moveTo>
                    <a:pt x="2943" y="0"/>
                  </a:moveTo>
                  <a:lnTo>
                    <a:pt x="2625" y="80"/>
                  </a:lnTo>
                  <a:lnTo>
                    <a:pt x="2307" y="159"/>
                  </a:lnTo>
                  <a:lnTo>
                    <a:pt x="2029" y="279"/>
                  </a:lnTo>
                  <a:lnTo>
                    <a:pt x="1751" y="398"/>
                  </a:lnTo>
                  <a:lnTo>
                    <a:pt x="1472" y="597"/>
                  </a:lnTo>
                  <a:lnTo>
                    <a:pt x="1194" y="756"/>
                  </a:lnTo>
                  <a:lnTo>
                    <a:pt x="955" y="994"/>
                  </a:lnTo>
                  <a:lnTo>
                    <a:pt x="756" y="1233"/>
                  </a:lnTo>
                  <a:lnTo>
                    <a:pt x="558" y="1511"/>
                  </a:lnTo>
                  <a:lnTo>
                    <a:pt x="399" y="1790"/>
                  </a:lnTo>
                  <a:lnTo>
                    <a:pt x="240" y="2108"/>
                  </a:lnTo>
                  <a:lnTo>
                    <a:pt x="120" y="2426"/>
                  </a:lnTo>
                  <a:lnTo>
                    <a:pt x="41" y="2744"/>
                  </a:lnTo>
                  <a:lnTo>
                    <a:pt x="1" y="3102"/>
                  </a:lnTo>
                  <a:lnTo>
                    <a:pt x="1" y="3420"/>
                  </a:lnTo>
                  <a:lnTo>
                    <a:pt x="41" y="3738"/>
                  </a:lnTo>
                  <a:lnTo>
                    <a:pt x="80" y="4056"/>
                  </a:lnTo>
                  <a:lnTo>
                    <a:pt x="160" y="4374"/>
                  </a:lnTo>
                  <a:lnTo>
                    <a:pt x="279" y="4692"/>
                  </a:lnTo>
                  <a:lnTo>
                    <a:pt x="438" y="4971"/>
                  </a:lnTo>
                  <a:lnTo>
                    <a:pt x="597" y="5249"/>
                  </a:lnTo>
                  <a:lnTo>
                    <a:pt x="796" y="5527"/>
                  </a:lnTo>
                  <a:lnTo>
                    <a:pt x="995" y="5766"/>
                  </a:lnTo>
                  <a:lnTo>
                    <a:pt x="1273" y="5965"/>
                  </a:lnTo>
                  <a:lnTo>
                    <a:pt x="1512" y="6164"/>
                  </a:lnTo>
                  <a:lnTo>
                    <a:pt x="1790" y="6323"/>
                  </a:lnTo>
                  <a:lnTo>
                    <a:pt x="2108" y="6482"/>
                  </a:lnTo>
                  <a:lnTo>
                    <a:pt x="2426" y="6561"/>
                  </a:lnTo>
                  <a:lnTo>
                    <a:pt x="2784" y="6641"/>
                  </a:lnTo>
                  <a:lnTo>
                    <a:pt x="3102" y="6681"/>
                  </a:lnTo>
                  <a:lnTo>
                    <a:pt x="3460" y="6720"/>
                  </a:lnTo>
                  <a:lnTo>
                    <a:pt x="3778" y="6681"/>
                  </a:lnTo>
                  <a:lnTo>
                    <a:pt x="4097" y="6641"/>
                  </a:lnTo>
                  <a:lnTo>
                    <a:pt x="4415" y="6561"/>
                  </a:lnTo>
                  <a:lnTo>
                    <a:pt x="4693" y="6442"/>
                  </a:lnTo>
                  <a:lnTo>
                    <a:pt x="5011" y="6283"/>
                  </a:lnTo>
                  <a:lnTo>
                    <a:pt x="5289" y="6124"/>
                  </a:lnTo>
                  <a:lnTo>
                    <a:pt x="5528" y="5925"/>
                  </a:lnTo>
                  <a:lnTo>
                    <a:pt x="5767" y="5686"/>
                  </a:lnTo>
                  <a:lnTo>
                    <a:pt x="5965" y="5448"/>
                  </a:lnTo>
                  <a:lnTo>
                    <a:pt x="6164" y="5209"/>
                  </a:lnTo>
                  <a:lnTo>
                    <a:pt x="6363" y="4891"/>
                  </a:lnTo>
                  <a:lnTo>
                    <a:pt x="6482" y="4613"/>
                  </a:lnTo>
                  <a:lnTo>
                    <a:pt x="6602" y="4255"/>
                  </a:lnTo>
                  <a:lnTo>
                    <a:pt x="6681" y="3937"/>
                  </a:lnTo>
                  <a:lnTo>
                    <a:pt x="6721" y="3619"/>
                  </a:lnTo>
                  <a:lnTo>
                    <a:pt x="6721" y="3261"/>
                  </a:lnTo>
                  <a:lnTo>
                    <a:pt x="6721" y="2943"/>
                  </a:lnTo>
                  <a:lnTo>
                    <a:pt x="6641" y="2625"/>
                  </a:lnTo>
                  <a:lnTo>
                    <a:pt x="6562" y="2307"/>
                  </a:lnTo>
                  <a:lnTo>
                    <a:pt x="6443" y="1988"/>
                  </a:lnTo>
                  <a:lnTo>
                    <a:pt x="6283" y="1710"/>
                  </a:lnTo>
                  <a:lnTo>
                    <a:pt x="6124" y="1432"/>
                  </a:lnTo>
                  <a:lnTo>
                    <a:pt x="5926" y="1193"/>
                  </a:lnTo>
                  <a:lnTo>
                    <a:pt x="5727" y="955"/>
                  </a:lnTo>
                  <a:lnTo>
                    <a:pt x="5488" y="716"/>
                  </a:lnTo>
                  <a:lnTo>
                    <a:pt x="5210" y="517"/>
                  </a:lnTo>
                  <a:lnTo>
                    <a:pt x="4932" y="358"/>
                  </a:lnTo>
                  <a:lnTo>
                    <a:pt x="4613" y="239"/>
                  </a:lnTo>
                  <a:lnTo>
                    <a:pt x="4295" y="120"/>
                  </a:lnTo>
                  <a:lnTo>
                    <a:pt x="3937" y="40"/>
                  </a:lnTo>
                  <a:lnTo>
                    <a:pt x="361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4" name="Google Shape;3524;p116"/>
            <p:cNvSpPr/>
            <p:nvPr/>
          </p:nvSpPr>
          <p:spPr>
            <a:xfrm>
              <a:off x="1572350" y="4220350"/>
              <a:ext cx="117325" cy="117325"/>
            </a:xfrm>
            <a:custGeom>
              <a:avLst/>
              <a:gdLst/>
              <a:ahLst/>
              <a:cxnLst/>
              <a:rect l="l" t="t" r="r" b="b"/>
              <a:pathLst>
                <a:path w="4693" h="4693" extrusionOk="0">
                  <a:moveTo>
                    <a:pt x="2068" y="1"/>
                  </a:moveTo>
                  <a:lnTo>
                    <a:pt x="1631" y="80"/>
                  </a:lnTo>
                  <a:lnTo>
                    <a:pt x="1193" y="279"/>
                  </a:lnTo>
                  <a:lnTo>
                    <a:pt x="835" y="518"/>
                  </a:lnTo>
                  <a:lnTo>
                    <a:pt x="517" y="876"/>
                  </a:lnTo>
                  <a:lnTo>
                    <a:pt x="279" y="1233"/>
                  </a:lnTo>
                  <a:lnTo>
                    <a:pt x="159" y="1472"/>
                  </a:lnTo>
                  <a:lnTo>
                    <a:pt x="80" y="1671"/>
                  </a:lnTo>
                  <a:lnTo>
                    <a:pt x="40" y="1909"/>
                  </a:lnTo>
                  <a:lnTo>
                    <a:pt x="0" y="2148"/>
                  </a:lnTo>
                  <a:lnTo>
                    <a:pt x="0" y="2625"/>
                  </a:lnTo>
                  <a:lnTo>
                    <a:pt x="120" y="3063"/>
                  </a:lnTo>
                  <a:lnTo>
                    <a:pt x="279" y="3460"/>
                  </a:lnTo>
                  <a:lnTo>
                    <a:pt x="557" y="3858"/>
                  </a:lnTo>
                  <a:lnTo>
                    <a:pt x="875" y="4176"/>
                  </a:lnTo>
                  <a:lnTo>
                    <a:pt x="1273" y="4414"/>
                  </a:lnTo>
                  <a:lnTo>
                    <a:pt x="1472" y="4534"/>
                  </a:lnTo>
                  <a:lnTo>
                    <a:pt x="1710" y="4613"/>
                  </a:lnTo>
                  <a:lnTo>
                    <a:pt x="1949" y="4653"/>
                  </a:lnTo>
                  <a:lnTo>
                    <a:pt x="2187" y="4693"/>
                  </a:lnTo>
                  <a:lnTo>
                    <a:pt x="2625" y="4693"/>
                  </a:lnTo>
                  <a:lnTo>
                    <a:pt x="3102" y="4574"/>
                  </a:lnTo>
                  <a:lnTo>
                    <a:pt x="3499" y="4375"/>
                  </a:lnTo>
                  <a:lnTo>
                    <a:pt x="3857" y="4136"/>
                  </a:lnTo>
                  <a:lnTo>
                    <a:pt x="4175" y="3818"/>
                  </a:lnTo>
                  <a:lnTo>
                    <a:pt x="4454" y="3420"/>
                  </a:lnTo>
                  <a:lnTo>
                    <a:pt x="4533" y="3222"/>
                  </a:lnTo>
                  <a:lnTo>
                    <a:pt x="4613" y="2983"/>
                  </a:lnTo>
                  <a:lnTo>
                    <a:pt x="4653" y="2744"/>
                  </a:lnTo>
                  <a:lnTo>
                    <a:pt x="4692" y="2506"/>
                  </a:lnTo>
                  <a:lnTo>
                    <a:pt x="4692" y="2068"/>
                  </a:lnTo>
                  <a:lnTo>
                    <a:pt x="4573" y="1591"/>
                  </a:lnTo>
                  <a:lnTo>
                    <a:pt x="4414" y="1194"/>
                  </a:lnTo>
                  <a:lnTo>
                    <a:pt x="4175" y="836"/>
                  </a:lnTo>
                  <a:lnTo>
                    <a:pt x="3817" y="518"/>
                  </a:lnTo>
                  <a:lnTo>
                    <a:pt x="3460" y="239"/>
                  </a:lnTo>
                  <a:lnTo>
                    <a:pt x="3221" y="160"/>
                  </a:lnTo>
                  <a:lnTo>
                    <a:pt x="2982" y="80"/>
                  </a:lnTo>
                  <a:lnTo>
                    <a:pt x="278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5" name="Google Shape;3525;p116"/>
            <p:cNvSpPr/>
            <p:nvPr/>
          </p:nvSpPr>
          <p:spPr>
            <a:xfrm>
              <a:off x="1968975" y="4893350"/>
              <a:ext cx="117325" cy="117325"/>
            </a:xfrm>
            <a:custGeom>
              <a:avLst/>
              <a:gdLst/>
              <a:ahLst/>
              <a:cxnLst/>
              <a:rect l="l" t="t" r="r" b="b"/>
              <a:pathLst>
                <a:path w="4693" h="4693" extrusionOk="0">
                  <a:moveTo>
                    <a:pt x="2068" y="0"/>
                  </a:moveTo>
                  <a:lnTo>
                    <a:pt x="1631" y="120"/>
                  </a:lnTo>
                  <a:lnTo>
                    <a:pt x="1233" y="279"/>
                  </a:lnTo>
                  <a:lnTo>
                    <a:pt x="836" y="557"/>
                  </a:lnTo>
                  <a:lnTo>
                    <a:pt x="517" y="875"/>
                  </a:lnTo>
                  <a:lnTo>
                    <a:pt x="279" y="1273"/>
                  </a:lnTo>
                  <a:lnTo>
                    <a:pt x="160" y="1471"/>
                  </a:lnTo>
                  <a:lnTo>
                    <a:pt x="80" y="1710"/>
                  </a:lnTo>
                  <a:lnTo>
                    <a:pt x="40" y="1949"/>
                  </a:lnTo>
                  <a:lnTo>
                    <a:pt x="1" y="2187"/>
                  </a:lnTo>
                  <a:lnTo>
                    <a:pt x="40" y="2625"/>
                  </a:lnTo>
                  <a:lnTo>
                    <a:pt x="120" y="3062"/>
                  </a:lnTo>
                  <a:lnTo>
                    <a:pt x="319" y="3499"/>
                  </a:lnTo>
                  <a:lnTo>
                    <a:pt x="557" y="3857"/>
                  </a:lnTo>
                  <a:lnTo>
                    <a:pt x="875" y="4175"/>
                  </a:lnTo>
                  <a:lnTo>
                    <a:pt x="1273" y="4454"/>
                  </a:lnTo>
                  <a:lnTo>
                    <a:pt x="1472" y="4533"/>
                  </a:lnTo>
                  <a:lnTo>
                    <a:pt x="1710" y="4613"/>
                  </a:lnTo>
                  <a:lnTo>
                    <a:pt x="1949" y="4652"/>
                  </a:lnTo>
                  <a:lnTo>
                    <a:pt x="2188" y="4692"/>
                  </a:lnTo>
                  <a:lnTo>
                    <a:pt x="2625" y="4692"/>
                  </a:lnTo>
                  <a:lnTo>
                    <a:pt x="3102" y="4573"/>
                  </a:lnTo>
                  <a:lnTo>
                    <a:pt x="3500" y="4414"/>
                  </a:lnTo>
                  <a:lnTo>
                    <a:pt x="3858" y="4136"/>
                  </a:lnTo>
                  <a:lnTo>
                    <a:pt x="4176" y="3817"/>
                  </a:lnTo>
                  <a:lnTo>
                    <a:pt x="4454" y="3420"/>
                  </a:lnTo>
                  <a:lnTo>
                    <a:pt x="4534" y="3221"/>
                  </a:lnTo>
                  <a:lnTo>
                    <a:pt x="4613" y="2982"/>
                  </a:lnTo>
                  <a:lnTo>
                    <a:pt x="4693" y="2744"/>
                  </a:lnTo>
                  <a:lnTo>
                    <a:pt x="4693" y="2545"/>
                  </a:lnTo>
                  <a:lnTo>
                    <a:pt x="4693" y="2068"/>
                  </a:lnTo>
                  <a:lnTo>
                    <a:pt x="4613" y="1631"/>
                  </a:lnTo>
                  <a:lnTo>
                    <a:pt x="4414" y="1193"/>
                  </a:lnTo>
                  <a:lnTo>
                    <a:pt x="4176" y="835"/>
                  </a:lnTo>
                  <a:lnTo>
                    <a:pt x="3818" y="517"/>
                  </a:lnTo>
                  <a:lnTo>
                    <a:pt x="3460" y="279"/>
                  </a:lnTo>
                  <a:lnTo>
                    <a:pt x="3221" y="159"/>
                  </a:lnTo>
                  <a:lnTo>
                    <a:pt x="3023" y="80"/>
                  </a:lnTo>
                  <a:lnTo>
                    <a:pt x="2784" y="40"/>
                  </a:lnTo>
                  <a:lnTo>
                    <a:pt x="2545"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6" name="Google Shape;3526;p116"/>
            <p:cNvSpPr/>
            <p:nvPr/>
          </p:nvSpPr>
          <p:spPr>
            <a:xfrm>
              <a:off x="2182700" y="4698500"/>
              <a:ext cx="168025" cy="168025"/>
            </a:xfrm>
            <a:custGeom>
              <a:avLst/>
              <a:gdLst/>
              <a:ahLst/>
              <a:cxnLst/>
              <a:rect l="l" t="t" r="r" b="b"/>
              <a:pathLst>
                <a:path w="6721" h="6721" extrusionOk="0">
                  <a:moveTo>
                    <a:pt x="2983" y="1"/>
                  </a:moveTo>
                  <a:lnTo>
                    <a:pt x="2625" y="80"/>
                  </a:lnTo>
                  <a:lnTo>
                    <a:pt x="2347" y="160"/>
                  </a:lnTo>
                  <a:lnTo>
                    <a:pt x="2028" y="279"/>
                  </a:lnTo>
                  <a:lnTo>
                    <a:pt x="1750" y="398"/>
                  </a:lnTo>
                  <a:lnTo>
                    <a:pt x="1472" y="597"/>
                  </a:lnTo>
                  <a:lnTo>
                    <a:pt x="1193" y="796"/>
                  </a:lnTo>
                  <a:lnTo>
                    <a:pt x="955" y="995"/>
                  </a:lnTo>
                  <a:lnTo>
                    <a:pt x="756" y="1233"/>
                  </a:lnTo>
                  <a:lnTo>
                    <a:pt x="557" y="1512"/>
                  </a:lnTo>
                  <a:lnTo>
                    <a:pt x="398" y="1790"/>
                  </a:lnTo>
                  <a:lnTo>
                    <a:pt x="239" y="2108"/>
                  </a:lnTo>
                  <a:lnTo>
                    <a:pt x="160" y="2426"/>
                  </a:lnTo>
                  <a:lnTo>
                    <a:pt x="80" y="2744"/>
                  </a:lnTo>
                  <a:lnTo>
                    <a:pt x="1" y="3102"/>
                  </a:lnTo>
                  <a:lnTo>
                    <a:pt x="1" y="3420"/>
                  </a:lnTo>
                  <a:lnTo>
                    <a:pt x="40" y="3738"/>
                  </a:lnTo>
                  <a:lnTo>
                    <a:pt x="80" y="4096"/>
                  </a:lnTo>
                  <a:lnTo>
                    <a:pt x="160" y="4375"/>
                  </a:lnTo>
                  <a:lnTo>
                    <a:pt x="279" y="4693"/>
                  </a:lnTo>
                  <a:lnTo>
                    <a:pt x="438" y="4971"/>
                  </a:lnTo>
                  <a:lnTo>
                    <a:pt x="597" y="5249"/>
                  </a:lnTo>
                  <a:lnTo>
                    <a:pt x="796" y="5528"/>
                  </a:lnTo>
                  <a:lnTo>
                    <a:pt x="1034" y="5766"/>
                  </a:lnTo>
                  <a:lnTo>
                    <a:pt x="1273" y="5965"/>
                  </a:lnTo>
                  <a:lnTo>
                    <a:pt x="1512" y="6164"/>
                  </a:lnTo>
                  <a:lnTo>
                    <a:pt x="1830" y="6323"/>
                  </a:lnTo>
                  <a:lnTo>
                    <a:pt x="2108" y="6482"/>
                  </a:lnTo>
                  <a:lnTo>
                    <a:pt x="2466" y="6601"/>
                  </a:lnTo>
                  <a:lnTo>
                    <a:pt x="2784" y="6641"/>
                  </a:lnTo>
                  <a:lnTo>
                    <a:pt x="3102" y="6721"/>
                  </a:lnTo>
                  <a:lnTo>
                    <a:pt x="3460" y="6721"/>
                  </a:lnTo>
                  <a:lnTo>
                    <a:pt x="3778" y="6681"/>
                  </a:lnTo>
                  <a:lnTo>
                    <a:pt x="4096" y="6641"/>
                  </a:lnTo>
                  <a:lnTo>
                    <a:pt x="4414" y="6562"/>
                  </a:lnTo>
                  <a:lnTo>
                    <a:pt x="4732" y="6442"/>
                  </a:lnTo>
                  <a:lnTo>
                    <a:pt x="5011" y="6283"/>
                  </a:lnTo>
                  <a:lnTo>
                    <a:pt x="5289" y="6124"/>
                  </a:lnTo>
                  <a:lnTo>
                    <a:pt x="5528" y="5925"/>
                  </a:lnTo>
                  <a:lnTo>
                    <a:pt x="5766" y="5687"/>
                  </a:lnTo>
                  <a:lnTo>
                    <a:pt x="6005" y="5448"/>
                  </a:lnTo>
                  <a:lnTo>
                    <a:pt x="6204" y="5210"/>
                  </a:lnTo>
                  <a:lnTo>
                    <a:pt x="6363" y="4892"/>
                  </a:lnTo>
                  <a:lnTo>
                    <a:pt x="6482" y="4613"/>
                  </a:lnTo>
                  <a:lnTo>
                    <a:pt x="6601" y="4255"/>
                  </a:lnTo>
                  <a:lnTo>
                    <a:pt x="6681" y="3937"/>
                  </a:lnTo>
                  <a:lnTo>
                    <a:pt x="6720" y="3619"/>
                  </a:lnTo>
                  <a:lnTo>
                    <a:pt x="6720" y="3261"/>
                  </a:lnTo>
                  <a:lnTo>
                    <a:pt x="6720" y="2943"/>
                  </a:lnTo>
                  <a:lnTo>
                    <a:pt x="6641" y="2625"/>
                  </a:lnTo>
                  <a:lnTo>
                    <a:pt x="6561" y="2307"/>
                  </a:lnTo>
                  <a:lnTo>
                    <a:pt x="6442" y="1989"/>
                  </a:lnTo>
                  <a:lnTo>
                    <a:pt x="6323" y="1711"/>
                  </a:lnTo>
                  <a:lnTo>
                    <a:pt x="6124" y="1432"/>
                  </a:lnTo>
                  <a:lnTo>
                    <a:pt x="5965" y="1194"/>
                  </a:lnTo>
                  <a:lnTo>
                    <a:pt x="5726" y="955"/>
                  </a:lnTo>
                  <a:lnTo>
                    <a:pt x="5488" y="716"/>
                  </a:lnTo>
                  <a:lnTo>
                    <a:pt x="5209" y="557"/>
                  </a:lnTo>
                  <a:lnTo>
                    <a:pt x="4931" y="359"/>
                  </a:lnTo>
                  <a:lnTo>
                    <a:pt x="4613" y="239"/>
                  </a:lnTo>
                  <a:lnTo>
                    <a:pt x="4295" y="120"/>
                  </a:lnTo>
                  <a:lnTo>
                    <a:pt x="3977" y="40"/>
                  </a:lnTo>
                  <a:lnTo>
                    <a:pt x="361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7" name="Google Shape;3527;p116"/>
            <p:cNvSpPr/>
            <p:nvPr/>
          </p:nvSpPr>
          <p:spPr>
            <a:xfrm>
              <a:off x="3068425" y="4078200"/>
              <a:ext cx="139175" cy="140200"/>
            </a:xfrm>
            <a:custGeom>
              <a:avLst/>
              <a:gdLst/>
              <a:ahLst/>
              <a:cxnLst/>
              <a:rect l="l" t="t" r="r" b="b"/>
              <a:pathLst>
                <a:path w="5567" h="5608" extrusionOk="0">
                  <a:moveTo>
                    <a:pt x="2704" y="1"/>
                  </a:moveTo>
                  <a:lnTo>
                    <a:pt x="2426" y="40"/>
                  </a:lnTo>
                  <a:lnTo>
                    <a:pt x="2187" y="80"/>
                  </a:lnTo>
                  <a:lnTo>
                    <a:pt x="1909" y="160"/>
                  </a:lnTo>
                  <a:lnTo>
                    <a:pt x="1670" y="239"/>
                  </a:lnTo>
                  <a:lnTo>
                    <a:pt x="1432" y="359"/>
                  </a:lnTo>
                  <a:lnTo>
                    <a:pt x="1193" y="518"/>
                  </a:lnTo>
                  <a:lnTo>
                    <a:pt x="994" y="677"/>
                  </a:lnTo>
                  <a:lnTo>
                    <a:pt x="795" y="836"/>
                  </a:lnTo>
                  <a:lnTo>
                    <a:pt x="597" y="1035"/>
                  </a:lnTo>
                  <a:lnTo>
                    <a:pt x="437" y="1273"/>
                  </a:lnTo>
                  <a:lnTo>
                    <a:pt x="318" y="1512"/>
                  </a:lnTo>
                  <a:lnTo>
                    <a:pt x="199" y="1750"/>
                  </a:lnTo>
                  <a:lnTo>
                    <a:pt x="80" y="2029"/>
                  </a:lnTo>
                  <a:lnTo>
                    <a:pt x="40" y="2307"/>
                  </a:lnTo>
                  <a:lnTo>
                    <a:pt x="0" y="2585"/>
                  </a:lnTo>
                  <a:lnTo>
                    <a:pt x="0" y="2864"/>
                  </a:lnTo>
                  <a:lnTo>
                    <a:pt x="0" y="3142"/>
                  </a:lnTo>
                  <a:lnTo>
                    <a:pt x="40" y="3420"/>
                  </a:lnTo>
                  <a:lnTo>
                    <a:pt x="119" y="3659"/>
                  </a:lnTo>
                  <a:lnTo>
                    <a:pt x="199" y="3937"/>
                  </a:lnTo>
                  <a:lnTo>
                    <a:pt x="318" y="4176"/>
                  </a:lnTo>
                  <a:lnTo>
                    <a:pt x="477" y="4375"/>
                  </a:lnTo>
                  <a:lnTo>
                    <a:pt x="636" y="4613"/>
                  </a:lnTo>
                  <a:lnTo>
                    <a:pt x="835" y="4812"/>
                  </a:lnTo>
                  <a:lnTo>
                    <a:pt x="1034" y="4971"/>
                  </a:lnTo>
                  <a:lnTo>
                    <a:pt x="1233" y="5130"/>
                  </a:lnTo>
                  <a:lnTo>
                    <a:pt x="1471" y="5289"/>
                  </a:lnTo>
                  <a:lnTo>
                    <a:pt x="1750" y="5408"/>
                  </a:lnTo>
                  <a:lnTo>
                    <a:pt x="2028" y="5488"/>
                  </a:lnTo>
                  <a:lnTo>
                    <a:pt x="2306" y="5568"/>
                  </a:lnTo>
                  <a:lnTo>
                    <a:pt x="2585" y="5607"/>
                  </a:lnTo>
                  <a:lnTo>
                    <a:pt x="2863" y="5607"/>
                  </a:lnTo>
                  <a:lnTo>
                    <a:pt x="3102" y="5568"/>
                  </a:lnTo>
                  <a:lnTo>
                    <a:pt x="3380" y="5528"/>
                  </a:lnTo>
                  <a:lnTo>
                    <a:pt x="3658" y="5448"/>
                  </a:lnTo>
                  <a:lnTo>
                    <a:pt x="3897" y="5369"/>
                  </a:lnTo>
                  <a:lnTo>
                    <a:pt x="4135" y="5249"/>
                  </a:lnTo>
                  <a:lnTo>
                    <a:pt x="4374" y="5090"/>
                  </a:lnTo>
                  <a:lnTo>
                    <a:pt x="4573" y="4931"/>
                  </a:lnTo>
                  <a:lnTo>
                    <a:pt x="4772" y="4772"/>
                  </a:lnTo>
                  <a:lnTo>
                    <a:pt x="4970" y="4573"/>
                  </a:lnTo>
                  <a:lnTo>
                    <a:pt x="5129" y="4335"/>
                  </a:lnTo>
                  <a:lnTo>
                    <a:pt x="5249" y="4096"/>
                  </a:lnTo>
                  <a:lnTo>
                    <a:pt x="5368" y="3858"/>
                  </a:lnTo>
                  <a:lnTo>
                    <a:pt x="5448" y="3579"/>
                  </a:lnTo>
                  <a:lnTo>
                    <a:pt x="5527" y="3301"/>
                  </a:lnTo>
                  <a:lnTo>
                    <a:pt x="5567" y="3023"/>
                  </a:lnTo>
                  <a:lnTo>
                    <a:pt x="5567" y="2744"/>
                  </a:lnTo>
                  <a:lnTo>
                    <a:pt x="5567" y="2466"/>
                  </a:lnTo>
                  <a:lnTo>
                    <a:pt x="5487" y="2188"/>
                  </a:lnTo>
                  <a:lnTo>
                    <a:pt x="5448" y="1949"/>
                  </a:lnTo>
                  <a:lnTo>
                    <a:pt x="5328" y="1711"/>
                  </a:lnTo>
                  <a:lnTo>
                    <a:pt x="5209" y="1432"/>
                  </a:lnTo>
                  <a:lnTo>
                    <a:pt x="5090" y="1233"/>
                  </a:lnTo>
                  <a:lnTo>
                    <a:pt x="4931" y="995"/>
                  </a:lnTo>
                  <a:lnTo>
                    <a:pt x="4732" y="796"/>
                  </a:lnTo>
                  <a:lnTo>
                    <a:pt x="4533" y="637"/>
                  </a:lnTo>
                  <a:lnTo>
                    <a:pt x="4294" y="478"/>
                  </a:lnTo>
                  <a:lnTo>
                    <a:pt x="4056" y="319"/>
                  </a:lnTo>
                  <a:lnTo>
                    <a:pt x="3817" y="200"/>
                  </a:lnTo>
                  <a:lnTo>
                    <a:pt x="3539" y="120"/>
                  </a:lnTo>
                  <a:lnTo>
                    <a:pt x="3261" y="40"/>
                  </a:lnTo>
                  <a:lnTo>
                    <a:pt x="2982" y="40"/>
                  </a:lnTo>
                  <a:lnTo>
                    <a:pt x="270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8" name="Google Shape;3528;p116"/>
            <p:cNvSpPr/>
            <p:nvPr/>
          </p:nvSpPr>
          <p:spPr>
            <a:xfrm>
              <a:off x="2567400" y="3906225"/>
              <a:ext cx="117325" cy="118325"/>
            </a:xfrm>
            <a:custGeom>
              <a:avLst/>
              <a:gdLst/>
              <a:ahLst/>
              <a:cxnLst/>
              <a:rect l="l" t="t" r="r" b="b"/>
              <a:pathLst>
                <a:path w="4693" h="4733" extrusionOk="0">
                  <a:moveTo>
                    <a:pt x="2546" y="1"/>
                  </a:moveTo>
                  <a:lnTo>
                    <a:pt x="2068" y="41"/>
                  </a:lnTo>
                  <a:lnTo>
                    <a:pt x="1631" y="120"/>
                  </a:lnTo>
                  <a:lnTo>
                    <a:pt x="1233" y="319"/>
                  </a:lnTo>
                  <a:lnTo>
                    <a:pt x="836" y="557"/>
                  </a:lnTo>
                  <a:lnTo>
                    <a:pt x="518" y="876"/>
                  </a:lnTo>
                  <a:lnTo>
                    <a:pt x="279" y="1273"/>
                  </a:lnTo>
                  <a:lnTo>
                    <a:pt x="160" y="1512"/>
                  </a:lnTo>
                  <a:lnTo>
                    <a:pt x="80" y="1711"/>
                  </a:lnTo>
                  <a:lnTo>
                    <a:pt x="40" y="1949"/>
                  </a:lnTo>
                  <a:lnTo>
                    <a:pt x="1" y="2188"/>
                  </a:lnTo>
                  <a:lnTo>
                    <a:pt x="40" y="2665"/>
                  </a:lnTo>
                  <a:lnTo>
                    <a:pt x="120" y="3102"/>
                  </a:lnTo>
                  <a:lnTo>
                    <a:pt x="319" y="3500"/>
                  </a:lnTo>
                  <a:lnTo>
                    <a:pt x="557" y="3898"/>
                  </a:lnTo>
                  <a:lnTo>
                    <a:pt x="875" y="4216"/>
                  </a:lnTo>
                  <a:lnTo>
                    <a:pt x="1273" y="4454"/>
                  </a:lnTo>
                  <a:lnTo>
                    <a:pt x="1472" y="4534"/>
                  </a:lnTo>
                  <a:lnTo>
                    <a:pt x="1710" y="4613"/>
                  </a:lnTo>
                  <a:lnTo>
                    <a:pt x="1949" y="4693"/>
                  </a:lnTo>
                  <a:lnTo>
                    <a:pt x="2188" y="4733"/>
                  </a:lnTo>
                  <a:lnTo>
                    <a:pt x="2665" y="4693"/>
                  </a:lnTo>
                  <a:lnTo>
                    <a:pt x="3102" y="4613"/>
                  </a:lnTo>
                  <a:lnTo>
                    <a:pt x="3500" y="4414"/>
                  </a:lnTo>
                  <a:lnTo>
                    <a:pt x="3858" y="4176"/>
                  </a:lnTo>
                  <a:lnTo>
                    <a:pt x="4176" y="3858"/>
                  </a:lnTo>
                  <a:lnTo>
                    <a:pt x="4454" y="3460"/>
                  </a:lnTo>
                  <a:lnTo>
                    <a:pt x="4534" y="3261"/>
                  </a:lnTo>
                  <a:lnTo>
                    <a:pt x="4613" y="3023"/>
                  </a:lnTo>
                  <a:lnTo>
                    <a:pt x="4693" y="2784"/>
                  </a:lnTo>
                  <a:lnTo>
                    <a:pt x="4693" y="2546"/>
                  </a:lnTo>
                  <a:lnTo>
                    <a:pt x="4693" y="2068"/>
                  </a:lnTo>
                  <a:lnTo>
                    <a:pt x="4613" y="1631"/>
                  </a:lnTo>
                  <a:lnTo>
                    <a:pt x="4414" y="1233"/>
                  </a:lnTo>
                  <a:lnTo>
                    <a:pt x="4176" y="836"/>
                  </a:lnTo>
                  <a:lnTo>
                    <a:pt x="3858" y="518"/>
                  </a:lnTo>
                  <a:lnTo>
                    <a:pt x="3460" y="279"/>
                  </a:lnTo>
                  <a:lnTo>
                    <a:pt x="3221" y="200"/>
                  </a:lnTo>
                  <a:lnTo>
                    <a:pt x="3023" y="120"/>
                  </a:lnTo>
                  <a:lnTo>
                    <a:pt x="2784" y="41"/>
                  </a:lnTo>
                  <a:lnTo>
                    <a:pt x="2546"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9" name="Google Shape;3529;p116"/>
            <p:cNvSpPr/>
            <p:nvPr/>
          </p:nvSpPr>
          <p:spPr>
            <a:xfrm>
              <a:off x="3448150" y="3110975"/>
              <a:ext cx="92475" cy="92475"/>
            </a:xfrm>
            <a:custGeom>
              <a:avLst/>
              <a:gdLst/>
              <a:ahLst/>
              <a:cxnLst/>
              <a:rect l="l" t="t" r="r" b="b"/>
              <a:pathLst>
                <a:path w="3699" h="3699" extrusionOk="0">
                  <a:moveTo>
                    <a:pt x="1829" y="1"/>
                  </a:moveTo>
                  <a:lnTo>
                    <a:pt x="1472" y="40"/>
                  </a:lnTo>
                  <a:lnTo>
                    <a:pt x="1114" y="160"/>
                  </a:lnTo>
                  <a:lnTo>
                    <a:pt x="796" y="319"/>
                  </a:lnTo>
                  <a:lnTo>
                    <a:pt x="517" y="557"/>
                  </a:lnTo>
                  <a:lnTo>
                    <a:pt x="319" y="796"/>
                  </a:lnTo>
                  <a:lnTo>
                    <a:pt x="120" y="1114"/>
                  </a:lnTo>
                  <a:lnTo>
                    <a:pt x="0" y="1472"/>
                  </a:lnTo>
                  <a:lnTo>
                    <a:pt x="0" y="1869"/>
                  </a:lnTo>
                  <a:lnTo>
                    <a:pt x="0" y="2227"/>
                  </a:lnTo>
                  <a:lnTo>
                    <a:pt x="120" y="2585"/>
                  </a:lnTo>
                  <a:lnTo>
                    <a:pt x="319" y="2903"/>
                  </a:lnTo>
                  <a:lnTo>
                    <a:pt x="517" y="3182"/>
                  </a:lnTo>
                  <a:lnTo>
                    <a:pt x="796" y="3380"/>
                  </a:lnTo>
                  <a:lnTo>
                    <a:pt x="1114" y="3579"/>
                  </a:lnTo>
                  <a:lnTo>
                    <a:pt x="1472" y="3659"/>
                  </a:lnTo>
                  <a:lnTo>
                    <a:pt x="1829" y="3698"/>
                  </a:lnTo>
                  <a:lnTo>
                    <a:pt x="2227" y="3659"/>
                  </a:lnTo>
                  <a:lnTo>
                    <a:pt x="2585" y="3579"/>
                  </a:lnTo>
                  <a:lnTo>
                    <a:pt x="2863" y="3380"/>
                  </a:lnTo>
                  <a:lnTo>
                    <a:pt x="3142" y="3182"/>
                  </a:lnTo>
                  <a:lnTo>
                    <a:pt x="3380" y="2903"/>
                  </a:lnTo>
                  <a:lnTo>
                    <a:pt x="3539" y="2585"/>
                  </a:lnTo>
                  <a:lnTo>
                    <a:pt x="3659" y="2227"/>
                  </a:lnTo>
                  <a:lnTo>
                    <a:pt x="3698" y="1869"/>
                  </a:lnTo>
                  <a:lnTo>
                    <a:pt x="3659" y="1472"/>
                  </a:lnTo>
                  <a:lnTo>
                    <a:pt x="3539" y="1114"/>
                  </a:lnTo>
                  <a:lnTo>
                    <a:pt x="3380" y="796"/>
                  </a:lnTo>
                  <a:lnTo>
                    <a:pt x="3142" y="557"/>
                  </a:lnTo>
                  <a:lnTo>
                    <a:pt x="2863" y="319"/>
                  </a:lnTo>
                  <a:lnTo>
                    <a:pt x="2585" y="160"/>
                  </a:lnTo>
                  <a:lnTo>
                    <a:pt x="2227" y="40"/>
                  </a:lnTo>
                  <a:lnTo>
                    <a:pt x="182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30" name="Google Shape;3530;p116"/>
            <p:cNvSpPr/>
            <p:nvPr/>
          </p:nvSpPr>
          <p:spPr>
            <a:xfrm>
              <a:off x="3764250" y="3208400"/>
              <a:ext cx="112375" cy="112350"/>
            </a:xfrm>
            <a:custGeom>
              <a:avLst/>
              <a:gdLst/>
              <a:ahLst/>
              <a:cxnLst/>
              <a:rect l="l" t="t" r="r" b="b"/>
              <a:pathLst>
                <a:path w="4495" h="4494" extrusionOk="0">
                  <a:moveTo>
                    <a:pt x="2267" y="0"/>
                  </a:moveTo>
                  <a:lnTo>
                    <a:pt x="1790" y="40"/>
                  </a:lnTo>
                  <a:lnTo>
                    <a:pt x="1393" y="199"/>
                  </a:lnTo>
                  <a:lnTo>
                    <a:pt x="995" y="398"/>
                  </a:lnTo>
                  <a:lnTo>
                    <a:pt x="677" y="676"/>
                  </a:lnTo>
                  <a:lnTo>
                    <a:pt x="399" y="994"/>
                  </a:lnTo>
                  <a:lnTo>
                    <a:pt x="200" y="1392"/>
                  </a:lnTo>
                  <a:lnTo>
                    <a:pt x="41" y="1790"/>
                  </a:lnTo>
                  <a:lnTo>
                    <a:pt x="1" y="2267"/>
                  </a:lnTo>
                  <a:lnTo>
                    <a:pt x="41" y="2704"/>
                  </a:lnTo>
                  <a:lnTo>
                    <a:pt x="200" y="3142"/>
                  </a:lnTo>
                  <a:lnTo>
                    <a:pt x="399" y="3499"/>
                  </a:lnTo>
                  <a:lnTo>
                    <a:pt x="677" y="3857"/>
                  </a:lnTo>
                  <a:lnTo>
                    <a:pt x="995" y="4136"/>
                  </a:lnTo>
                  <a:lnTo>
                    <a:pt x="1393" y="4334"/>
                  </a:lnTo>
                  <a:lnTo>
                    <a:pt x="1790" y="4454"/>
                  </a:lnTo>
                  <a:lnTo>
                    <a:pt x="2267" y="4493"/>
                  </a:lnTo>
                  <a:lnTo>
                    <a:pt x="2705" y="4454"/>
                  </a:lnTo>
                  <a:lnTo>
                    <a:pt x="3142" y="4334"/>
                  </a:lnTo>
                  <a:lnTo>
                    <a:pt x="3500" y="4136"/>
                  </a:lnTo>
                  <a:lnTo>
                    <a:pt x="3858" y="3857"/>
                  </a:lnTo>
                  <a:lnTo>
                    <a:pt x="4136" y="3499"/>
                  </a:lnTo>
                  <a:lnTo>
                    <a:pt x="4335" y="3142"/>
                  </a:lnTo>
                  <a:lnTo>
                    <a:pt x="4454" y="2704"/>
                  </a:lnTo>
                  <a:lnTo>
                    <a:pt x="4494" y="2267"/>
                  </a:lnTo>
                  <a:lnTo>
                    <a:pt x="4454" y="1790"/>
                  </a:lnTo>
                  <a:lnTo>
                    <a:pt x="4335" y="1392"/>
                  </a:lnTo>
                  <a:lnTo>
                    <a:pt x="4136" y="994"/>
                  </a:lnTo>
                  <a:lnTo>
                    <a:pt x="3858" y="676"/>
                  </a:lnTo>
                  <a:lnTo>
                    <a:pt x="3500" y="398"/>
                  </a:lnTo>
                  <a:lnTo>
                    <a:pt x="3142" y="199"/>
                  </a:lnTo>
                  <a:lnTo>
                    <a:pt x="2705" y="40"/>
                  </a:lnTo>
                  <a:lnTo>
                    <a:pt x="226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31" name="Google Shape;3531;p116"/>
            <p:cNvSpPr/>
            <p:nvPr/>
          </p:nvSpPr>
          <p:spPr>
            <a:xfrm>
              <a:off x="1820850" y="3036425"/>
              <a:ext cx="118325" cy="119300"/>
            </a:xfrm>
            <a:custGeom>
              <a:avLst/>
              <a:gdLst/>
              <a:ahLst/>
              <a:cxnLst/>
              <a:rect l="l" t="t" r="r" b="b"/>
              <a:pathLst>
                <a:path w="4733" h="4772" extrusionOk="0">
                  <a:moveTo>
                    <a:pt x="2546" y="0"/>
                  </a:moveTo>
                  <a:lnTo>
                    <a:pt x="2069" y="40"/>
                  </a:lnTo>
                  <a:lnTo>
                    <a:pt x="1631" y="120"/>
                  </a:lnTo>
                  <a:lnTo>
                    <a:pt x="1234" y="318"/>
                  </a:lnTo>
                  <a:lnTo>
                    <a:pt x="836" y="557"/>
                  </a:lnTo>
                  <a:lnTo>
                    <a:pt x="518" y="915"/>
                  </a:lnTo>
                  <a:lnTo>
                    <a:pt x="240" y="1312"/>
                  </a:lnTo>
                  <a:lnTo>
                    <a:pt x="160" y="1511"/>
                  </a:lnTo>
                  <a:lnTo>
                    <a:pt x="80" y="1750"/>
                  </a:lnTo>
                  <a:lnTo>
                    <a:pt x="41" y="1988"/>
                  </a:lnTo>
                  <a:lnTo>
                    <a:pt x="1" y="2227"/>
                  </a:lnTo>
                  <a:lnTo>
                    <a:pt x="1" y="2704"/>
                  </a:lnTo>
                  <a:lnTo>
                    <a:pt x="120" y="3142"/>
                  </a:lnTo>
                  <a:lnTo>
                    <a:pt x="279" y="3539"/>
                  </a:lnTo>
                  <a:lnTo>
                    <a:pt x="558" y="3937"/>
                  </a:lnTo>
                  <a:lnTo>
                    <a:pt x="876" y="4255"/>
                  </a:lnTo>
                  <a:lnTo>
                    <a:pt x="1273" y="4494"/>
                  </a:lnTo>
                  <a:lnTo>
                    <a:pt x="1472" y="4613"/>
                  </a:lnTo>
                  <a:lnTo>
                    <a:pt x="1711" y="4692"/>
                  </a:lnTo>
                  <a:lnTo>
                    <a:pt x="1949" y="4732"/>
                  </a:lnTo>
                  <a:lnTo>
                    <a:pt x="2188" y="4772"/>
                  </a:lnTo>
                  <a:lnTo>
                    <a:pt x="2665" y="4772"/>
                  </a:lnTo>
                  <a:lnTo>
                    <a:pt x="3102" y="4653"/>
                  </a:lnTo>
                  <a:lnTo>
                    <a:pt x="3540" y="4494"/>
                  </a:lnTo>
                  <a:lnTo>
                    <a:pt x="3898" y="4215"/>
                  </a:lnTo>
                  <a:lnTo>
                    <a:pt x="4216" y="3897"/>
                  </a:lnTo>
                  <a:lnTo>
                    <a:pt x="4494" y="3499"/>
                  </a:lnTo>
                  <a:lnTo>
                    <a:pt x="4574" y="3301"/>
                  </a:lnTo>
                  <a:lnTo>
                    <a:pt x="4653" y="3062"/>
                  </a:lnTo>
                  <a:lnTo>
                    <a:pt x="4733" y="2823"/>
                  </a:lnTo>
                  <a:lnTo>
                    <a:pt x="4733" y="2585"/>
                  </a:lnTo>
                  <a:lnTo>
                    <a:pt x="4733" y="2108"/>
                  </a:lnTo>
                  <a:lnTo>
                    <a:pt x="4653" y="1670"/>
                  </a:lnTo>
                  <a:lnTo>
                    <a:pt x="4454" y="1233"/>
                  </a:lnTo>
                  <a:lnTo>
                    <a:pt x="4216" y="875"/>
                  </a:lnTo>
                  <a:lnTo>
                    <a:pt x="3858" y="557"/>
                  </a:lnTo>
                  <a:lnTo>
                    <a:pt x="3460" y="279"/>
                  </a:lnTo>
                  <a:lnTo>
                    <a:pt x="3261" y="199"/>
                  </a:lnTo>
                  <a:lnTo>
                    <a:pt x="3023" y="120"/>
                  </a:lnTo>
                  <a:lnTo>
                    <a:pt x="2784" y="40"/>
                  </a:lnTo>
                  <a:lnTo>
                    <a:pt x="2546"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32" name="Google Shape;3532;p116"/>
            <p:cNvSpPr/>
            <p:nvPr/>
          </p:nvSpPr>
          <p:spPr>
            <a:xfrm>
              <a:off x="3957100" y="2074150"/>
              <a:ext cx="95475" cy="95475"/>
            </a:xfrm>
            <a:custGeom>
              <a:avLst/>
              <a:gdLst/>
              <a:ahLst/>
              <a:cxnLst/>
              <a:rect l="l" t="t" r="r" b="b"/>
              <a:pathLst>
                <a:path w="3819" h="3819" extrusionOk="0">
                  <a:moveTo>
                    <a:pt x="1909" y="1"/>
                  </a:moveTo>
                  <a:lnTo>
                    <a:pt x="1552" y="41"/>
                  </a:lnTo>
                  <a:lnTo>
                    <a:pt x="1194" y="160"/>
                  </a:lnTo>
                  <a:lnTo>
                    <a:pt x="876" y="359"/>
                  </a:lnTo>
                  <a:lnTo>
                    <a:pt x="597" y="558"/>
                  </a:lnTo>
                  <a:lnTo>
                    <a:pt x="359" y="876"/>
                  </a:lnTo>
                  <a:lnTo>
                    <a:pt x="160" y="1194"/>
                  </a:lnTo>
                  <a:lnTo>
                    <a:pt x="41" y="1552"/>
                  </a:lnTo>
                  <a:lnTo>
                    <a:pt x="1" y="1910"/>
                  </a:lnTo>
                  <a:lnTo>
                    <a:pt x="41" y="2307"/>
                  </a:lnTo>
                  <a:lnTo>
                    <a:pt x="160" y="2665"/>
                  </a:lnTo>
                  <a:lnTo>
                    <a:pt x="359" y="2983"/>
                  </a:lnTo>
                  <a:lnTo>
                    <a:pt x="597" y="3261"/>
                  </a:lnTo>
                  <a:lnTo>
                    <a:pt x="876" y="3500"/>
                  </a:lnTo>
                  <a:lnTo>
                    <a:pt x="1194" y="3699"/>
                  </a:lnTo>
                  <a:lnTo>
                    <a:pt x="1552" y="3778"/>
                  </a:lnTo>
                  <a:lnTo>
                    <a:pt x="1909" y="3818"/>
                  </a:lnTo>
                  <a:lnTo>
                    <a:pt x="2307" y="3778"/>
                  </a:lnTo>
                  <a:lnTo>
                    <a:pt x="2665" y="3699"/>
                  </a:lnTo>
                  <a:lnTo>
                    <a:pt x="2983" y="3500"/>
                  </a:lnTo>
                  <a:lnTo>
                    <a:pt x="3261" y="3261"/>
                  </a:lnTo>
                  <a:lnTo>
                    <a:pt x="3500" y="2983"/>
                  </a:lnTo>
                  <a:lnTo>
                    <a:pt x="3699" y="2665"/>
                  </a:lnTo>
                  <a:lnTo>
                    <a:pt x="3778" y="2307"/>
                  </a:lnTo>
                  <a:lnTo>
                    <a:pt x="3818" y="1910"/>
                  </a:lnTo>
                  <a:lnTo>
                    <a:pt x="3778" y="1552"/>
                  </a:lnTo>
                  <a:lnTo>
                    <a:pt x="3699" y="1194"/>
                  </a:lnTo>
                  <a:lnTo>
                    <a:pt x="3500" y="876"/>
                  </a:lnTo>
                  <a:lnTo>
                    <a:pt x="3261" y="558"/>
                  </a:lnTo>
                  <a:lnTo>
                    <a:pt x="2983" y="359"/>
                  </a:lnTo>
                  <a:lnTo>
                    <a:pt x="2665" y="160"/>
                  </a:lnTo>
                  <a:lnTo>
                    <a:pt x="2307" y="41"/>
                  </a:lnTo>
                  <a:lnTo>
                    <a:pt x="190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3533" name="Google Shape;3533;p116"/>
          <p:cNvGrpSpPr/>
          <p:nvPr/>
        </p:nvGrpSpPr>
        <p:grpSpPr>
          <a:xfrm rot="-2700000">
            <a:off x="15422" y="5303694"/>
            <a:ext cx="2340241" cy="2266247"/>
            <a:chOff x="1196600" y="239100"/>
            <a:chExt cx="2608450" cy="2525975"/>
          </a:xfrm>
        </p:grpSpPr>
        <p:sp>
          <p:nvSpPr>
            <p:cNvPr id="3534" name="Google Shape;3534;p116"/>
            <p:cNvSpPr/>
            <p:nvPr/>
          </p:nvSpPr>
          <p:spPr>
            <a:xfrm>
              <a:off x="1213475" y="271900"/>
              <a:ext cx="2059750" cy="2462350"/>
            </a:xfrm>
            <a:custGeom>
              <a:avLst/>
              <a:gdLst/>
              <a:ahLst/>
              <a:cxnLst/>
              <a:rect l="l" t="t" r="r" b="b"/>
              <a:pathLst>
                <a:path w="82390" h="98494" extrusionOk="0">
                  <a:moveTo>
                    <a:pt x="14037" y="1035"/>
                  </a:moveTo>
                  <a:lnTo>
                    <a:pt x="35827" y="10975"/>
                  </a:lnTo>
                  <a:lnTo>
                    <a:pt x="17019" y="26801"/>
                  </a:lnTo>
                  <a:lnTo>
                    <a:pt x="14037" y="1035"/>
                  </a:lnTo>
                  <a:close/>
                  <a:moveTo>
                    <a:pt x="16542" y="28034"/>
                  </a:moveTo>
                  <a:lnTo>
                    <a:pt x="17457" y="36185"/>
                  </a:lnTo>
                  <a:lnTo>
                    <a:pt x="2466" y="39883"/>
                  </a:lnTo>
                  <a:lnTo>
                    <a:pt x="16542" y="28034"/>
                  </a:lnTo>
                  <a:close/>
                  <a:moveTo>
                    <a:pt x="41513" y="54158"/>
                  </a:moveTo>
                  <a:lnTo>
                    <a:pt x="46523" y="56305"/>
                  </a:lnTo>
                  <a:lnTo>
                    <a:pt x="48074" y="66246"/>
                  </a:lnTo>
                  <a:lnTo>
                    <a:pt x="48074" y="66246"/>
                  </a:lnTo>
                  <a:lnTo>
                    <a:pt x="41513" y="54158"/>
                  </a:lnTo>
                  <a:close/>
                  <a:moveTo>
                    <a:pt x="42467" y="30698"/>
                  </a:moveTo>
                  <a:lnTo>
                    <a:pt x="46404" y="55550"/>
                  </a:lnTo>
                  <a:lnTo>
                    <a:pt x="40082" y="52885"/>
                  </a:lnTo>
                  <a:lnTo>
                    <a:pt x="49307" y="69785"/>
                  </a:lnTo>
                  <a:lnTo>
                    <a:pt x="47199" y="56583"/>
                  </a:lnTo>
                  <a:lnTo>
                    <a:pt x="60559" y="62230"/>
                  </a:lnTo>
                  <a:lnTo>
                    <a:pt x="81196" y="97738"/>
                  </a:lnTo>
                  <a:lnTo>
                    <a:pt x="24614" y="92131"/>
                  </a:lnTo>
                  <a:lnTo>
                    <a:pt x="18172" y="36662"/>
                  </a:lnTo>
                  <a:lnTo>
                    <a:pt x="42467" y="30698"/>
                  </a:lnTo>
                  <a:close/>
                  <a:moveTo>
                    <a:pt x="13282" y="1"/>
                  </a:moveTo>
                  <a:lnTo>
                    <a:pt x="16423" y="27278"/>
                  </a:lnTo>
                  <a:lnTo>
                    <a:pt x="1" y="41116"/>
                  </a:lnTo>
                  <a:lnTo>
                    <a:pt x="17536" y="36821"/>
                  </a:lnTo>
                  <a:lnTo>
                    <a:pt x="24057" y="92688"/>
                  </a:lnTo>
                  <a:lnTo>
                    <a:pt x="82389" y="98493"/>
                  </a:lnTo>
                  <a:lnTo>
                    <a:pt x="61037" y="61832"/>
                  </a:lnTo>
                  <a:lnTo>
                    <a:pt x="60997" y="61753"/>
                  </a:lnTo>
                  <a:lnTo>
                    <a:pt x="47080" y="55828"/>
                  </a:lnTo>
                  <a:lnTo>
                    <a:pt x="42984" y="29942"/>
                  </a:lnTo>
                  <a:lnTo>
                    <a:pt x="18093" y="36026"/>
                  </a:lnTo>
                  <a:lnTo>
                    <a:pt x="17099" y="27557"/>
                  </a:lnTo>
                  <a:lnTo>
                    <a:pt x="37020" y="10816"/>
                  </a:lnTo>
                  <a:lnTo>
                    <a:pt x="13282"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35" name="Google Shape;3535;p116"/>
            <p:cNvSpPr/>
            <p:nvPr/>
          </p:nvSpPr>
          <p:spPr>
            <a:xfrm>
              <a:off x="1242325" y="534350"/>
              <a:ext cx="2532900" cy="2075650"/>
            </a:xfrm>
            <a:custGeom>
              <a:avLst/>
              <a:gdLst/>
              <a:ahLst/>
              <a:cxnLst/>
              <a:rect l="l" t="t" r="r" b="b"/>
              <a:pathLst>
                <a:path w="101316" h="83026" extrusionOk="0">
                  <a:moveTo>
                    <a:pt x="35349" y="41950"/>
                  </a:moveTo>
                  <a:lnTo>
                    <a:pt x="39206" y="43222"/>
                  </a:lnTo>
                  <a:lnTo>
                    <a:pt x="25090" y="76583"/>
                  </a:lnTo>
                  <a:lnTo>
                    <a:pt x="35349" y="41950"/>
                  </a:lnTo>
                  <a:close/>
                  <a:moveTo>
                    <a:pt x="35707" y="756"/>
                  </a:moveTo>
                  <a:lnTo>
                    <a:pt x="91414" y="7436"/>
                  </a:lnTo>
                  <a:lnTo>
                    <a:pt x="75748" y="19484"/>
                  </a:lnTo>
                  <a:lnTo>
                    <a:pt x="75708" y="19524"/>
                  </a:lnTo>
                  <a:lnTo>
                    <a:pt x="46483" y="58372"/>
                  </a:lnTo>
                  <a:lnTo>
                    <a:pt x="24096" y="80560"/>
                  </a:lnTo>
                  <a:lnTo>
                    <a:pt x="40081" y="42825"/>
                  </a:lnTo>
                  <a:lnTo>
                    <a:pt x="35548" y="41314"/>
                  </a:lnTo>
                  <a:lnTo>
                    <a:pt x="41910" y="19842"/>
                  </a:lnTo>
                  <a:lnTo>
                    <a:pt x="35707" y="756"/>
                  </a:lnTo>
                  <a:close/>
                  <a:moveTo>
                    <a:pt x="97617" y="42348"/>
                  </a:moveTo>
                  <a:lnTo>
                    <a:pt x="24931" y="80639"/>
                  </a:lnTo>
                  <a:lnTo>
                    <a:pt x="48033" y="57736"/>
                  </a:lnTo>
                  <a:lnTo>
                    <a:pt x="47954" y="57656"/>
                  </a:lnTo>
                  <a:lnTo>
                    <a:pt x="59724" y="51811"/>
                  </a:lnTo>
                  <a:lnTo>
                    <a:pt x="97617" y="42348"/>
                  </a:lnTo>
                  <a:close/>
                  <a:moveTo>
                    <a:pt x="34792" y="0"/>
                  </a:moveTo>
                  <a:lnTo>
                    <a:pt x="41234" y="19842"/>
                  </a:lnTo>
                  <a:lnTo>
                    <a:pt x="34912" y="41115"/>
                  </a:lnTo>
                  <a:lnTo>
                    <a:pt x="199" y="29703"/>
                  </a:lnTo>
                  <a:lnTo>
                    <a:pt x="0" y="30300"/>
                  </a:lnTo>
                  <a:lnTo>
                    <a:pt x="34753" y="41751"/>
                  </a:lnTo>
                  <a:lnTo>
                    <a:pt x="22864" y="81792"/>
                  </a:lnTo>
                  <a:lnTo>
                    <a:pt x="22546" y="82588"/>
                  </a:lnTo>
                  <a:lnTo>
                    <a:pt x="22665" y="82548"/>
                  </a:lnTo>
                  <a:lnTo>
                    <a:pt x="22506" y="83025"/>
                  </a:lnTo>
                  <a:lnTo>
                    <a:pt x="23381" y="82150"/>
                  </a:lnTo>
                  <a:lnTo>
                    <a:pt x="101236" y="41155"/>
                  </a:lnTo>
                  <a:lnTo>
                    <a:pt x="101315" y="41115"/>
                  </a:lnTo>
                  <a:lnTo>
                    <a:pt x="101315" y="41036"/>
                  </a:lnTo>
                  <a:lnTo>
                    <a:pt x="101315" y="40916"/>
                  </a:lnTo>
                  <a:lnTo>
                    <a:pt x="101236" y="40837"/>
                  </a:lnTo>
                  <a:lnTo>
                    <a:pt x="101196" y="40797"/>
                  </a:lnTo>
                  <a:lnTo>
                    <a:pt x="101117" y="40797"/>
                  </a:lnTo>
                  <a:lnTo>
                    <a:pt x="59525" y="51175"/>
                  </a:lnTo>
                  <a:lnTo>
                    <a:pt x="48590" y="56623"/>
                  </a:lnTo>
                  <a:lnTo>
                    <a:pt x="76185" y="19961"/>
                  </a:lnTo>
                  <a:lnTo>
                    <a:pt x="93045" y="6999"/>
                  </a:lnTo>
                  <a:lnTo>
                    <a:pt x="34792"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36" name="Google Shape;3536;p116"/>
            <p:cNvSpPr/>
            <p:nvPr/>
          </p:nvSpPr>
          <p:spPr>
            <a:xfrm>
              <a:off x="2120075" y="537325"/>
              <a:ext cx="1637250" cy="2199900"/>
            </a:xfrm>
            <a:custGeom>
              <a:avLst/>
              <a:gdLst/>
              <a:ahLst/>
              <a:cxnLst/>
              <a:rect l="l" t="t" r="r" b="b"/>
              <a:pathLst>
                <a:path w="65490" h="87996" extrusionOk="0">
                  <a:moveTo>
                    <a:pt x="57259" y="8907"/>
                  </a:moveTo>
                  <a:lnTo>
                    <a:pt x="64655" y="40439"/>
                  </a:lnTo>
                  <a:lnTo>
                    <a:pt x="54078" y="31016"/>
                  </a:lnTo>
                  <a:lnTo>
                    <a:pt x="57259" y="8907"/>
                  </a:lnTo>
                  <a:close/>
                  <a:moveTo>
                    <a:pt x="40320" y="19962"/>
                  </a:moveTo>
                  <a:lnTo>
                    <a:pt x="24494" y="50698"/>
                  </a:lnTo>
                  <a:lnTo>
                    <a:pt x="6999" y="20041"/>
                  </a:lnTo>
                  <a:lnTo>
                    <a:pt x="40320" y="19962"/>
                  </a:lnTo>
                  <a:close/>
                  <a:moveTo>
                    <a:pt x="53998" y="31771"/>
                  </a:moveTo>
                  <a:lnTo>
                    <a:pt x="64734" y="41354"/>
                  </a:lnTo>
                  <a:lnTo>
                    <a:pt x="46324" y="85212"/>
                  </a:lnTo>
                  <a:lnTo>
                    <a:pt x="53998" y="31771"/>
                  </a:lnTo>
                  <a:close/>
                  <a:moveTo>
                    <a:pt x="239" y="1"/>
                  </a:moveTo>
                  <a:lnTo>
                    <a:pt x="1" y="597"/>
                  </a:lnTo>
                  <a:lnTo>
                    <a:pt x="39564" y="19325"/>
                  </a:lnTo>
                  <a:lnTo>
                    <a:pt x="5925" y="19405"/>
                  </a:lnTo>
                  <a:lnTo>
                    <a:pt x="24534" y="52050"/>
                  </a:lnTo>
                  <a:lnTo>
                    <a:pt x="40916" y="20121"/>
                  </a:lnTo>
                  <a:lnTo>
                    <a:pt x="53402" y="31254"/>
                  </a:lnTo>
                  <a:lnTo>
                    <a:pt x="45330" y="87638"/>
                  </a:lnTo>
                  <a:lnTo>
                    <a:pt x="45330" y="87757"/>
                  </a:lnTo>
                  <a:lnTo>
                    <a:pt x="45409" y="87837"/>
                  </a:lnTo>
                  <a:lnTo>
                    <a:pt x="45489" y="87916"/>
                  </a:lnTo>
                  <a:lnTo>
                    <a:pt x="45568" y="87956"/>
                  </a:lnTo>
                  <a:lnTo>
                    <a:pt x="45688" y="87996"/>
                  </a:lnTo>
                  <a:lnTo>
                    <a:pt x="45767" y="87956"/>
                  </a:lnTo>
                  <a:lnTo>
                    <a:pt x="45887" y="87876"/>
                  </a:lnTo>
                  <a:lnTo>
                    <a:pt x="45926" y="87797"/>
                  </a:lnTo>
                  <a:lnTo>
                    <a:pt x="65450" y="41274"/>
                  </a:lnTo>
                  <a:lnTo>
                    <a:pt x="65490" y="41274"/>
                  </a:lnTo>
                  <a:lnTo>
                    <a:pt x="65490" y="41235"/>
                  </a:lnTo>
                  <a:lnTo>
                    <a:pt x="65490" y="41195"/>
                  </a:lnTo>
                  <a:lnTo>
                    <a:pt x="65490" y="41155"/>
                  </a:lnTo>
                  <a:lnTo>
                    <a:pt x="57100" y="5448"/>
                  </a:lnTo>
                  <a:lnTo>
                    <a:pt x="53521" y="30499"/>
                  </a:lnTo>
                  <a:lnTo>
                    <a:pt x="41672" y="19922"/>
                  </a:lnTo>
                  <a:lnTo>
                    <a:pt x="42387" y="19922"/>
                  </a:lnTo>
                  <a:lnTo>
                    <a:pt x="40877" y="19246"/>
                  </a:lnTo>
                  <a:lnTo>
                    <a:pt x="40717" y="19087"/>
                  </a:lnTo>
                  <a:lnTo>
                    <a:pt x="40717" y="19166"/>
                  </a:lnTo>
                  <a:lnTo>
                    <a:pt x="239"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37" name="Google Shape;3537;p116"/>
            <p:cNvSpPr/>
            <p:nvPr/>
          </p:nvSpPr>
          <p:spPr>
            <a:xfrm>
              <a:off x="3218525" y="2685525"/>
              <a:ext cx="79550" cy="79550"/>
            </a:xfrm>
            <a:custGeom>
              <a:avLst/>
              <a:gdLst/>
              <a:ahLst/>
              <a:cxnLst/>
              <a:rect l="l" t="t" r="r" b="b"/>
              <a:pathLst>
                <a:path w="3182" h="3182" extrusionOk="0">
                  <a:moveTo>
                    <a:pt x="1511" y="0"/>
                  </a:moveTo>
                  <a:lnTo>
                    <a:pt x="1193" y="40"/>
                  </a:lnTo>
                  <a:lnTo>
                    <a:pt x="915" y="159"/>
                  </a:lnTo>
                  <a:lnTo>
                    <a:pt x="636" y="318"/>
                  </a:lnTo>
                  <a:lnTo>
                    <a:pt x="438" y="517"/>
                  </a:lnTo>
                  <a:lnTo>
                    <a:pt x="239" y="756"/>
                  </a:lnTo>
                  <a:lnTo>
                    <a:pt x="120" y="1074"/>
                  </a:lnTo>
                  <a:lnTo>
                    <a:pt x="40" y="1392"/>
                  </a:lnTo>
                  <a:lnTo>
                    <a:pt x="0" y="1710"/>
                  </a:lnTo>
                  <a:lnTo>
                    <a:pt x="80" y="1988"/>
                  </a:lnTo>
                  <a:lnTo>
                    <a:pt x="159" y="2267"/>
                  </a:lnTo>
                  <a:lnTo>
                    <a:pt x="318" y="2545"/>
                  </a:lnTo>
                  <a:lnTo>
                    <a:pt x="517" y="2783"/>
                  </a:lnTo>
                  <a:lnTo>
                    <a:pt x="795" y="2942"/>
                  </a:lnTo>
                  <a:lnTo>
                    <a:pt x="1074" y="3102"/>
                  </a:lnTo>
                  <a:lnTo>
                    <a:pt x="1392" y="3181"/>
                  </a:lnTo>
                  <a:lnTo>
                    <a:pt x="1710" y="3181"/>
                  </a:lnTo>
                  <a:lnTo>
                    <a:pt x="1988" y="3141"/>
                  </a:lnTo>
                  <a:lnTo>
                    <a:pt x="2306" y="3022"/>
                  </a:lnTo>
                  <a:lnTo>
                    <a:pt x="2545" y="2863"/>
                  </a:lnTo>
                  <a:lnTo>
                    <a:pt x="2784" y="2664"/>
                  </a:lnTo>
                  <a:lnTo>
                    <a:pt x="2982" y="2426"/>
                  </a:lnTo>
                  <a:lnTo>
                    <a:pt x="3102" y="2107"/>
                  </a:lnTo>
                  <a:lnTo>
                    <a:pt x="3181" y="1829"/>
                  </a:lnTo>
                  <a:lnTo>
                    <a:pt x="3181" y="1511"/>
                  </a:lnTo>
                  <a:lnTo>
                    <a:pt x="3141" y="1193"/>
                  </a:lnTo>
                  <a:lnTo>
                    <a:pt x="3022" y="915"/>
                  </a:lnTo>
                  <a:lnTo>
                    <a:pt x="2863" y="636"/>
                  </a:lnTo>
                  <a:lnTo>
                    <a:pt x="2664" y="437"/>
                  </a:lnTo>
                  <a:lnTo>
                    <a:pt x="2426" y="239"/>
                  </a:lnTo>
                  <a:lnTo>
                    <a:pt x="2147" y="80"/>
                  </a:lnTo>
                  <a:lnTo>
                    <a:pt x="1829"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38" name="Google Shape;3538;p116"/>
            <p:cNvSpPr/>
            <p:nvPr/>
          </p:nvSpPr>
          <p:spPr>
            <a:xfrm>
              <a:off x="1196600" y="1236150"/>
              <a:ext cx="95450" cy="95475"/>
            </a:xfrm>
            <a:custGeom>
              <a:avLst/>
              <a:gdLst/>
              <a:ahLst/>
              <a:cxnLst/>
              <a:rect l="l" t="t" r="r" b="b"/>
              <a:pathLst>
                <a:path w="3818" h="3819" extrusionOk="0">
                  <a:moveTo>
                    <a:pt x="1789" y="1"/>
                  </a:moveTo>
                  <a:lnTo>
                    <a:pt x="1431" y="41"/>
                  </a:lnTo>
                  <a:lnTo>
                    <a:pt x="1074" y="200"/>
                  </a:lnTo>
                  <a:lnTo>
                    <a:pt x="795" y="359"/>
                  </a:lnTo>
                  <a:lnTo>
                    <a:pt x="517" y="637"/>
                  </a:lnTo>
                  <a:lnTo>
                    <a:pt x="278" y="915"/>
                  </a:lnTo>
                  <a:lnTo>
                    <a:pt x="119" y="1273"/>
                  </a:lnTo>
                  <a:lnTo>
                    <a:pt x="40" y="1631"/>
                  </a:lnTo>
                  <a:lnTo>
                    <a:pt x="0" y="2029"/>
                  </a:lnTo>
                  <a:lnTo>
                    <a:pt x="80" y="2387"/>
                  </a:lnTo>
                  <a:lnTo>
                    <a:pt x="199" y="2744"/>
                  </a:lnTo>
                  <a:lnTo>
                    <a:pt x="398" y="3023"/>
                  </a:lnTo>
                  <a:lnTo>
                    <a:pt x="636" y="3301"/>
                  </a:lnTo>
                  <a:lnTo>
                    <a:pt x="915" y="3540"/>
                  </a:lnTo>
                  <a:lnTo>
                    <a:pt x="1272" y="3699"/>
                  </a:lnTo>
                  <a:lnTo>
                    <a:pt x="1670" y="3778"/>
                  </a:lnTo>
                  <a:lnTo>
                    <a:pt x="2028" y="3818"/>
                  </a:lnTo>
                  <a:lnTo>
                    <a:pt x="2386" y="3739"/>
                  </a:lnTo>
                  <a:lnTo>
                    <a:pt x="2744" y="3619"/>
                  </a:lnTo>
                  <a:lnTo>
                    <a:pt x="3062" y="3420"/>
                  </a:lnTo>
                  <a:lnTo>
                    <a:pt x="3340" y="3182"/>
                  </a:lnTo>
                  <a:lnTo>
                    <a:pt x="3539" y="2904"/>
                  </a:lnTo>
                  <a:lnTo>
                    <a:pt x="3698" y="2546"/>
                  </a:lnTo>
                  <a:lnTo>
                    <a:pt x="3817" y="2148"/>
                  </a:lnTo>
                  <a:lnTo>
                    <a:pt x="3817" y="1790"/>
                  </a:lnTo>
                  <a:lnTo>
                    <a:pt x="3777" y="1432"/>
                  </a:lnTo>
                  <a:lnTo>
                    <a:pt x="3618" y="1074"/>
                  </a:lnTo>
                  <a:lnTo>
                    <a:pt x="3459" y="756"/>
                  </a:lnTo>
                  <a:lnTo>
                    <a:pt x="3181" y="478"/>
                  </a:lnTo>
                  <a:lnTo>
                    <a:pt x="2903" y="279"/>
                  </a:lnTo>
                  <a:lnTo>
                    <a:pt x="2545" y="120"/>
                  </a:lnTo>
                  <a:lnTo>
                    <a:pt x="218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39" name="Google Shape;3539;p116"/>
            <p:cNvSpPr/>
            <p:nvPr/>
          </p:nvSpPr>
          <p:spPr>
            <a:xfrm>
              <a:off x="1750275" y="2517525"/>
              <a:ext cx="137225" cy="137200"/>
            </a:xfrm>
            <a:custGeom>
              <a:avLst/>
              <a:gdLst/>
              <a:ahLst/>
              <a:cxnLst/>
              <a:rect l="l" t="t" r="r" b="b"/>
              <a:pathLst>
                <a:path w="5489" h="5488" extrusionOk="0">
                  <a:moveTo>
                    <a:pt x="2546" y="0"/>
                  </a:moveTo>
                  <a:lnTo>
                    <a:pt x="2307" y="40"/>
                  </a:lnTo>
                  <a:lnTo>
                    <a:pt x="2029" y="80"/>
                  </a:lnTo>
                  <a:lnTo>
                    <a:pt x="1790" y="159"/>
                  </a:lnTo>
                  <a:lnTo>
                    <a:pt x="1552" y="278"/>
                  </a:lnTo>
                  <a:lnTo>
                    <a:pt x="1313" y="398"/>
                  </a:lnTo>
                  <a:lnTo>
                    <a:pt x="1114" y="557"/>
                  </a:lnTo>
                  <a:lnTo>
                    <a:pt x="876" y="716"/>
                  </a:lnTo>
                  <a:lnTo>
                    <a:pt x="717" y="915"/>
                  </a:lnTo>
                  <a:lnTo>
                    <a:pt x="518" y="1113"/>
                  </a:lnTo>
                  <a:lnTo>
                    <a:pt x="398" y="1312"/>
                  </a:lnTo>
                  <a:lnTo>
                    <a:pt x="239" y="1591"/>
                  </a:lnTo>
                  <a:lnTo>
                    <a:pt x="160" y="1829"/>
                  </a:lnTo>
                  <a:lnTo>
                    <a:pt x="80" y="2108"/>
                  </a:lnTo>
                  <a:lnTo>
                    <a:pt x="1" y="2386"/>
                  </a:lnTo>
                  <a:lnTo>
                    <a:pt x="1" y="2624"/>
                  </a:lnTo>
                  <a:lnTo>
                    <a:pt x="1" y="2903"/>
                  </a:lnTo>
                  <a:lnTo>
                    <a:pt x="41" y="3181"/>
                  </a:lnTo>
                  <a:lnTo>
                    <a:pt x="80" y="3420"/>
                  </a:lnTo>
                  <a:lnTo>
                    <a:pt x="160" y="3698"/>
                  </a:lnTo>
                  <a:lnTo>
                    <a:pt x="239" y="3937"/>
                  </a:lnTo>
                  <a:lnTo>
                    <a:pt x="398" y="4175"/>
                  </a:lnTo>
                  <a:lnTo>
                    <a:pt x="518" y="4374"/>
                  </a:lnTo>
                  <a:lnTo>
                    <a:pt x="717" y="4573"/>
                  </a:lnTo>
                  <a:lnTo>
                    <a:pt x="876" y="4772"/>
                  </a:lnTo>
                  <a:lnTo>
                    <a:pt x="1074" y="4931"/>
                  </a:lnTo>
                  <a:lnTo>
                    <a:pt x="1313" y="5090"/>
                  </a:lnTo>
                  <a:lnTo>
                    <a:pt x="1552" y="5209"/>
                  </a:lnTo>
                  <a:lnTo>
                    <a:pt x="1830" y="5328"/>
                  </a:lnTo>
                  <a:lnTo>
                    <a:pt x="2108" y="5408"/>
                  </a:lnTo>
                  <a:lnTo>
                    <a:pt x="2347" y="5448"/>
                  </a:lnTo>
                  <a:lnTo>
                    <a:pt x="2625" y="5487"/>
                  </a:lnTo>
                  <a:lnTo>
                    <a:pt x="2903" y="5487"/>
                  </a:lnTo>
                  <a:lnTo>
                    <a:pt x="3182" y="5448"/>
                  </a:lnTo>
                  <a:lnTo>
                    <a:pt x="3420" y="5408"/>
                  </a:lnTo>
                  <a:lnTo>
                    <a:pt x="3659" y="5328"/>
                  </a:lnTo>
                  <a:lnTo>
                    <a:pt x="3937" y="5209"/>
                  </a:lnTo>
                  <a:lnTo>
                    <a:pt x="4136" y="5090"/>
                  </a:lnTo>
                  <a:lnTo>
                    <a:pt x="4375" y="4931"/>
                  </a:lnTo>
                  <a:lnTo>
                    <a:pt x="4574" y="4772"/>
                  </a:lnTo>
                  <a:lnTo>
                    <a:pt x="4772" y="4573"/>
                  </a:lnTo>
                  <a:lnTo>
                    <a:pt x="4931" y="4374"/>
                  </a:lnTo>
                  <a:lnTo>
                    <a:pt x="5090" y="4175"/>
                  </a:lnTo>
                  <a:lnTo>
                    <a:pt x="5210" y="3897"/>
                  </a:lnTo>
                  <a:lnTo>
                    <a:pt x="5329" y="3658"/>
                  </a:lnTo>
                  <a:lnTo>
                    <a:pt x="5409" y="3380"/>
                  </a:lnTo>
                  <a:lnTo>
                    <a:pt x="5448" y="3102"/>
                  </a:lnTo>
                  <a:lnTo>
                    <a:pt x="5488" y="2863"/>
                  </a:lnTo>
                  <a:lnTo>
                    <a:pt x="5488" y="2585"/>
                  </a:lnTo>
                  <a:lnTo>
                    <a:pt x="5448" y="2306"/>
                  </a:lnTo>
                  <a:lnTo>
                    <a:pt x="5369" y="2068"/>
                  </a:lnTo>
                  <a:lnTo>
                    <a:pt x="5289" y="1789"/>
                  </a:lnTo>
                  <a:lnTo>
                    <a:pt x="5210" y="1551"/>
                  </a:lnTo>
                  <a:lnTo>
                    <a:pt x="5090" y="1312"/>
                  </a:lnTo>
                  <a:lnTo>
                    <a:pt x="4931" y="1113"/>
                  </a:lnTo>
                  <a:lnTo>
                    <a:pt x="4772" y="915"/>
                  </a:lnTo>
                  <a:lnTo>
                    <a:pt x="4574" y="716"/>
                  </a:lnTo>
                  <a:lnTo>
                    <a:pt x="4375" y="557"/>
                  </a:lnTo>
                  <a:lnTo>
                    <a:pt x="4136" y="398"/>
                  </a:lnTo>
                  <a:lnTo>
                    <a:pt x="3898" y="278"/>
                  </a:lnTo>
                  <a:lnTo>
                    <a:pt x="3659" y="159"/>
                  </a:lnTo>
                  <a:lnTo>
                    <a:pt x="3381" y="80"/>
                  </a:lnTo>
                  <a:lnTo>
                    <a:pt x="3102" y="40"/>
                  </a:lnTo>
                  <a:lnTo>
                    <a:pt x="282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0" name="Google Shape;3540;p116"/>
            <p:cNvSpPr/>
            <p:nvPr/>
          </p:nvSpPr>
          <p:spPr>
            <a:xfrm>
              <a:off x="2386475" y="1930025"/>
              <a:ext cx="94475" cy="95450"/>
            </a:xfrm>
            <a:custGeom>
              <a:avLst/>
              <a:gdLst/>
              <a:ahLst/>
              <a:cxnLst/>
              <a:rect l="l" t="t" r="r" b="b"/>
              <a:pathLst>
                <a:path w="3779" h="3818" extrusionOk="0">
                  <a:moveTo>
                    <a:pt x="1790" y="0"/>
                  </a:moveTo>
                  <a:lnTo>
                    <a:pt x="1393" y="40"/>
                  </a:lnTo>
                  <a:lnTo>
                    <a:pt x="1074" y="199"/>
                  </a:lnTo>
                  <a:lnTo>
                    <a:pt x="756" y="358"/>
                  </a:lnTo>
                  <a:lnTo>
                    <a:pt x="478" y="597"/>
                  </a:lnTo>
                  <a:lnTo>
                    <a:pt x="239" y="915"/>
                  </a:lnTo>
                  <a:lnTo>
                    <a:pt x="80" y="1273"/>
                  </a:lnTo>
                  <a:lnTo>
                    <a:pt x="1" y="1631"/>
                  </a:lnTo>
                  <a:lnTo>
                    <a:pt x="1" y="2028"/>
                  </a:lnTo>
                  <a:lnTo>
                    <a:pt x="41" y="2386"/>
                  </a:lnTo>
                  <a:lnTo>
                    <a:pt x="160" y="2744"/>
                  </a:lnTo>
                  <a:lnTo>
                    <a:pt x="359" y="3022"/>
                  </a:lnTo>
                  <a:lnTo>
                    <a:pt x="597" y="3301"/>
                  </a:lnTo>
                  <a:lnTo>
                    <a:pt x="915" y="3539"/>
                  </a:lnTo>
                  <a:lnTo>
                    <a:pt x="1273" y="3698"/>
                  </a:lnTo>
                  <a:lnTo>
                    <a:pt x="1631" y="3778"/>
                  </a:lnTo>
                  <a:lnTo>
                    <a:pt x="1989" y="3818"/>
                  </a:lnTo>
                  <a:lnTo>
                    <a:pt x="2387" y="3738"/>
                  </a:lnTo>
                  <a:lnTo>
                    <a:pt x="2705" y="3619"/>
                  </a:lnTo>
                  <a:lnTo>
                    <a:pt x="3023" y="3420"/>
                  </a:lnTo>
                  <a:lnTo>
                    <a:pt x="3301" y="3181"/>
                  </a:lnTo>
                  <a:lnTo>
                    <a:pt x="3540" y="2903"/>
                  </a:lnTo>
                  <a:lnTo>
                    <a:pt x="3699" y="2545"/>
                  </a:lnTo>
                  <a:lnTo>
                    <a:pt x="3778" y="2147"/>
                  </a:lnTo>
                  <a:lnTo>
                    <a:pt x="3778" y="1790"/>
                  </a:lnTo>
                  <a:lnTo>
                    <a:pt x="3739" y="1432"/>
                  </a:lnTo>
                  <a:lnTo>
                    <a:pt x="3619" y="1074"/>
                  </a:lnTo>
                  <a:lnTo>
                    <a:pt x="3420" y="756"/>
                  </a:lnTo>
                  <a:lnTo>
                    <a:pt x="3182" y="477"/>
                  </a:lnTo>
                  <a:lnTo>
                    <a:pt x="2864" y="279"/>
                  </a:lnTo>
                  <a:lnTo>
                    <a:pt x="2506" y="120"/>
                  </a:lnTo>
                  <a:lnTo>
                    <a:pt x="2148"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1" name="Google Shape;3541;p116"/>
            <p:cNvSpPr/>
            <p:nvPr/>
          </p:nvSpPr>
          <p:spPr>
            <a:xfrm>
              <a:off x="2236375" y="978700"/>
              <a:ext cx="94475" cy="95450"/>
            </a:xfrm>
            <a:custGeom>
              <a:avLst/>
              <a:gdLst/>
              <a:ahLst/>
              <a:cxnLst/>
              <a:rect l="l" t="t" r="r" b="b"/>
              <a:pathLst>
                <a:path w="3779" h="3818" extrusionOk="0">
                  <a:moveTo>
                    <a:pt x="1790" y="0"/>
                  </a:moveTo>
                  <a:lnTo>
                    <a:pt x="1392" y="80"/>
                  </a:lnTo>
                  <a:lnTo>
                    <a:pt x="1074" y="199"/>
                  </a:lnTo>
                  <a:lnTo>
                    <a:pt x="756" y="398"/>
                  </a:lnTo>
                  <a:lnTo>
                    <a:pt x="478" y="636"/>
                  </a:lnTo>
                  <a:lnTo>
                    <a:pt x="239" y="915"/>
                  </a:lnTo>
                  <a:lnTo>
                    <a:pt x="80" y="1273"/>
                  </a:lnTo>
                  <a:lnTo>
                    <a:pt x="1" y="1670"/>
                  </a:lnTo>
                  <a:lnTo>
                    <a:pt x="1" y="2028"/>
                  </a:lnTo>
                  <a:lnTo>
                    <a:pt x="40" y="2386"/>
                  </a:lnTo>
                  <a:lnTo>
                    <a:pt x="160" y="2744"/>
                  </a:lnTo>
                  <a:lnTo>
                    <a:pt x="359" y="3062"/>
                  </a:lnTo>
                  <a:lnTo>
                    <a:pt x="597" y="3340"/>
                  </a:lnTo>
                  <a:lnTo>
                    <a:pt x="915" y="3539"/>
                  </a:lnTo>
                  <a:lnTo>
                    <a:pt x="1273" y="3698"/>
                  </a:lnTo>
                  <a:lnTo>
                    <a:pt x="1631" y="3818"/>
                  </a:lnTo>
                  <a:lnTo>
                    <a:pt x="2029" y="3818"/>
                  </a:lnTo>
                  <a:lnTo>
                    <a:pt x="2386" y="3778"/>
                  </a:lnTo>
                  <a:lnTo>
                    <a:pt x="2705" y="3619"/>
                  </a:lnTo>
                  <a:lnTo>
                    <a:pt x="3023" y="3460"/>
                  </a:lnTo>
                  <a:lnTo>
                    <a:pt x="3301" y="3181"/>
                  </a:lnTo>
                  <a:lnTo>
                    <a:pt x="3540" y="2903"/>
                  </a:lnTo>
                  <a:lnTo>
                    <a:pt x="3699" y="2545"/>
                  </a:lnTo>
                  <a:lnTo>
                    <a:pt x="3778" y="2187"/>
                  </a:lnTo>
                  <a:lnTo>
                    <a:pt x="3778" y="1790"/>
                  </a:lnTo>
                  <a:lnTo>
                    <a:pt x="3738" y="1432"/>
                  </a:lnTo>
                  <a:lnTo>
                    <a:pt x="3619" y="1074"/>
                  </a:lnTo>
                  <a:lnTo>
                    <a:pt x="3420" y="796"/>
                  </a:lnTo>
                  <a:lnTo>
                    <a:pt x="3182" y="517"/>
                  </a:lnTo>
                  <a:lnTo>
                    <a:pt x="2864" y="279"/>
                  </a:lnTo>
                  <a:lnTo>
                    <a:pt x="2546" y="120"/>
                  </a:lnTo>
                  <a:lnTo>
                    <a:pt x="2148" y="40"/>
                  </a:lnTo>
                  <a:lnTo>
                    <a:pt x="1790"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2" name="Google Shape;3542;p116"/>
            <p:cNvSpPr/>
            <p:nvPr/>
          </p:nvSpPr>
          <p:spPr>
            <a:xfrm>
              <a:off x="2175750" y="1551275"/>
              <a:ext cx="117325" cy="117325"/>
            </a:xfrm>
            <a:custGeom>
              <a:avLst/>
              <a:gdLst/>
              <a:ahLst/>
              <a:cxnLst/>
              <a:rect l="l" t="t" r="r" b="b"/>
              <a:pathLst>
                <a:path w="4693" h="4693" extrusionOk="0">
                  <a:moveTo>
                    <a:pt x="2187" y="1"/>
                  </a:moveTo>
                  <a:lnTo>
                    <a:pt x="1750" y="40"/>
                  </a:lnTo>
                  <a:lnTo>
                    <a:pt x="1312" y="199"/>
                  </a:lnTo>
                  <a:lnTo>
                    <a:pt x="955" y="438"/>
                  </a:lnTo>
                  <a:lnTo>
                    <a:pt x="597" y="756"/>
                  </a:lnTo>
                  <a:lnTo>
                    <a:pt x="318" y="1114"/>
                  </a:lnTo>
                  <a:lnTo>
                    <a:pt x="199" y="1353"/>
                  </a:lnTo>
                  <a:lnTo>
                    <a:pt x="119" y="1551"/>
                  </a:lnTo>
                  <a:lnTo>
                    <a:pt x="40" y="1790"/>
                  </a:lnTo>
                  <a:lnTo>
                    <a:pt x="0" y="2029"/>
                  </a:lnTo>
                  <a:lnTo>
                    <a:pt x="0" y="2466"/>
                  </a:lnTo>
                  <a:lnTo>
                    <a:pt x="80" y="2943"/>
                  </a:lnTo>
                  <a:lnTo>
                    <a:pt x="239" y="3381"/>
                  </a:lnTo>
                  <a:lnTo>
                    <a:pt x="438" y="3738"/>
                  </a:lnTo>
                  <a:lnTo>
                    <a:pt x="756" y="4096"/>
                  </a:lnTo>
                  <a:lnTo>
                    <a:pt x="1114" y="4375"/>
                  </a:lnTo>
                  <a:lnTo>
                    <a:pt x="1352" y="4494"/>
                  </a:lnTo>
                  <a:lnTo>
                    <a:pt x="1551" y="4573"/>
                  </a:lnTo>
                  <a:lnTo>
                    <a:pt x="1790" y="4653"/>
                  </a:lnTo>
                  <a:lnTo>
                    <a:pt x="2028" y="4693"/>
                  </a:lnTo>
                  <a:lnTo>
                    <a:pt x="2505" y="4693"/>
                  </a:lnTo>
                  <a:lnTo>
                    <a:pt x="2943" y="4613"/>
                  </a:lnTo>
                  <a:lnTo>
                    <a:pt x="3380" y="4454"/>
                  </a:lnTo>
                  <a:lnTo>
                    <a:pt x="3738" y="4216"/>
                  </a:lnTo>
                  <a:lnTo>
                    <a:pt x="4096" y="3937"/>
                  </a:lnTo>
                  <a:lnTo>
                    <a:pt x="4374" y="3540"/>
                  </a:lnTo>
                  <a:lnTo>
                    <a:pt x="4493" y="3341"/>
                  </a:lnTo>
                  <a:lnTo>
                    <a:pt x="4573" y="3142"/>
                  </a:lnTo>
                  <a:lnTo>
                    <a:pt x="4652" y="2903"/>
                  </a:lnTo>
                  <a:lnTo>
                    <a:pt x="4692" y="2665"/>
                  </a:lnTo>
                  <a:lnTo>
                    <a:pt x="4692" y="2188"/>
                  </a:lnTo>
                  <a:lnTo>
                    <a:pt x="4613" y="1750"/>
                  </a:lnTo>
                  <a:lnTo>
                    <a:pt x="4493" y="1313"/>
                  </a:lnTo>
                  <a:lnTo>
                    <a:pt x="4255" y="915"/>
                  </a:lnTo>
                  <a:lnTo>
                    <a:pt x="3937" y="597"/>
                  </a:lnTo>
                  <a:lnTo>
                    <a:pt x="3579" y="319"/>
                  </a:lnTo>
                  <a:lnTo>
                    <a:pt x="3340" y="199"/>
                  </a:lnTo>
                  <a:lnTo>
                    <a:pt x="3141" y="120"/>
                  </a:lnTo>
                  <a:lnTo>
                    <a:pt x="2903" y="40"/>
                  </a:lnTo>
                  <a:lnTo>
                    <a:pt x="2664"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3" name="Google Shape;3543;p116"/>
            <p:cNvSpPr/>
            <p:nvPr/>
          </p:nvSpPr>
          <p:spPr>
            <a:xfrm>
              <a:off x="3687725" y="1511525"/>
              <a:ext cx="117325" cy="117325"/>
            </a:xfrm>
            <a:custGeom>
              <a:avLst/>
              <a:gdLst/>
              <a:ahLst/>
              <a:cxnLst/>
              <a:rect l="l" t="t" r="r" b="b"/>
              <a:pathLst>
                <a:path w="4693" h="4693" extrusionOk="0">
                  <a:moveTo>
                    <a:pt x="2187" y="0"/>
                  </a:moveTo>
                  <a:lnTo>
                    <a:pt x="1750" y="40"/>
                  </a:lnTo>
                  <a:lnTo>
                    <a:pt x="1312" y="199"/>
                  </a:lnTo>
                  <a:lnTo>
                    <a:pt x="955" y="438"/>
                  </a:lnTo>
                  <a:lnTo>
                    <a:pt x="597" y="756"/>
                  </a:lnTo>
                  <a:lnTo>
                    <a:pt x="318" y="1114"/>
                  </a:lnTo>
                  <a:lnTo>
                    <a:pt x="199" y="1312"/>
                  </a:lnTo>
                  <a:lnTo>
                    <a:pt x="119" y="1551"/>
                  </a:lnTo>
                  <a:lnTo>
                    <a:pt x="40" y="1789"/>
                  </a:lnTo>
                  <a:lnTo>
                    <a:pt x="0" y="2028"/>
                  </a:lnTo>
                  <a:lnTo>
                    <a:pt x="0" y="2465"/>
                  </a:lnTo>
                  <a:lnTo>
                    <a:pt x="80" y="2943"/>
                  </a:lnTo>
                  <a:lnTo>
                    <a:pt x="199" y="3340"/>
                  </a:lnTo>
                  <a:lnTo>
                    <a:pt x="438" y="3738"/>
                  </a:lnTo>
                  <a:lnTo>
                    <a:pt x="756" y="4056"/>
                  </a:lnTo>
                  <a:lnTo>
                    <a:pt x="1114" y="4334"/>
                  </a:lnTo>
                  <a:lnTo>
                    <a:pt x="1352" y="4454"/>
                  </a:lnTo>
                  <a:lnTo>
                    <a:pt x="1551" y="4533"/>
                  </a:lnTo>
                  <a:lnTo>
                    <a:pt x="1790" y="4613"/>
                  </a:lnTo>
                  <a:lnTo>
                    <a:pt x="2028" y="4652"/>
                  </a:lnTo>
                  <a:lnTo>
                    <a:pt x="2465" y="4692"/>
                  </a:lnTo>
                  <a:lnTo>
                    <a:pt x="2943" y="4613"/>
                  </a:lnTo>
                  <a:lnTo>
                    <a:pt x="3340" y="4454"/>
                  </a:lnTo>
                  <a:lnTo>
                    <a:pt x="3738" y="4215"/>
                  </a:lnTo>
                  <a:lnTo>
                    <a:pt x="4096" y="3897"/>
                  </a:lnTo>
                  <a:lnTo>
                    <a:pt x="4374" y="3539"/>
                  </a:lnTo>
                  <a:lnTo>
                    <a:pt x="4454" y="3340"/>
                  </a:lnTo>
                  <a:lnTo>
                    <a:pt x="4573" y="3102"/>
                  </a:lnTo>
                  <a:lnTo>
                    <a:pt x="4613" y="2863"/>
                  </a:lnTo>
                  <a:lnTo>
                    <a:pt x="4692" y="2664"/>
                  </a:lnTo>
                  <a:lnTo>
                    <a:pt x="4692" y="2187"/>
                  </a:lnTo>
                  <a:lnTo>
                    <a:pt x="4613" y="1750"/>
                  </a:lnTo>
                  <a:lnTo>
                    <a:pt x="4454" y="1312"/>
                  </a:lnTo>
                  <a:lnTo>
                    <a:pt x="4215" y="915"/>
                  </a:lnTo>
                  <a:lnTo>
                    <a:pt x="3937" y="597"/>
                  </a:lnTo>
                  <a:lnTo>
                    <a:pt x="3539" y="318"/>
                  </a:lnTo>
                  <a:lnTo>
                    <a:pt x="3340" y="199"/>
                  </a:lnTo>
                  <a:lnTo>
                    <a:pt x="3141" y="119"/>
                  </a:lnTo>
                  <a:lnTo>
                    <a:pt x="2903" y="40"/>
                  </a:lnTo>
                  <a:lnTo>
                    <a:pt x="266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4" name="Google Shape;3544;p116"/>
            <p:cNvSpPr/>
            <p:nvPr/>
          </p:nvSpPr>
          <p:spPr>
            <a:xfrm>
              <a:off x="2675750" y="1764000"/>
              <a:ext cx="117325" cy="117325"/>
            </a:xfrm>
            <a:custGeom>
              <a:avLst/>
              <a:gdLst/>
              <a:ahLst/>
              <a:cxnLst/>
              <a:rect l="l" t="t" r="r" b="b"/>
              <a:pathLst>
                <a:path w="4693" h="4693" extrusionOk="0">
                  <a:moveTo>
                    <a:pt x="2188" y="1"/>
                  </a:moveTo>
                  <a:lnTo>
                    <a:pt x="1750" y="80"/>
                  </a:lnTo>
                  <a:lnTo>
                    <a:pt x="1313" y="239"/>
                  </a:lnTo>
                  <a:lnTo>
                    <a:pt x="915" y="478"/>
                  </a:lnTo>
                  <a:lnTo>
                    <a:pt x="597" y="796"/>
                  </a:lnTo>
                  <a:lnTo>
                    <a:pt x="319" y="1154"/>
                  </a:lnTo>
                  <a:lnTo>
                    <a:pt x="200" y="1353"/>
                  </a:lnTo>
                  <a:lnTo>
                    <a:pt x="120" y="1591"/>
                  </a:lnTo>
                  <a:lnTo>
                    <a:pt x="41" y="1830"/>
                  </a:lnTo>
                  <a:lnTo>
                    <a:pt x="1" y="2029"/>
                  </a:lnTo>
                  <a:lnTo>
                    <a:pt x="1" y="2506"/>
                  </a:lnTo>
                  <a:lnTo>
                    <a:pt x="41" y="2943"/>
                  </a:lnTo>
                  <a:lnTo>
                    <a:pt x="200" y="3381"/>
                  </a:lnTo>
                  <a:lnTo>
                    <a:pt x="438" y="3778"/>
                  </a:lnTo>
                  <a:lnTo>
                    <a:pt x="756" y="4096"/>
                  </a:lnTo>
                  <a:lnTo>
                    <a:pt x="1114" y="4375"/>
                  </a:lnTo>
                  <a:lnTo>
                    <a:pt x="1313" y="4494"/>
                  </a:lnTo>
                  <a:lnTo>
                    <a:pt x="1552" y="4574"/>
                  </a:lnTo>
                  <a:lnTo>
                    <a:pt x="1790" y="4653"/>
                  </a:lnTo>
                  <a:lnTo>
                    <a:pt x="2029" y="4693"/>
                  </a:lnTo>
                  <a:lnTo>
                    <a:pt x="2466" y="4693"/>
                  </a:lnTo>
                  <a:lnTo>
                    <a:pt x="2943" y="4653"/>
                  </a:lnTo>
                  <a:lnTo>
                    <a:pt x="3341" y="4494"/>
                  </a:lnTo>
                  <a:lnTo>
                    <a:pt x="3739" y="4256"/>
                  </a:lnTo>
                  <a:lnTo>
                    <a:pt x="4057" y="3937"/>
                  </a:lnTo>
                  <a:lnTo>
                    <a:pt x="4335" y="3580"/>
                  </a:lnTo>
                  <a:lnTo>
                    <a:pt x="4454" y="3381"/>
                  </a:lnTo>
                  <a:lnTo>
                    <a:pt x="4534" y="3142"/>
                  </a:lnTo>
                  <a:lnTo>
                    <a:pt x="4613" y="2904"/>
                  </a:lnTo>
                  <a:lnTo>
                    <a:pt x="4653" y="2665"/>
                  </a:lnTo>
                  <a:lnTo>
                    <a:pt x="4693" y="2228"/>
                  </a:lnTo>
                  <a:lnTo>
                    <a:pt x="4613" y="1750"/>
                  </a:lnTo>
                  <a:lnTo>
                    <a:pt x="4454" y="1353"/>
                  </a:lnTo>
                  <a:lnTo>
                    <a:pt x="4216" y="955"/>
                  </a:lnTo>
                  <a:lnTo>
                    <a:pt x="3898" y="637"/>
                  </a:lnTo>
                  <a:lnTo>
                    <a:pt x="3540" y="359"/>
                  </a:lnTo>
                  <a:lnTo>
                    <a:pt x="3341" y="239"/>
                  </a:lnTo>
                  <a:lnTo>
                    <a:pt x="3102" y="160"/>
                  </a:lnTo>
                  <a:lnTo>
                    <a:pt x="2864" y="80"/>
                  </a:lnTo>
                  <a:lnTo>
                    <a:pt x="2665" y="41"/>
                  </a:lnTo>
                  <a:lnTo>
                    <a:pt x="218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5" name="Google Shape;3545;p116"/>
            <p:cNvSpPr/>
            <p:nvPr/>
          </p:nvSpPr>
          <p:spPr>
            <a:xfrm>
              <a:off x="2067400" y="484650"/>
              <a:ext cx="115325" cy="116325"/>
            </a:xfrm>
            <a:custGeom>
              <a:avLst/>
              <a:gdLst/>
              <a:ahLst/>
              <a:cxnLst/>
              <a:rect l="l" t="t" r="r" b="b"/>
              <a:pathLst>
                <a:path w="4613" h="4653" extrusionOk="0">
                  <a:moveTo>
                    <a:pt x="2147" y="0"/>
                  </a:moveTo>
                  <a:lnTo>
                    <a:pt x="1710" y="80"/>
                  </a:lnTo>
                  <a:lnTo>
                    <a:pt x="1312" y="239"/>
                  </a:lnTo>
                  <a:lnTo>
                    <a:pt x="915" y="477"/>
                  </a:lnTo>
                  <a:lnTo>
                    <a:pt x="597" y="756"/>
                  </a:lnTo>
                  <a:lnTo>
                    <a:pt x="318" y="1114"/>
                  </a:lnTo>
                  <a:lnTo>
                    <a:pt x="199" y="1352"/>
                  </a:lnTo>
                  <a:lnTo>
                    <a:pt x="119" y="1551"/>
                  </a:lnTo>
                  <a:lnTo>
                    <a:pt x="40" y="1790"/>
                  </a:lnTo>
                  <a:lnTo>
                    <a:pt x="0" y="2028"/>
                  </a:lnTo>
                  <a:lnTo>
                    <a:pt x="0" y="2465"/>
                  </a:lnTo>
                  <a:lnTo>
                    <a:pt x="80" y="2903"/>
                  </a:lnTo>
                  <a:lnTo>
                    <a:pt x="239" y="3340"/>
                  </a:lnTo>
                  <a:lnTo>
                    <a:pt x="437" y="3698"/>
                  </a:lnTo>
                  <a:lnTo>
                    <a:pt x="756" y="4056"/>
                  </a:lnTo>
                  <a:lnTo>
                    <a:pt x="1113" y="4295"/>
                  </a:lnTo>
                  <a:lnTo>
                    <a:pt x="1312" y="4414"/>
                  </a:lnTo>
                  <a:lnTo>
                    <a:pt x="1551" y="4493"/>
                  </a:lnTo>
                  <a:lnTo>
                    <a:pt x="1750" y="4573"/>
                  </a:lnTo>
                  <a:lnTo>
                    <a:pt x="1988" y="4613"/>
                  </a:lnTo>
                  <a:lnTo>
                    <a:pt x="2465" y="4652"/>
                  </a:lnTo>
                  <a:lnTo>
                    <a:pt x="2903" y="4573"/>
                  </a:lnTo>
                  <a:lnTo>
                    <a:pt x="3300" y="4414"/>
                  </a:lnTo>
                  <a:lnTo>
                    <a:pt x="3698" y="4175"/>
                  </a:lnTo>
                  <a:lnTo>
                    <a:pt x="4016" y="3897"/>
                  </a:lnTo>
                  <a:lnTo>
                    <a:pt x="4294" y="3499"/>
                  </a:lnTo>
                  <a:lnTo>
                    <a:pt x="4414" y="3300"/>
                  </a:lnTo>
                  <a:lnTo>
                    <a:pt x="4493" y="3102"/>
                  </a:lnTo>
                  <a:lnTo>
                    <a:pt x="4573" y="2863"/>
                  </a:lnTo>
                  <a:lnTo>
                    <a:pt x="4613" y="2625"/>
                  </a:lnTo>
                  <a:lnTo>
                    <a:pt x="4613" y="2187"/>
                  </a:lnTo>
                  <a:lnTo>
                    <a:pt x="4533" y="1750"/>
                  </a:lnTo>
                  <a:lnTo>
                    <a:pt x="4374" y="1312"/>
                  </a:lnTo>
                  <a:lnTo>
                    <a:pt x="4175" y="954"/>
                  </a:lnTo>
                  <a:lnTo>
                    <a:pt x="3857" y="597"/>
                  </a:lnTo>
                  <a:lnTo>
                    <a:pt x="3499" y="358"/>
                  </a:lnTo>
                  <a:lnTo>
                    <a:pt x="3300" y="239"/>
                  </a:lnTo>
                  <a:lnTo>
                    <a:pt x="3062" y="159"/>
                  </a:lnTo>
                  <a:lnTo>
                    <a:pt x="2863" y="80"/>
                  </a:lnTo>
                  <a:lnTo>
                    <a:pt x="2624" y="40"/>
                  </a:lnTo>
                  <a:lnTo>
                    <a:pt x="214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6" name="Google Shape;3546;p116"/>
            <p:cNvSpPr/>
            <p:nvPr/>
          </p:nvSpPr>
          <p:spPr>
            <a:xfrm>
              <a:off x="3489900" y="655625"/>
              <a:ext cx="119300" cy="119300"/>
            </a:xfrm>
            <a:custGeom>
              <a:avLst/>
              <a:gdLst/>
              <a:ahLst/>
              <a:cxnLst/>
              <a:rect l="l" t="t" r="r" b="b"/>
              <a:pathLst>
                <a:path w="4772" h="4772" extrusionOk="0">
                  <a:moveTo>
                    <a:pt x="2227" y="0"/>
                  </a:moveTo>
                  <a:lnTo>
                    <a:pt x="1790" y="80"/>
                  </a:lnTo>
                  <a:lnTo>
                    <a:pt x="1352" y="239"/>
                  </a:lnTo>
                  <a:lnTo>
                    <a:pt x="955" y="438"/>
                  </a:lnTo>
                  <a:lnTo>
                    <a:pt x="637" y="756"/>
                  </a:lnTo>
                  <a:lnTo>
                    <a:pt x="358" y="1154"/>
                  </a:lnTo>
                  <a:lnTo>
                    <a:pt x="239" y="1352"/>
                  </a:lnTo>
                  <a:lnTo>
                    <a:pt x="120" y="1591"/>
                  </a:lnTo>
                  <a:lnTo>
                    <a:pt x="80" y="1829"/>
                  </a:lnTo>
                  <a:lnTo>
                    <a:pt x="40" y="2068"/>
                  </a:lnTo>
                  <a:lnTo>
                    <a:pt x="0" y="2505"/>
                  </a:lnTo>
                  <a:lnTo>
                    <a:pt x="80" y="2983"/>
                  </a:lnTo>
                  <a:lnTo>
                    <a:pt x="239" y="3420"/>
                  </a:lnTo>
                  <a:lnTo>
                    <a:pt x="478" y="3778"/>
                  </a:lnTo>
                  <a:lnTo>
                    <a:pt x="796" y="4136"/>
                  </a:lnTo>
                  <a:lnTo>
                    <a:pt x="1154" y="4414"/>
                  </a:lnTo>
                  <a:lnTo>
                    <a:pt x="1352" y="4533"/>
                  </a:lnTo>
                  <a:lnTo>
                    <a:pt x="1591" y="4613"/>
                  </a:lnTo>
                  <a:lnTo>
                    <a:pt x="1830" y="4692"/>
                  </a:lnTo>
                  <a:lnTo>
                    <a:pt x="2068" y="4732"/>
                  </a:lnTo>
                  <a:lnTo>
                    <a:pt x="2545" y="4772"/>
                  </a:lnTo>
                  <a:lnTo>
                    <a:pt x="2983" y="4692"/>
                  </a:lnTo>
                  <a:lnTo>
                    <a:pt x="3420" y="4533"/>
                  </a:lnTo>
                  <a:lnTo>
                    <a:pt x="3818" y="4295"/>
                  </a:lnTo>
                  <a:lnTo>
                    <a:pt x="4136" y="3977"/>
                  </a:lnTo>
                  <a:lnTo>
                    <a:pt x="4414" y="3619"/>
                  </a:lnTo>
                  <a:lnTo>
                    <a:pt x="4533" y="3380"/>
                  </a:lnTo>
                  <a:lnTo>
                    <a:pt x="4653" y="3181"/>
                  </a:lnTo>
                  <a:lnTo>
                    <a:pt x="4692" y="2943"/>
                  </a:lnTo>
                  <a:lnTo>
                    <a:pt x="4732" y="2704"/>
                  </a:lnTo>
                  <a:lnTo>
                    <a:pt x="4772" y="2227"/>
                  </a:lnTo>
                  <a:lnTo>
                    <a:pt x="4692" y="1790"/>
                  </a:lnTo>
                  <a:lnTo>
                    <a:pt x="4533" y="1352"/>
                  </a:lnTo>
                  <a:lnTo>
                    <a:pt x="4295" y="955"/>
                  </a:lnTo>
                  <a:lnTo>
                    <a:pt x="3977" y="597"/>
                  </a:lnTo>
                  <a:lnTo>
                    <a:pt x="3619" y="318"/>
                  </a:lnTo>
                  <a:lnTo>
                    <a:pt x="3420" y="199"/>
                  </a:lnTo>
                  <a:lnTo>
                    <a:pt x="3181" y="120"/>
                  </a:lnTo>
                  <a:lnTo>
                    <a:pt x="2943" y="40"/>
                  </a:lnTo>
                  <a:lnTo>
                    <a:pt x="2704"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7" name="Google Shape;3547;p116"/>
            <p:cNvSpPr/>
            <p:nvPr/>
          </p:nvSpPr>
          <p:spPr>
            <a:xfrm>
              <a:off x="3094250" y="981675"/>
              <a:ext cx="95475" cy="95450"/>
            </a:xfrm>
            <a:custGeom>
              <a:avLst/>
              <a:gdLst/>
              <a:ahLst/>
              <a:cxnLst/>
              <a:rect l="l" t="t" r="r" b="b"/>
              <a:pathLst>
                <a:path w="3819" h="3818" extrusionOk="0">
                  <a:moveTo>
                    <a:pt x="1790" y="1"/>
                  </a:moveTo>
                  <a:lnTo>
                    <a:pt x="1432" y="40"/>
                  </a:lnTo>
                  <a:lnTo>
                    <a:pt x="1074" y="160"/>
                  </a:lnTo>
                  <a:lnTo>
                    <a:pt x="756" y="358"/>
                  </a:lnTo>
                  <a:lnTo>
                    <a:pt x="478" y="597"/>
                  </a:lnTo>
                  <a:lnTo>
                    <a:pt x="279" y="915"/>
                  </a:lnTo>
                  <a:lnTo>
                    <a:pt x="80" y="1273"/>
                  </a:lnTo>
                  <a:lnTo>
                    <a:pt x="1" y="1631"/>
                  </a:lnTo>
                  <a:lnTo>
                    <a:pt x="1" y="2028"/>
                  </a:lnTo>
                  <a:lnTo>
                    <a:pt x="41" y="2386"/>
                  </a:lnTo>
                  <a:lnTo>
                    <a:pt x="160" y="2744"/>
                  </a:lnTo>
                  <a:lnTo>
                    <a:pt x="359" y="3023"/>
                  </a:lnTo>
                  <a:lnTo>
                    <a:pt x="597" y="3301"/>
                  </a:lnTo>
                  <a:lnTo>
                    <a:pt x="915" y="3539"/>
                  </a:lnTo>
                  <a:lnTo>
                    <a:pt x="1273" y="3699"/>
                  </a:lnTo>
                  <a:lnTo>
                    <a:pt x="1631" y="3778"/>
                  </a:lnTo>
                  <a:lnTo>
                    <a:pt x="2029" y="3818"/>
                  </a:lnTo>
                  <a:lnTo>
                    <a:pt x="2387" y="3738"/>
                  </a:lnTo>
                  <a:lnTo>
                    <a:pt x="2705" y="3619"/>
                  </a:lnTo>
                  <a:lnTo>
                    <a:pt x="3023" y="3420"/>
                  </a:lnTo>
                  <a:lnTo>
                    <a:pt x="3301" y="3182"/>
                  </a:lnTo>
                  <a:lnTo>
                    <a:pt x="3540" y="2864"/>
                  </a:lnTo>
                  <a:lnTo>
                    <a:pt x="3699" y="2545"/>
                  </a:lnTo>
                  <a:lnTo>
                    <a:pt x="3778" y="2148"/>
                  </a:lnTo>
                  <a:lnTo>
                    <a:pt x="3818" y="1790"/>
                  </a:lnTo>
                  <a:lnTo>
                    <a:pt x="3739" y="1432"/>
                  </a:lnTo>
                  <a:lnTo>
                    <a:pt x="3619" y="1074"/>
                  </a:lnTo>
                  <a:lnTo>
                    <a:pt x="3420" y="756"/>
                  </a:lnTo>
                  <a:lnTo>
                    <a:pt x="3182" y="478"/>
                  </a:lnTo>
                  <a:lnTo>
                    <a:pt x="2864" y="279"/>
                  </a:lnTo>
                  <a:lnTo>
                    <a:pt x="2546" y="120"/>
                  </a:lnTo>
                  <a:lnTo>
                    <a:pt x="2148"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8" name="Google Shape;3548;p116"/>
            <p:cNvSpPr/>
            <p:nvPr/>
          </p:nvSpPr>
          <p:spPr>
            <a:xfrm>
              <a:off x="1505750" y="239100"/>
              <a:ext cx="95450" cy="94475"/>
            </a:xfrm>
            <a:custGeom>
              <a:avLst/>
              <a:gdLst/>
              <a:ahLst/>
              <a:cxnLst/>
              <a:rect l="l" t="t" r="r" b="b"/>
              <a:pathLst>
                <a:path w="3818" h="3779" extrusionOk="0">
                  <a:moveTo>
                    <a:pt x="1790" y="1"/>
                  </a:moveTo>
                  <a:lnTo>
                    <a:pt x="1432" y="41"/>
                  </a:lnTo>
                  <a:lnTo>
                    <a:pt x="1074" y="160"/>
                  </a:lnTo>
                  <a:lnTo>
                    <a:pt x="756" y="359"/>
                  </a:lnTo>
                  <a:lnTo>
                    <a:pt x="477" y="597"/>
                  </a:lnTo>
                  <a:lnTo>
                    <a:pt x="279" y="915"/>
                  </a:lnTo>
                  <a:lnTo>
                    <a:pt x="80" y="1273"/>
                  </a:lnTo>
                  <a:lnTo>
                    <a:pt x="0" y="1631"/>
                  </a:lnTo>
                  <a:lnTo>
                    <a:pt x="0" y="1989"/>
                  </a:lnTo>
                  <a:lnTo>
                    <a:pt x="40" y="2387"/>
                  </a:lnTo>
                  <a:lnTo>
                    <a:pt x="159" y="2705"/>
                  </a:lnTo>
                  <a:lnTo>
                    <a:pt x="358" y="3023"/>
                  </a:lnTo>
                  <a:lnTo>
                    <a:pt x="597" y="3301"/>
                  </a:lnTo>
                  <a:lnTo>
                    <a:pt x="915" y="3540"/>
                  </a:lnTo>
                  <a:lnTo>
                    <a:pt x="1273" y="3699"/>
                  </a:lnTo>
                  <a:lnTo>
                    <a:pt x="1630" y="3778"/>
                  </a:lnTo>
                  <a:lnTo>
                    <a:pt x="2028" y="3778"/>
                  </a:lnTo>
                  <a:lnTo>
                    <a:pt x="2386" y="3738"/>
                  </a:lnTo>
                  <a:lnTo>
                    <a:pt x="2704" y="3619"/>
                  </a:lnTo>
                  <a:lnTo>
                    <a:pt x="3022" y="3420"/>
                  </a:lnTo>
                  <a:lnTo>
                    <a:pt x="3300" y="3182"/>
                  </a:lnTo>
                  <a:lnTo>
                    <a:pt x="3539" y="2864"/>
                  </a:lnTo>
                  <a:lnTo>
                    <a:pt x="3698" y="2506"/>
                  </a:lnTo>
                  <a:lnTo>
                    <a:pt x="3778" y="2148"/>
                  </a:lnTo>
                  <a:lnTo>
                    <a:pt x="3817" y="1790"/>
                  </a:lnTo>
                  <a:lnTo>
                    <a:pt x="3738" y="1392"/>
                  </a:lnTo>
                  <a:lnTo>
                    <a:pt x="3619" y="1074"/>
                  </a:lnTo>
                  <a:lnTo>
                    <a:pt x="3420" y="756"/>
                  </a:lnTo>
                  <a:lnTo>
                    <a:pt x="3181" y="478"/>
                  </a:lnTo>
                  <a:lnTo>
                    <a:pt x="2863" y="239"/>
                  </a:lnTo>
                  <a:lnTo>
                    <a:pt x="2545" y="80"/>
                  </a:lnTo>
                  <a:lnTo>
                    <a:pt x="2147" y="1"/>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3549" name="Google Shape;3549;p116"/>
          <p:cNvSpPr/>
          <p:nvPr/>
        </p:nvSpPr>
        <p:spPr>
          <a:xfrm>
            <a:off x="-443100" y="-4351033"/>
            <a:ext cx="166992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50" name="Google Shape;3550;p116"/>
          <p:cNvSpPr/>
          <p:nvPr/>
        </p:nvSpPr>
        <p:spPr>
          <a:xfrm>
            <a:off x="12192000" y="-1725633"/>
            <a:ext cx="13264800" cy="9565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51" name="Google Shape;3551;p116"/>
          <p:cNvSpPr/>
          <p:nvPr/>
        </p:nvSpPr>
        <p:spPr>
          <a:xfrm>
            <a:off x="-6817700" y="6858000"/>
            <a:ext cx="200728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52" name="Google Shape;3552;p116"/>
          <p:cNvSpPr/>
          <p:nvPr/>
        </p:nvSpPr>
        <p:spPr>
          <a:xfrm>
            <a:off x="-6817700" y="-1087767"/>
            <a:ext cx="6817600" cy="83700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3761725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23: z-Blank, with A Mountain topo pattern edges, black" preserve="1">
  <p:cSld name="23: z-Blank, with A Mountain topo pattern edges, black">
    <p:bg>
      <p:bgPr>
        <a:solidFill>
          <a:schemeClr val="dk1"/>
        </a:solidFill>
        <a:effectLst/>
      </p:bgPr>
    </p:bg>
    <p:spTree>
      <p:nvGrpSpPr>
        <p:cNvPr id="1" name="Shape 3553"/>
        <p:cNvGrpSpPr/>
        <p:nvPr/>
      </p:nvGrpSpPr>
      <p:grpSpPr>
        <a:xfrm>
          <a:off x="0" y="0"/>
          <a:ext cx="0" cy="0"/>
          <a:chOff x="0" y="0"/>
          <a:chExt cx="0" cy="0"/>
        </a:xfrm>
      </p:grpSpPr>
      <p:grpSp>
        <p:nvGrpSpPr>
          <p:cNvPr id="3554" name="Google Shape;3554;p117"/>
          <p:cNvGrpSpPr/>
          <p:nvPr/>
        </p:nvGrpSpPr>
        <p:grpSpPr>
          <a:xfrm>
            <a:off x="6447084" y="-2947847"/>
            <a:ext cx="9525000" cy="6013067"/>
            <a:chOff x="238125" y="602600"/>
            <a:chExt cx="7143750" cy="4509800"/>
          </a:xfrm>
        </p:grpSpPr>
        <p:sp>
          <p:nvSpPr>
            <p:cNvPr id="3555" name="Google Shape;3555;p117"/>
            <p:cNvSpPr/>
            <p:nvPr/>
          </p:nvSpPr>
          <p:spPr>
            <a:xfrm>
              <a:off x="2514425" y="1130250"/>
              <a:ext cx="218325" cy="579250"/>
            </a:xfrm>
            <a:custGeom>
              <a:avLst/>
              <a:gdLst/>
              <a:ahLst/>
              <a:cxnLst/>
              <a:rect l="l" t="t" r="r" b="b"/>
              <a:pathLst>
                <a:path w="8733" h="23170" extrusionOk="0">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56" name="Google Shape;3556;p117"/>
            <p:cNvSpPr/>
            <p:nvPr/>
          </p:nvSpPr>
          <p:spPr>
            <a:xfrm>
              <a:off x="1900100" y="1539425"/>
              <a:ext cx="342275" cy="551825"/>
            </a:xfrm>
            <a:custGeom>
              <a:avLst/>
              <a:gdLst/>
              <a:ahLst/>
              <a:cxnLst/>
              <a:rect l="l" t="t" r="r" b="b"/>
              <a:pathLst>
                <a:path w="13691" h="22073" extrusionOk="0">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57" name="Google Shape;3557;p117"/>
            <p:cNvSpPr/>
            <p:nvPr/>
          </p:nvSpPr>
          <p:spPr>
            <a:xfrm>
              <a:off x="2455175" y="1144500"/>
              <a:ext cx="289650" cy="673600"/>
            </a:xfrm>
            <a:custGeom>
              <a:avLst/>
              <a:gdLst/>
              <a:ahLst/>
              <a:cxnLst/>
              <a:rect l="l" t="t" r="r" b="b"/>
              <a:pathLst>
                <a:path w="11586" h="26944" extrusionOk="0">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58" name="Google Shape;3558;p117"/>
            <p:cNvSpPr/>
            <p:nvPr/>
          </p:nvSpPr>
          <p:spPr>
            <a:xfrm>
              <a:off x="2189700" y="2124150"/>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59" name="Google Shape;3559;p117"/>
            <p:cNvSpPr/>
            <p:nvPr/>
          </p:nvSpPr>
          <p:spPr>
            <a:xfrm>
              <a:off x="2189700" y="2124150"/>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0" name="Google Shape;3560;p117"/>
            <p:cNvSpPr/>
            <p:nvPr/>
          </p:nvSpPr>
          <p:spPr>
            <a:xfrm>
              <a:off x="2390450" y="1169750"/>
              <a:ext cx="283050" cy="636275"/>
            </a:xfrm>
            <a:custGeom>
              <a:avLst/>
              <a:gdLst/>
              <a:ahLst/>
              <a:cxnLst/>
              <a:rect l="l" t="t" r="r" b="b"/>
              <a:pathLst>
                <a:path w="11322" h="25451" extrusionOk="0">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1" name="Google Shape;3561;p117"/>
            <p:cNvSpPr/>
            <p:nvPr/>
          </p:nvSpPr>
          <p:spPr>
            <a:xfrm>
              <a:off x="2312575" y="1160975"/>
              <a:ext cx="334600" cy="736100"/>
            </a:xfrm>
            <a:custGeom>
              <a:avLst/>
              <a:gdLst/>
              <a:ahLst/>
              <a:cxnLst/>
              <a:rect l="l" t="t" r="r" b="b"/>
              <a:pathLst>
                <a:path w="13384" h="29444" extrusionOk="0">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2" name="Google Shape;3562;p117"/>
            <p:cNvSpPr/>
            <p:nvPr/>
          </p:nvSpPr>
          <p:spPr>
            <a:xfrm>
              <a:off x="3607050" y="1646950"/>
              <a:ext cx="2156750" cy="843625"/>
            </a:xfrm>
            <a:custGeom>
              <a:avLst/>
              <a:gdLst/>
              <a:ahLst/>
              <a:cxnLst/>
              <a:rect l="l" t="t" r="r" b="b"/>
              <a:pathLst>
                <a:path w="86270" h="33745" extrusionOk="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3" name="Google Shape;3563;p117"/>
            <p:cNvSpPr/>
            <p:nvPr/>
          </p:nvSpPr>
          <p:spPr>
            <a:xfrm>
              <a:off x="3588400" y="602600"/>
              <a:ext cx="724050" cy="816175"/>
            </a:xfrm>
            <a:custGeom>
              <a:avLst/>
              <a:gdLst/>
              <a:ahLst/>
              <a:cxnLst/>
              <a:rect l="l" t="t" r="r" b="b"/>
              <a:pathLst>
                <a:path w="28962" h="32647" extrusionOk="0">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4" name="Google Shape;3564;p117"/>
            <p:cNvSpPr/>
            <p:nvPr/>
          </p:nvSpPr>
          <p:spPr>
            <a:xfrm>
              <a:off x="3593875" y="1881700"/>
              <a:ext cx="2005375" cy="782200"/>
            </a:xfrm>
            <a:custGeom>
              <a:avLst/>
              <a:gdLst/>
              <a:ahLst/>
              <a:cxnLst/>
              <a:rect l="l" t="t" r="r" b="b"/>
              <a:pathLst>
                <a:path w="80215" h="31288" extrusionOk="0">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5" name="Google Shape;3565;p117"/>
            <p:cNvSpPr/>
            <p:nvPr/>
          </p:nvSpPr>
          <p:spPr>
            <a:xfrm>
              <a:off x="3578525" y="772625"/>
              <a:ext cx="221625" cy="436625"/>
            </a:xfrm>
            <a:custGeom>
              <a:avLst/>
              <a:gdLst/>
              <a:ahLst/>
              <a:cxnLst/>
              <a:rect l="l" t="t" r="r" b="b"/>
              <a:pathLst>
                <a:path w="8865" h="17465" extrusionOk="0">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6" name="Google Shape;3566;p117"/>
            <p:cNvSpPr/>
            <p:nvPr/>
          </p:nvSpPr>
          <p:spPr>
            <a:xfrm>
              <a:off x="3094725" y="818700"/>
              <a:ext cx="223825" cy="558400"/>
            </a:xfrm>
            <a:custGeom>
              <a:avLst/>
              <a:gdLst/>
              <a:ahLst/>
              <a:cxnLst/>
              <a:rect l="l" t="t" r="r" b="b"/>
              <a:pathLst>
                <a:path w="8953" h="22336" extrusionOk="0">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7" name="Google Shape;3567;p117"/>
            <p:cNvSpPr/>
            <p:nvPr/>
          </p:nvSpPr>
          <p:spPr>
            <a:xfrm>
              <a:off x="2789775" y="804425"/>
              <a:ext cx="392750" cy="774525"/>
            </a:xfrm>
            <a:custGeom>
              <a:avLst/>
              <a:gdLst/>
              <a:ahLst/>
              <a:cxnLst/>
              <a:rect l="l" t="t" r="r" b="b"/>
              <a:pathLst>
                <a:path w="15710" h="30981" extrusionOk="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8" name="Google Shape;3568;p117"/>
            <p:cNvSpPr/>
            <p:nvPr/>
          </p:nvSpPr>
          <p:spPr>
            <a:xfrm>
              <a:off x="2674575" y="1020550"/>
              <a:ext cx="230400" cy="590225"/>
            </a:xfrm>
            <a:custGeom>
              <a:avLst/>
              <a:gdLst/>
              <a:ahLst/>
              <a:cxnLst/>
              <a:rect l="l" t="t" r="r" b="b"/>
              <a:pathLst>
                <a:path w="9216" h="23609" extrusionOk="0">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9" name="Google Shape;3569;p117"/>
            <p:cNvSpPr/>
            <p:nvPr/>
          </p:nvSpPr>
          <p:spPr>
            <a:xfrm>
              <a:off x="2044900" y="1165350"/>
              <a:ext cx="481600" cy="961000"/>
            </a:xfrm>
            <a:custGeom>
              <a:avLst/>
              <a:gdLst/>
              <a:ahLst/>
              <a:cxnLst/>
              <a:rect l="l" t="t" r="r" b="b"/>
              <a:pathLst>
                <a:path w="19264" h="38440" extrusionOk="0">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0" name="Google Shape;3570;p117"/>
            <p:cNvSpPr/>
            <p:nvPr/>
          </p:nvSpPr>
          <p:spPr>
            <a:xfrm>
              <a:off x="3057425" y="781400"/>
              <a:ext cx="247950" cy="648350"/>
            </a:xfrm>
            <a:custGeom>
              <a:avLst/>
              <a:gdLst/>
              <a:ahLst/>
              <a:cxnLst/>
              <a:rect l="l" t="t" r="r" b="b"/>
              <a:pathLst>
                <a:path w="9918" h="25934" extrusionOk="0">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1" name="Google Shape;3571;p117"/>
            <p:cNvSpPr/>
            <p:nvPr/>
          </p:nvSpPr>
          <p:spPr>
            <a:xfrm>
              <a:off x="3021225" y="785800"/>
              <a:ext cx="255650" cy="654925"/>
            </a:xfrm>
            <a:custGeom>
              <a:avLst/>
              <a:gdLst/>
              <a:ahLst/>
              <a:cxnLst/>
              <a:rect l="l" t="t" r="r" b="b"/>
              <a:pathLst>
                <a:path w="10226" h="26197" extrusionOk="0">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2" name="Google Shape;3572;p117"/>
            <p:cNvSpPr/>
            <p:nvPr/>
          </p:nvSpPr>
          <p:spPr>
            <a:xfrm>
              <a:off x="2918125" y="827475"/>
              <a:ext cx="313750" cy="633000"/>
            </a:xfrm>
            <a:custGeom>
              <a:avLst/>
              <a:gdLst/>
              <a:ahLst/>
              <a:cxnLst/>
              <a:rect l="l" t="t" r="r" b="b"/>
              <a:pathLst>
                <a:path w="12550" h="25320" extrusionOk="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3" name="Google Shape;3573;p117"/>
            <p:cNvSpPr/>
            <p:nvPr/>
          </p:nvSpPr>
          <p:spPr>
            <a:xfrm>
              <a:off x="2828150" y="830775"/>
              <a:ext cx="373025" cy="702100"/>
            </a:xfrm>
            <a:custGeom>
              <a:avLst/>
              <a:gdLst/>
              <a:ahLst/>
              <a:cxnLst/>
              <a:rect l="l" t="t" r="r" b="b"/>
              <a:pathLst>
                <a:path w="14921" h="28084" extrusionOk="0">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4" name="Google Shape;3574;p117"/>
            <p:cNvSpPr/>
            <p:nvPr/>
          </p:nvSpPr>
          <p:spPr>
            <a:xfrm>
              <a:off x="2789775" y="802250"/>
              <a:ext cx="359825" cy="736100"/>
            </a:xfrm>
            <a:custGeom>
              <a:avLst/>
              <a:gdLst/>
              <a:ahLst/>
              <a:cxnLst/>
              <a:rect l="l" t="t" r="r" b="b"/>
              <a:pathLst>
                <a:path w="14393" h="29444" extrusionOk="0">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5" name="Google Shape;3575;p117"/>
            <p:cNvSpPr/>
            <p:nvPr/>
          </p:nvSpPr>
          <p:spPr>
            <a:xfrm>
              <a:off x="2754650" y="825275"/>
              <a:ext cx="332425" cy="722950"/>
            </a:xfrm>
            <a:custGeom>
              <a:avLst/>
              <a:gdLst/>
              <a:ahLst/>
              <a:cxnLst/>
              <a:rect l="l" t="t" r="r" b="b"/>
              <a:pathLst>
                <a:path w="13297" h="28918" extrusionOk="0">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6" name="Google Shape;3576;p117"/>
            <p:cNvSpPr/>
            <p:nvPr/>
          </p:nvSpPr>
          <p:spPr>
            <a:xfrm>
              <a:off x="2734925" y="958025"/>
              <a:ext cx="270975" cy="606675"/>
            </a:xfrm>
            <a:custGeom>
              <a:avLst/>
              <a:gdLst/>
              <a:ahLst/>
              <a:cxnLst/>
              <a:rect l="l" t="t" r="r" b="b"/>
              <a:pathLst>
                <a:path w="10839" h="24267" extrusionOk="0">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7" name="Google Shape;3577;p117"/>
            <p:cNvSpPr/>
            <p:nvPr/>
          </p:nvSpPr>
          <p:spPr>
            <a:xfrm>
              <a:off x="2697625" y="973375"/>
              <a:ext cx="265500" cy="607775"/>
            </a:xfrm>
            <a:custGeom>
              <a:avLst/>
              <a:gdLst/>
              <a:ahLst/>
              <a:cxnLst/>
              <a:rect l="l" t="t" r="r" b="b"/>
              <a:pathLst>
                <a:path w="10620" h="24311" extrusionOk="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8" name="Google Shape;3578;p117"/>
            <p:cNvSpPr/>
            <p:nvPr/>
          </p:nvSpPr>
          <p:spPr>
            <a:xfrm>
              <a:off x="2630700" y="1103925"/>
              <a:ext cx="223825" cy="530975"/>
            </a:xfrm>
            <a:custGeom>
              <a:avLst/>
              <a:gdLst/>
              <a:ahLst/>
              <a:cxnLst/>
              <a:rect l="l" t="t" r="r" b="b"/>
              <a:pathLst>
                <a:path w="8953" h="21239" extrusionOk="0">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9" name="Google Shape;3579;p117"/>
            <p:cNvSpPr/>
            <p:nvPr/>
          </p:nvSpPr>
          <p:spPr>
            <a:xfrm>
              <a:off x="2619725" y="1124775"/>
              <a:ext cx="194200" cy="436625"/>
            </a:xfrm>
            <a:custGeom>
              <a:avLst/>
              <a:gdLst/>
              <a:ahLst/>
              <a:cxnLst/>
              <a:rect l="l" t="t" r="r" b="b"/>
              <a:pathLst>
                <a:path w="7768" h="17465" extrusionOk="0">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0" name="Google Shape;3580;p117"/>
            <p:cNvSpPr/>
            <p:nvPr/>
          </p:nvSpPr>
          <p:spPr>
            <a:xfrm>
              <a:off x="2592300" y="1141225"/>
              <a:ext cx="183225" cy="483800"/>
            </a:xfrm>
            <a:custGeom>
              <a:avLst/>
              <a:gdLst/>
              <a:ahLst/>
              <a:cxnLst/>
              <a:rect l="l" t="t" r="r" b="b"/>
              <a:pathLst>
                <a:path w="7329" h="19352" extrusionOk="0">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1" name="Google Shape;3581;p117"/>
            <p:cNvSpPr/>
            <p:nvPr/>
          </p:nvSpPr>
          <p:spPr>
            <a:xfrm>
              <a:off x="2263200" y="1174125"/>
              <a:ext cx="342300" cy="810725"/>
            </a:xfrm>
            <a:custGeom>
              <a:avLst/>
              <a:gdLst/>
              <a:ahLst/>
              <a:cxnLst/>
              <a:rect l="l" t="t" r="r" b="b"/>
              <a:pathLst>
                <a:path w="13692" h="32429" extrusionOk="0">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2" name="Google Shape;3582;p117"/>
            <p:cNvSpPr/>
            <p:nvPr/>
          </p:nvSpPr>
          <p:spPr>
            <a:xfrm>
              <a:off x="3125450" y="769325"/>
              <a:ext cx="242475" cy="648375"/>
            </a:xfrm>
            <a:custGeom>
              <a:avLst/>
              <a:gdLst/>
              <a:ahLst/>
              <a:cxnLst/>
              <a:rect l="l" t="t" r="r" b="b"/>
              <a:pathLst>
                <a:path w="9699" h="25935" extrusionOk="0">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3" name="Google Shape;3583;p117"/>
            <p:cNvSpPr/>
            <p:nvPr/>
          </p:nvSpPr>
          <p:spPr>
            <a:xfrm>
              <a:off x="3734300" y="758375"/>
              <a:ext cx="1192475" cy="1433800"/>
            </a:xfrm>
            <a:custGeom>
              <a:avLst/>
              <a:gdLst/>
              <a:ahLst/>
              <a:cxnLst/>
              <a:rect l="l" t="t" r="r" b="b"/>
              <a:pathLst>
                <a:path w="47699" h="57352" extrusionOk="0">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4" name="Google Shape;3584;p117"/>
            <p:cNvSpPr/>
            <p:nvPr/>
          </p:nvSpPr>
          <p:spPr>
            <a:xfrm>
              <a:off x="3959175" y="763850"/>
              <a:ext cx="850225" cy="1129950"/>
            </a:xfrm>
            <a:custGeom>
              <a:avLst/>
              <a:gdLst/>
              <a:ahLst/>
              <a:cxnLst/>
              <a:rect l="l" t="t" r="r" b="b"/>
              <a:pathLst>
                <a:path w="34009" h="45198" extrusionOk="0">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5" name="Google Shape;3585;p117"/>
            <p:cNvSpPr/>
            <p:nvPr/>
          </p:nvSpPr>
          <p:spPr>
            <a:xfrm>
              <a:off x="4266350" y="884525"/>
              <a:ext cx="417975" cy="879825"/>
            </a:xfrm>
            <a:custGeom>
              <a:avLst/>
              <a:gdLst/>
              <a:ahLst/>
              <a:cxnLst/>
              <a:rect l="l" t="t" r="r" b="b"/>
              <a:pathLst>
                <a:path w="16719" h="35193" extrusionOk="0">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6" name="Google Shape;3586;p117"/>
            <p:cNvSpPr/>
            <p:nvPr/>
          </p:nvSpPr>
          <p:spPr>
            <a:xfrm>
              <a:off x="3635575" y="1464825"/>
              <a:ext cx="1480975" cy="864475"/>
            </a:xfrm>
            <a:custGeom>
              <a:avLst/>
              <a:gdLst/>
              <a:ahLst/>
              <a:cxnLst/>
              <a:rect l="l" t="t" r="r" b="b"/>
              <a:pathLst>
                <a:path w="59239" h="34579" extrusionOk="0">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7" name="Google Shape;3587;p117"/>
            <p:cNvSpPr/>
            <p:nvPr/>
          </p:nvSpPr>
          <p:spPr>
            <a:xfrm>
              <a:off x="3659700" y="642075"/>
              <a:ext cx="701025" cy="988425"/>
            </a:xfrm>
            <a:custGeom>
              <a:avLst/>
              <a:gdLst/>
              <a:ahLst/>
              <a:cxnLst/>
              <a:rect l="l" t="t" r="r" b="b"/>
              <a:pathLst>
                <a:path w="28041" h="39537" extrusionOk="0">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8" name="Google Shape;3588;p117"/>
            <p:cNvSpPr/>
            <p:nvPr/>
          </p:nvSpPr>
          <p:spPr>
            <a:xfrm>
              <a:off x="3591675" y="2170200"/>
              <a:ext cx="1783775" cy="624225"/>
            </a:xfrm>
            <a:custGeom>
              <a:avLst/>
              <a:gdLst/>
              <a:ahLst/>
              <a:cxnLst/>
              <a:rect l="l" t="t" r="r" b="b"/>
              <a:pathLst>
                <a:path w="71351" h="24969" extrusionOk="0">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9" name="Google Shape;3589;p117"/>
            <p:cNvSpPr/>
            <p:nvPr/>
          </p:nvSpPr>
          <p:spPr>
            <a:xfrm>
              <a:off x="3359125" y="762750"/>
              <a:ext cx="284150" cy="616550"/>
            </a:xfrm>
            <a:custGeom>
              <a:avLst/>
              <a:gdLst/>
              <a:ahLst/>
              <a:cxnLst/>
              <a:rect l="l" t="t" r="r" b="b"/>
              <a:pathLst>
                <a:path w="11366" h="24662" extrusionOk="0">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0" name="Google Shape;3590;p117"/>
            <p:cNvSpPr/>
            <p:nvPr/>
          </p:nvSpPr>
          <p:spPr>
            <a:xfrm>
              <a:off x="4291575" y="2578300"/>
              <a:ext cx="465150" cy="155800"/>
            </a:xfrm>
            <a:custGeom>
              <a:avLst/>
              <a:gdLst/>
              <a:ahLst/>
              <a:cxnLst/>
              <a:rect l="l" t="t" r="r" b="b"/>
              <a:pathLst>
                <a:path w="18606" h="6232" extrusionOk="0">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1" name="Google Shape;3591;p117"/>
            <p:cNvSpPr/>
            <p:nvPr/>
          </p:nvSpPr>
          <p:spPr>
            <a:xfrm>
              <a:off x="3631175" y="2837200"/>
              <a:ext cx="446500" cy="66925"/>
            </a:xfrm>
            <a:custGeom>
              <a:avLst/>
              <a:gdLst/>
              <a:ahLst/>
              <a:cxnLst/>
              <a:rect l="l" t="t" r="r" b="b"/>
              <a:pathLst>
                <a:path w="17860" h="2677" extrusionOk="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2" name="Google Shape;3592;p117"/>
            <p:cNvSpPr/>
            <p:nvPr/>
          </p:nvSpPr>
          <p:spPr>
            <a:xfrm>
              <a:off x="3229675" y="767150"/>
              <a:ext cx="275375" cy="654925"/>
            </a:xfrm>
            <a:custGeom>
              <a:avLst/>
              <a:gdLst/>
              <a:ahLst/>
              <a:cxnLst/>
              <a:rect l="l" t="t" r="r" b="b"/>
              <a:pathLst>
                <a:path w="11015" h="26197" extrusionOk="0">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3" name="Google Shape;3593;p117"/>
            <p:cNvSpPr/>
            <p:nvPr/>
          </p:nvSpPr>
          <p:spPr>
            <a:xfrm>
              <a:off x="4717225" y="1245425"/>
              <a:ext cx="38425" cy="278675"/>
            </a:xfrm>
            <a:custGeom>
              <a:avLst/>
              <a:gdLst/>
              <a:ahLst/>
              <a:cxnLst/>
              <a:rect l="l" t="t" r="r" b="b"/>
              <a:pathLst>
                <a:path w="1537" h="11147" extrusionOk="0">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4" name="Google Shape;3594;p117"/>
            <p:cNvSpPr/>
            <p:nvPr/>
          </p:nvSpPr>
          <p:spPr>
            <a:xfrm>
              <a:off x="4744650" y="1146700"/>
              <a:ext cx="39500" cy="377400"/>
            </a:xfrm>
            <a:custGeom>
              <a:avLst/>
              <a:gdLst/>
              <a:ahLst/>
              <a:cxnLst/>
              <a:rect l="l" t="t" r="r" b="b"/>
              <a:pathLst>
                <a:path w="1580" h="15096" extrusionOk="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5" name="Google Shape;3595;p117"/>
            <p:cNvSpPr/>
            <p:nvPr/>
          </p:nvSpPr>
          <p:spPr>
            <a:xfrm>
              <a:off x="4788525" y="1242150"/>
              <a:ext cx="43900" cy="303900"/>
            </a:xfrm>
            <a:custGeom>
              <a:avLst/>
              <a:gdLst/>
              <a:ahLst/>
              <a:cxnLst/>
              <a:rect l="l" t="t" r="r" b="b"/>
              <a:pathLst>
                <a:path w="1756" h="12156" extrusionOk="0">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6" name="Google Shape;3596;p117"/>
            <p:cNvSpPr/>
            <p:nvPr/>
          </p:nvSpPr>
          <p:spPr>
            <a:xfrm>
              <a:off x="4784125" y="1313450"/>
              <a:ext cx="79025" cy="276475"/>
            </a:xfrm>
            <a:custGeom>
              <a:avLst/>
              <a:gdLst/>
              <a:ahLst/>
              <a:cxnLst/>
              <a:rect l="l" t="t" r="r" b="b"/>
              <a:pathLst>
                <a:path w="3161" h="11059" extrusionOk="0">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7" name="Google Shape;3597;p117"/>
            <p:cNvSpPr/>
            <p:nvPr/>
          </p:nvSpPr>
          <p:spPr>
            <a:xfrm>
              <a:off x="4800600" y="1323325"/>
              <a:ext cx="74600" cy="277575"/>
            </a:xfrm>
            <a:custGeom>
              <a:avLst/>
              <a:gdLst/>
              <a:ahLst/>
              <a:cxnLst/>
              <a:rect l="l" t="t" r="r" b="b"/>
              <a:pathLst>
                <a:path w="2984" h="11103" extrusionOk="0">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8" name="Google Shape;3598;p117"/>
            <p:cNvSpPr/>
            <p:nvPr/>
          </p:nvSpPr>
          <p:spPr>
            <a:xfrm>
              <a:off x="4826925" y="1334300"/>
              <a:ext cx="77900" cy="245750"/>
            </a:xfrm>
            <a:custGeom>
              <a:avLst/>
              <a:gdLst/>
              <a:ahLst/>
              <a:cxnLst/>
              <a:rect l="l" t="t" r="r" b="b"/>
              <a:pathLst>
                <a:path w="3116" h="9830" extrusionOk="0">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9" name="Google Shape;3599;p117"/>
            <p:cNvSpPr/>
            <p:nvPr/>
          </p:nvSpPr>
          <p:spPr>
            <a:xfrm>
              <a:off x="4873000" y="1356225"/>
              <a:ext cx="89975" cy="206275"/>
            </a:xfrm>
            <a:custGeom>
              <a:avLst/>
              <a:gdLst/>
              <a:ahLst/>
              <a:cxnLst/>
              <a:rect l="l" t="t" r="r" b="b"/>
              <a:pathLst>
                <a:path w="3599" h="8251" extrusionOk="0">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0" name="Google Shape;3600;p117"/>
            <p:cNvSpPr/>
            <p:nvPr/>
          </p:nvSpPr>
          <p:spPr>
            <a:xfrm>
              <a:off x="4878475" y="1401200"/>
              <a:ext cx="130575" cy="183225"/>
            </a:xfrm>
            <a:custGeom>
              <a:avLst/>
              <a:gdLst/>
              <a:ahLst/>
              <a:cxnLst/>
              <a:rect l="l" t="t" r="r" b="b"/>
              <a:pathLst>
                <a:path w="5223" h="7329" extrusionOk="0">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1" name="Google Shape;3601;p117"/>
            <p:cNvSpPr/>
            <p:nvPr/>
          </p:nvSpPr>
          <p:spPr>
            <a:xfrm>
              <a:off x="4888350" y="1411075"/>
              <a:ext cx="178850" cy="188725"/>
            </a:xfrm>
            <a:custGeom>
              <a:avLst/>
              <a:gdLst/>
              <a:ahLst/>
              <a:cxnLst/>
              <a:rect l="l" t="t" r="r" b="b"/>
              <a:pathLst>
                <a:path w="7154" h="7549" extrusionOk="0">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2" name="Google Shape;3602;p117"/>
            <p:cNvSpPr/>
            <p:nvPr/>
          </p:nvSpPr>
          <p:spPr>
            <a:xfrm>
              <a:off x="4890550" y="1412175"/>
              <a:ext cx="208450" cy="215050"/>
            </a:xfrm>
            <a:custGeom>
              <a:avLst/>
              <a:gdLst/>
              <a:ahLst/>
              <a:cxnLst/>
              <a:rect l="l" t="t" r="r" b="b"/>
              <a:pathLst>
                <a:path w="8338" h="8602" extrusionOk="0">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3" name="Google Shape;3603;p117"/>
            <p:cNvSpPr/>
            <p:nvPr/>
          </p:nvSpPr>
          <p:spPr>
            <a:xfrm>
              <a:off x="4878475" y="1464825"/>
              <a:ext cx="342300" cy="254550"/>
            </a:xfrm>
            <a:custGeom>
              <a:avLst/>
              <a:gdLst/>
              <a:ahLst/>
              <a:cxnLst/>
              <a:rect l="l" t="t" r="r" b="b"/>
              <a:pathLst>
                <a:path w="13692" h="10182" extrusionOk="0">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4" name="Google Shape;3604;p117"/>
            <p:cNvSpPr/>
            <p:nvPr/>
          </p:nvSpPr>
          <p:spPr>
            <a:xfrm>
              <a:off x="5782425" y="1462650"/>
              <a:ext cx="54875" cy="228200"/>
            </a:xfrm>
            <a:custGeom>
              <a:avLst/>
              <a:gdLst/>
              <a:ahLst/>
              <a:cxnLst/>
              <a:rect l="l" t="t" r="r" b="b"/>
              <a:pathLst>
                <a:path w="2195" h="9128" extrusionOk="0">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5" name="Google Shape;3605;p117"/>
            <p:cNvSpPr/>
            <p:nvPr/>
          </p:nvSpPr>
          <p:spPr>
            <a:xfrm>
              <a:off x="4857625" y="1459350"/>
              <a:ext cx="669225" cy="314875"/>
            </a:xfrm>
            <a:custGeom>
              <a:avLst/>
              <a:gdLst/>
              <a:ahLst/>
              <a:cxnLst/>
              <a:rect l="l" t="t" r="r" b="b"/>
              <a:pathLst>
                <a:path w="26769" h="12595" extrusionOk="0">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6" name="Google Shape;3606;p117"/>
            <p:cNvSpPr/>
            <p:nvPr/>
          </p:nvSpPr>
          <p:spPr>
            <a:xfrm>
              <a:off x="4825825" y="1509825"/>
              <a:ext cx="970875" cy="323625"/>
            </a:xfrm>
            <a:custGeom>
              <a:avLst/>
              <a:gdLst/>
              <a:ahLst/>
              <a:cxnLst/>
              <a:rect l="l" t="t" r="r" b="b"/>
              <a:pathLst>
                <a:path w="38835" h="12945" extrusionOk="0">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7" name="Google Shape;3607;p117"/>
            <p:cNvSpPr/>
            <p:nvPr/>
          </p:nvSpPr>
          <p:spPr>
            <a:xfrm>
              <a:off x="4788525" y="1581125"/>
              <a:ext cx="993925" cy="304975"/>
            </a:xfrm>
            <a:custGeom>
              <a:avLst/>
              <a:gdLst/>
              <a:ahLst/>
              <a:cxnLst/>
              <a:rect l="l" t="t" r="r" b="b"/>
              <a:pathLst>
                <a:path w="39757" h="12199" extrusionOk="0">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8" name="Google Shape;3608;p117"/>
            <p:cNvSpPr/>
            <p:nvPr/>
          </p:nvSpPr>
          <p:spPr>
            <a:xfrm>
              <a:off x="4156650" y="690350"/>
              <a:ext cx="140425" cy="190900"/>
            </a:xfrm>
            <a:custGeom>
              <a:avLst/>
              <a:gdLst/>
              <a:ahLst/>
              <a:cxnLst/>
              <a:rect l="l" t="t" r="r" b="b"/>
              <a:pathLst>
                <a:path w="5617" h="7636" extrusionOk="0">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9" name="Google Shape;3609;p117"/>
            <p:cNvSpPr/>
            <p:nvPr/>
          </p:nvSpPr>
          <p:spPr>
            <a:xfrm>
              <a:off x="3612525" y="2067100"/>
              <a:ext cx="822775" cy="311575"/>
            </a:xfrm>
            <a:custGeom>
              <a:avLst/>
              <a:gdLst/>
              <a:ahLst/>
              <a:cxnLst/>
              <a:rect l="l" t="t" r="r" b="b"/>
              <a:pathLst>
                <a:path w="32911" h="12463" extrusionOk="0">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0" name="Google Shape;3610;p117"/>
            <p:cNvSpPr/>
            <p:nvPr/>
          </p:nvSpPr>
          <p:spPr>
            <a:xfrm>
              <a:off x="3644350" y="658525"/>
              <a:ext cx="620925" cy="835950"/>
            </a:xfrm>
            <a:custGeom>
              <a:avLst/>
              <a:gdLst/>
              <a:ahLst/>
              <a:cxnLst/>
              <a:rect l="l" t="t" r="r" b="b"/>
              <a:pathLst>
                <a:path w="24837" h="33438" extrusionOk="0">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1" name="Google Shape;3611;p117"/>
            <p:cNvSpPr/>
            <p:nvPr/>
          </p:nvSpPr>
          <p:spPr>
            <a:xfrm>
              <a:off x="3615825" y="2072575"/>
              <a:ext cx="833750" cy="351075"/>
            </a:xfrm>
            <a:custGeom>
              <a:avLst/>
              <a:gdLst/>
              <a:ahLst/>
              <a:cxnLst/>
              <a:rect l="l" t="t" r="r" b="b"/>
              <a:pathLst>
                <a:path w="33350" h="14043" extrusionOk="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2" name="Google Shape;3612;p117"/>
            <p:cNvSpPr/>
            <p:nvPr/>
          </p:nvSpPr>
          <p:spPr>
            <a:xfrm>
              <a:off x="3615825" y="642075"/>
              <a:ext cx="642875" cy="845825"/>
            </a:xfrm>
            <a:custGeom>
              <a:avLst/>
              <a:gdLst/>
              <a:ahLst/>
              <a:cxnLst/>
              <a:rect l="l" t="t" r="r" b="b"/>
              <a:pathLst>
                <a:path w="25715" h="33833" extrusionOk="0">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3" name="Google Shape;3613;p117"/>
            <p:cNvSpPr/>
            <p:nvPr/>
          </p:nvSpPr>
          <p:spPr>
            <a:xfrm>
              <a:off x="3589500" y="2073675"/>
              <a:ext cx="884200" cy="377400"/>
            </a:xfrm>
            <a:custGeom>
              <a:avLst/>
              <a:gdLst/>
              <a:ahLst/>
              <a:cxnLst/>
              <a:rect l="l" t="t" r="r" b="b"/>
              <a:pathLst>
                <a:path w="35368" h="15096" extrusionOk="0">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4" name="Google Shape;3614;p117"/>
            <p:cNvSpPr/>
            <p:nvPr/>
          </p:nvSpPr>
          <p:spPr>
            <a:xfrm>
              <a:off x="3598275" y="630025"/>
              <a:ext cx="656025" cy="832650"/>
            </a:xfrm>
            <a:custGeom>
              <a:avLst/>
              <a:gdLst/>
              <a:ahLst/>
              <a:cxnLst/>
              <a:rect l="l" t="t" r="r" b="b"/>
              <a:pathLst>
                <a:path w="26241" h="33306" extrusionOk="0">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5" name="Google Shape;3615;p117"/>
            <p:cNvSpPr/>
            <p:nvPr/>
          </p:nvSpPr>
          <p:spPr>
            <a:xfrm>
              <a:off x="3611425" y="1686425"/>
              <a:ext cx="2121650" cy="846925"/>
            </a:xfrm>
            <a:custGeom>
              <a:avLst/>
              <a:gdLst/>
              <a:ahLst/>
              <a:cxnLst/>
              <a:rect l="l" t="t" r="r" b="b"/>
              <a:pathLst>
                <a:path w="84866" h="33877" extrusionOk="0">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6" name="Google Shape;3616;p117"/>
            <p:cNvSpPr/>
            <p:nvPr/>
          </p:nvSpPr>
          <p:spPr>
            <a:xfrm>
              <a:off x="3555475" y="722150"/>
              <a:ext cx="443225" cy="703225"/>
            </a:xfrm>
            <a:custGeom>
              <a:avLst/>
              <a:gdLst/>
              <a:ahLst/>
              <a:cxnLst/>
              <a:rect l="l" t="t" r="r" b="b"/>
              <a:pathLst>
                <a:path w="17729" h="28129" extrusionOk="0">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7" name="Google Shape;3617;p117"/>
            <p:cNvSpPr/>
            <p:nvPr/>
          </p:nvSpPr>
          <p:spPr>
            <a:xfrm>
              <a:off x="3597175" y="1741275"/>
              <a:ext cx="2098600" cy="818400"/>
            </a:xfrm>
            <a:custGeom>
              <a:avLst/>
              <a:gdLst/>
              <a:ahLst/>
              <a:cxnLst/>
              <a:rect l="l" t="t" r="r" b="b"/>
              <a:pathLst>
                <a:path w="83944" h="32736" extrusionOk="0">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8" name="Google Shape;3618;p117"/>
            <p:cNvSpPr/>
            <p:nvPr/>
          </p:nvSpPr>
          <p:spPr>
            <a:xfrm>
              <a:off x="3524775" y="759450"/>
              <a:ext cx="388350" cy="654950"/>
            </a:xfrm>
            <a:custGeom>
              <a:avLst/>
              <a:gdLst/>
              <a:ahLst/>
              <a:cxnLst/>
              <a:rect l="l" t="t" r="r" b="b"/>
              <a:pathLst>
                <a:path w="15534" h="26198" extrusionOk="0">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9" name="Google Shape;3619;p117"/>
            <p:cNvSpPr/>
            <p:nvPr/>
          </p:nvSpPr>
          <p:spPr>
            <a:xfrm>
              <a:off x="3586200" y="1781875"/>
              <a:ext cx="2077775" cy="817300"/>
            </a:xfrm>
            <a:custGeom>
              <a:avLst/>
              <a:gdLst/>
              <a:ahLst/>
              <a:cxnLst/>
              <a:rect l="l" t="t" r="r" b="b"/>
              <a:pathLst>
                <a:path w="83111" h="32692" extrusionOk="0">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0" name="Google Shape;3620;p117"/>
            <p:cNvSpPr/>
            <p:nvPr/>
          </p:nvSpPr>
          <p:spPr>
            <a:xfrm>
              <a:off x="3491850" y="750675"/>
              <a:ext cx="392750" cy="747100"/>
            </a:xfrm>
            <a:custGeom>
              <a:avLst/>
              <a:gdLst/>
              <a:ahLst/>
              <a:cxnLst/>
              <a:rect l="l" t="t" r="r" b="b"/>
              <a:pathLst>
                <a:path w="15710" h="29884" extrusionOk="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1" name="Google Shape;3621;p117"/>
            <p:cNvSpPr/>
            <p:nvPr/>
          </p:nvSpPr>
          <p:spPr>
            <a:xfrm>
              <a:off x="3630075" y="1825750"/>
              <a:ext cx="1999875" cy="810725"/>
            </a:xfrm>
            <a:custGeom>
              <a:avLst/>
              <a:gdLst/>
              <a:ahLst/>
              <a:cxnLst/>
              <a:rect l="l" t="t" r="r" b="b"/>
              <a:pathLst>
                <a:path w="79995" h="32429" extrusionOk="0">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2" name="Google Shape;3622;p117"/>
            <p:cNvSpPr/>
            <p:nvPr/>
          </p:nvSpPr>
          <p:spPr>
            <a:xfrm>
              <a:off x="3466625" y="829675"/>
              <a:ext cx="329125" cy="579250"/>
            </a:xfrm>
            <a:custGeom>
              <a:avLst/>
              <a:gdLst/>
              <a:ahLst/>
              <a:cxnLst/>
              <a:rect l="l" t="t" r="r" b="b"/>
              <a:pathLst>
                <a:path w="13165" h="23170" extrusionOk="0">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3" name="Google Shape;3623;p117"/>
            <p:cNvSpPr/>
            <p:nvPr/>
          </p:nvSpPr>
          <p:spPr>
            <a:xfrm>
              <a:off x="3663000" y="692550"/>
              <a:ext cx="735000" cy="1528150"/>
            </a:xfrm>
            <a:custGeom>
              <a:avLst/>
              <a:gdLst/>
              <a:ahLst/>
              <a:cxnLst/>
              <a:rect l="l" t="t" r="r" b="b"/>
              <a:pathLst>
                <a:path w="29400" h="61126" extrusionOk="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4" name="Google Shape;3624;p117"/>
            <p:cNvSpPr/>
            <p:nvPr/>
          </p:nvSpPr>
          <p:spPr>
            <a:xfrm>
              <a:off x="3625700" y="691450"/>
              <a:ext cx="766825" cy="1557775"/>
            </a:xfrm>
            <a:custGeom>
              <a:avLst/>
              <a:gdLst/>
              <a:ahLst/>
              <a:cxnLst/>
              <a:rect l="l" t="t" r="r" b="b"/>
              <a:pathLst>
                <a:path w="30673" h="62311" extrusionOk="0">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5" name="Google Shape;3625;p117"/>
            <p:cNvSpPr/>
            <p:nvPr/>
          </p:nvSpPr>
          <p:spPr>
            <a:xfrm>
              <a:off x="3681625" y="1993600"/>
              <a:ext cx="702125" cy="310475"/>
            </a:xfrm>
            <a:custGeom>
              <a:avLst/>
              <a:gdLst/>
              <a:ahLst/>
              <a:cxnLst/>
              <a:rect l="l" t="t" r="r" b="b"/>
              <a:pathLst>
                <a:path w="28085" h="12419" extrusionOk="0">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6" name="Google Shape;3626;p117"/>
            <p:cNvSpPr/>
            <p:nvPr/>
          </p:nvSpPr>
          <p:spPr>
            <a:xfrm>
              <a:off x="3646525" y="689250"/>
              <a:ext cx="639600" cy="988425"/>
            </a:xfrm>
            <a:custGeom>
              <a:avLst/>
              <a:gdLst/>
              <a:ahLst/>
              <a:cxnLst/>
              <a:rect l="l" t="t" r="r" b="b"/>
              <a:pathLst>
                <a:path w="25584" h="39537" extrusionOk="0">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7" name="Google Shape;3627;p117"/>
            <p:cNvSpPr/>
            <p:nvPr/>
          </p:nvSpPr>
          <p:spPr>
            <a:xfrm>
              <a:off x="3650925" y="2049550"/>
              <a:ext cx="763550" cy="304975"/>
            </a:xfrm>
            <a:custGeom>
              <a:avLst/>
              <a:gdLst/>
              <a:ahLst/>
              <a:cxnLst/>
              <a:rect l="l" t="t" r="r" b="b"/>
              <a:pathLst>
                <a:path w="30542" h="12199" extrusionOk="0">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8" name="Google Shape;3628;p117"/>
            <p:cNvSpPr/>
            <p:nvPr/>
          </p:nvSpPr>
          <p:spPr>
            <a:xfrm>
              <a:off x="3678350" y="670600"/>
              <a:ext cx="591300" cy="788775"/>
            </a:xfrm>
            <a:custGeom>
              <a:avLst/>
              <a:gdLst/>
              <a:ahLst/>
              <a:cxnLst/>
              <a:rect l="l" t="t" r="r" b="b"/>
              <a:pathLst>
                <a:path w="23652" h="31551" extrusionOk="0">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9" name="Google Shape;3629;p117"/>
            <p:cNvSpPr/>
            <p:nvPr/>
          </p:nvSpPr>
          <p:spPr>
            <a:xfrm>
              <a:off x="4188450" y="866975"/>
              <a:ext cx="520025" cy="931375"/>
            </a:xfrm>
            <a:custGeom>
              <a:avLst/>
              <a:gdLst/>
              <a:ahLst/>
              <a:cxnLst/>
              <a:rect l="l" t="t" r="r" b="b"/>
              <a:pathLst>
                <a:path w="20801" h="37255" extrusionOk="0">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0" name="Google Shape;3630;p117"/>
            <p:cNvSpPr/>
            <p:nvPr/>
          </p:nvSpPr>
          <p:spPr>
            <a:xfrm>
              <a:off x="4063400" y="858200"/>
              <a:ext cx="670300" cy="974150"/>
            </a:xfrm>
            <a:custGeom>
              <a:avLst/>
              <a:gdLst/>
              <a:ahLst/>
              <a:cxnLst/>
              <a:rect l="l" t="t" r="r" b="b"/>
              <a:pathLst>
                <a:path w="26812" h="38966" extrusionOk="0">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1" name="Google Shape;3631;p117"/>
            <p:cNvSpPr/>
            <p:nvPr/>
          </p:nvSpPr>
          <p:spPr>
            <a:xfrm>
              <a:off x="4019525" y="841725"/>
              <a:ext cx="410300" cy="1012575"/>
            </a:xfrm>
            <a:custGeom>
              <a:avLst/>
              <a:gdLst/>
              <a:ahLst/>
              <a:cxnLst/>
              <a:rect l="l" t="t" r="r" b="b"/>
              <a:pathLst>
                <a:path w="16412" h="40503" extrusionOk="0">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2" name="Google Shape;3632;p117"/>
            <p:cNvSpPr/>
            <p:nvPr/>
          </p:nvSpPr>
          <p:spPr>
            <a:xfrm>
              <a:off x="3981125" y="801150"/>
              <a:ext cx="444300" cy="1074000"/>
            </a:xfrm>
            <a:custGeom>
              <a:avLst/>
              <a:gdLst/>
              <a:ahLst/>
              <a:cxnLst/>
              <a:rect l="l" t="t" r="r" b="b"/>
              <a:pathLst>
                <a:path w="17772" h="42960" extrusionOk="0">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3" name="Google Shape;3633;p117"/>
            <p:cNvSpPr/>
            <p:nvPr/>
          </p:nvSpPr>
          <p:spPr>
            <a:xfrm>
              <a:off x="3930650" y="715575"/>
              <a:ext cx="492600" cy="1197950"/>
            </a:xfrm>
            <a:custGeom>
              <a:avLst/>
              <a:gdLst/>
              <a:ahLst/>
              <a:cxnLst/>
              <a:rect l="l" t="t" r="r" b="b"/>
              <a:pathLst>
                <a:path w="19704" h="47918" extrusionOk="0">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4" name="Google Shape;3634;p117"/>
            <p:cNvSpPr/>
            <p:nvPr/>
          </p:nvSpPr>
          <p:spPr>
            <a:xfrm>
              <a:off x="3904325" y="661825"/>
              <a:ext cx="515625" cy="1271450"/>
            </a:xfrm>
            <a:custGeom>
              <a:avLst/>
              <a:gdLst/>
              <a:ahLst/>
              <a:cxnLst/>
              <a:rect l="l" t="t" r="r" b="b"/>
              <a:pathLst>
                <a:path w="20625" h="50858" extrusionOk="0">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5" name="Google Shape;3635;p117"/>
            <p:cNvSpPr/>
            <p:nvPr/>
          </p:nvSpPr>
          <p:spPr>
            <a:xfrm>
              <a:off x="3881300" y="681575"/>
              <a:ext cx="525475" cy="1276950"/>
            </a:xfrm>
            <a:custGeom>
              <a:avLst/>
              <a:gdLst/>
              <a:ahLst/>
              <a:cxnLst/>
              <a:rect l="l" t="t" r="r" b="b"/>
              <a:pathLst>
                <a:path w="21019" h="51078" extrusionOk="0">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6" name="Google Shape;3636;p117"/>
            <p:cNvSpPr/>
            <p:nvPr/>
          </p:nvSpPr>
          <p:spPr>
            <a:xfrm>
              <a:off x="3850575" y="669500"/>
              <a:ext cx="549625" cy="1310950"/>
            </a:xfrm>
            <a:custGeom>
              <a:avLst/>
              <a:gdLst/>
              <a:ahLst/>
              <a:cxnLst/>
              <a:rect l="l" t="t" r="r" b="b"/>
              <a:pathLst>
                <a:path w="21985" h="52438" extrusionOk="0">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7" name="Google Shape;3637;p117"/>
            <p:cNvSpPr/>
            <p:nvPr/>
          </p:nvSpPr>
          <p:spPr>
            <a:xfrm>
              <a:off x="3590575" y="1937650"/>
              <a:ext cx="1971375" cy="750375"/>
            </a:xfrm>
            <a:custGeom>
              <a:avLst/>
              <a:gdLst/>
              <a:ahLst/>
              <a:cxnLst/>
              <a:rect l="l" t="t" r="r" b="b"/>
              <a:pathLst>
                <a:path w="78855" h="30015" extrusionOk="0">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8" name="Google Shape;3638;p117"/>
            <p:cNvSpPr/>
            <p:nvPr/>
          </p:nvSpPr>
          <p:spPr>
            <a:xfrm>
              <a:off x="3469925" y="764950"/>
              <a:ext cx="299500" cy="582525"/>
            </a:xfrm>
            <a:custGeom>
              <a:avLst/>
              <a:gdLst/>
              <a:ahLst/>
              <a:cxnLst/>
              <a:rect l="l" t="t" r="r" b="b"/>
              <a:pathLst>
                <a:path w="11980" h="23301" extrusionOk="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9" name="Google Shape;3639;p117"/>
            <p:cNvSpPr/>
            <p:nvPr/>
          </p:nvSpPr>
          <p:spPr>
            <a:xfrm>
              <a:off x="3619100" y="2026500"/>
              <a:ext cx="1900050" cy="686750"/>
            </a:xfrm>
            <a:custGeom>
              <a:avLst/>
              <a:gdLst/>
              <a:ahLst/>
              <a:cxnLst/>
              <a:rect l="l" t="t" r="r" b="b"/>
              <a:pathLst>
                <a:path w="76002" h="27470" extrusionOk="0">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0" name="Google Shape;3640;p117"/>
            <p:cNvSpPr/>
            <p:nvPr/>
          </p:nvSpPr>
          <p:spPr>
            <a:xfrm>
              <a:off x="3437000" y="785800"/>
              <a:ext cx="287450" cy="611050"/>
            </a:xfrm>
            <a:custGeom>
              <a:avLst/>
              <a:gdLst/>
              <a:ahLst/>
              <a:cxnLst/>
              <a:rect l="l" t="t" r="r" b="b"/>
              <a:pathLst>
                <a:path w="11498" h="24442" extrusionOk="0">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1" name="Google Shape;3641;p117"/>
            <p:cNvSpPr/>
            <p:nvPr/>
          </p:nvSpPr>
          <p:spPr>
            <a:xfrm>
              <a:off x="3586200" y="2096725"/>
              <a:ext cx="1884700" cy="640675"/>
            </a:xfrm>
            <a:custGeom>
              <a:avLst/>
              <a:gdLst/>
              <a:ahLst/>
              <a:cxnLst/>
              <a:rect l="l" t="t" r="r" b="b"/>
              <a:pathLst>
                <a:path w="75388" h="25627" extrusionOk="0">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2" name="Google Shape;3642;p117"/>
            <p:cNvSpPr/>
            <p:nvPr/>
          </p:nvSpPr>
          <p:spPr>
            <a:xfrm>
              <a:off x="3416150" y="761650"/>
              <a:ext cx="289650" cy="645075"/>
            </a:xfrm>
            <a:custGeom>
              <a:avLst/>
              <a:gdLst/>
              <a:ahLst/>
              <a:cxnLst/>
              <a:rect l="l" t="t" r="r" b="b"/>
              <a:pathLst>
                <a:path w="11586" h="25803" extrusionOk="0">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3" name="Google Shape;3643;p117"/>
            <p:cNvSpPr/>
            <p:nvPr/>
          </p:nvSpPr>
          <p:spPr>
            <a:xfrm>
              <a:off x="3602650" y="2266750"/>
              <a:ext cx="1732200" cy="549625"/>
            </a:xfrm>
            <a:custGeom>
              <a:avLst/>
              <a:gdLst/>
              <a:ahLst/>
              <a:cxnLst/>
              <a:rect l="l" t="t" r="r" b="b"/>
              <a:pathLst>
                <a:path w="69288" h="21985" extrusionOk="0">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4" name="Google Shape;3644;p117"/>
            <p:cNvSpPr/>
            <p:nvPr/>
          </p:nvSpPr>
          <p:spPr>
            <a:xfrm>
              <a:off x="3338275" y="741900"/>
              <a:ext cx="284150" cy="635200"/>
            </a:xfrm>
            <a:custGeom>
              <a:avLst/>
              <a:gdLst/>
              <a:ahLst/>
              <a:cxnLst/>
              <a:rect l="l" t="t" r="r" b="b"/>
              <a:pathLst>
                <a:path w="11366" h="25408" extrusionOk="0">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5" name="Google Shape;3645;p117"/>
            <p:cNvSpPr/>
            <p:nvPr/>
          </p:nvSpPr>
          <p:spPr>
            <a:xfrm>
              <a:off x="3628975" y="2341350"/>
              <a:ext cx="1621425" cy="496975"/>
            </a:xfrm>
            <a:custGeom>
              <a:avLst/>
              <a:gdLst/>
              <a:ahLst/>
              <a:cxnLst/>
              <a:rect l="l" t="t" r="r" b="b"/>
              <a:pathLst>
                <a:path w="64857" h="19879" extrusionOk="0">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6" name="Google Shape;3646;p117"/>
            <p:cNvSpPr/>
            <p:nvPr/>
          </p:nvSpPr>
          <p:spPr>
            <a:xfrm>
              <a:off x="3316325" y="744100"/>
              <a:ext cx="277575" cy="640675"/>
            </a:xfrm>
            <a:custGeom>
              <a:avLst/>
              <a:gdLst/>
              <a:ahLst/>
              <a:cxnLst/>
              <a:rect l="l" t="t" r="r" b="b"/>
              <a:pathLst>
                <a:path w="11103" h="25627" extrusionOk="0">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7" name="Google Shape;3647;p117"/>
            <p:cNvSpPr/>
            <p:nvPr/>
          </p:nvSpPr>
          <p:spPr>
            <a:xfrm>
              <a:off x="3616925" y="2404975"/>
              <a:ext cx="1567650" cy="455275"/>
            </a:xfrm>
            <a:custGeom>
              <a:avLst/>
              <a:gdLst/>
              <a:ahLst/>
              <a:cxnLst/>
              <a:rect l="l" t="t" r="r" b="b"/>
              <a:pathLst>
                <a:path w="62706" h="18211" extrusionOk="0">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8" name="Google Shape;3648;p117"/>
            <p:cNvSpPr/>
            <p:nvPr/>
          </p:nvSpPr>
          <p:spPr>
            <a:xfrm>
              <a:off x="3272450" y="748500"/>
              <a:ext cx="287450" cy="706500"/>
            </a:xfrm>
            <a:custGeom>
              <a:avLst/>
              <a:gdLst/>
              <a:ahLst/>
              <a:cxnLst/>
              <a:rect l="l" t="t" r="r" b="b"/>
              <a:pathLst>
                <a:path w="11498" h="28260" extrusionOk="0">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9" name="Google Shape;3649;p117"/>
            <p:cNvSpPr/>
            <p:nvPr/>
          </p:nvSpPr>
          <p:spPr>
            <a:xfrm>
              <a:off x="4211500" y="2486150"/>
              <a:ext cx="884200" cy="333525"/>
            </a:xfrm>
            <a:custGeom>
              <a:avLst/>
              <a:gdLst/>
              <a:ahLst/>
              <a:cxnLst/>
              <a:rect l="l" t="t" r="r" b="b"/>
              <a:pathLst>
                <a:path w="35368" h="13341" extrusionOk="0">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0" name="Google Shape;3650;p117"/>
            <p:cNvSpPr/>
            <p:nvPr/>
          </p:nvSpPr>
          <p:spPr>
            <a:xfrm>
              <a:off x="3623500" y="2804275"/>
              <a:ext cx="496975" cy="77925"/>
            </a:xfrm>
            <a:custGeom>
              <a:avLst/>
              <a:gdLst/>
              <a:ahLst/>
              <a:cxnLst/>
              <a:rect l="l" t="t" r="r" b="b"/>
              <a:pathLst>
                <a:path w="19879" h="3117" extrusionOk="0">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1" name="Google Shape;3651;p117"/>
            <p:cNvSpPr/>
            <p:nvPr/>
          </p:nvSpPr>
          <p:spPr>
            <a:xfrm>
              <a:off x="3251600" y="756175"/>
              <a:ext cx="275375" cy="692225"/>
            </a:xfrm>
            <a:custGeom>
              <a:avLst/>
              <a:gdLst/>
              <a:ahLst/>
              <a:cxnLst/>
              <a:rect l="l" t="t" r="r" b="b"/>
              <a:pathLst>
                <a:path w="11015" h="27689" extrusionOk="0">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2" name="Google Shape;3652;p117"/>
            <p:cNvSpPr/>
            <p:nvPr/>
          </p:nvSpPr>
          <p:spPr>
            <a:xfrm>
              <a:off x="3658600" y="1953000"/>
              <a:ext cx="737225" cy="323650"/>
            </a:xfrm>
            <a:custGeom>
              <a:avLst/>
              <a:gdLst/>
              <a:ahLst/>
              <a:cxnLst/>
              <a:rect l="l" t="t" r="r" b="b"/>
              <a:pathLst>
                <a:path w="29489" h="12946" extrusionOk="0">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3" name="Google Shape;3653;p117"/>
            <p:cNvSpPr/>
            <p:nvPr/>
          </p:nvSpPr>
          <p:spPr>
            <a:xfrm>
              <a:off x="3550000" y="2139500"/>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4" name="Google Shape;3654;p117"/>
            <p:cNvSpPr/>
            <p:nvPr/>
          </p:nvSpPr>
          <p:spPr>
            <a:xfrm>
              <a:off x="3550000" y="2139500"/>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5" name="Google Shape;3655;p117"/>
            <p:cNvSpPr/>
            <p:nvPr/>
          </p:nvSpPr>
          <p:spPr>
            <a:xfrm>
              <a:off x="3643250" y="872450"/>
              <a:ext cx="522200" cy="829375"/>
            </a:xfrm>
            <a:custGeom>
              <a:avLst/>
              <a:gdLst/>
              <a:ahLst/>
              <a:cxnLst/>
              <a:rect l="l" t="t" r="r" b="b"/>
              <a:pathLst>
                <a:path w="20888" h="33175" extrusionOk="0">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6" name="Google Shape;3656;p117"/>
            <p:cNvSpPr/>
            <p:nvPr/>
          </p:nvSpPr>
          <p:spPr>
            <a:xfrm>
              <a:off x="3612525" y="2141700"/>
              <a:ext cx="1811200" cy="630800"/>
            </a:xfrm>
            <a:custGeom>
              <a:avLst/>
              <a:gdLst/>
              <a:ahLst/>
              <a:cxnLst/>
              <a:rect l="l" t="t" r="r" b="b"/>
              <a:pathLst>
                <a:path w="72448" h="25232" extrusionOk="0">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7" name="Google Shape;3657;p117"/>
            <p:cNvSpPr/>
            <p:nvPr/>
          </p:nvSpPr>
          <p:spPr>
            <a:xfrm>
              <a:off x="3387650" y="738625"/>
              <a:ext cx="299500" cy="660425"/>
            </a:xfrm>
            <a:custGeom>
              <a:avLst/>
              <a:gdLst/>
              <a:ahLst/>
              <a:cxnLst/>
              <a:rect l="l" t="t" r="r" b="b"/>
              <a:pathLst>
                <a:path w="11980" h="26417" extrusionOk="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8" name="Google Shape;3658;p117"/>
            <p:cNvSpPr/>
            <p:nvPr/>
          </p:nvSpPr>
          <p:spPr>
            <a:xfrm>
              <a:off x="4327775" y="2656175"/>
              <a:ext cx="230400" cy="66950"/>
            </a:xfrm>
            <a:custGeom>
              <a:avLst/>
              <a:gdLst/>
              <a:ahLst/>
              <a:cxnLst/>
              <a:rect l="l" t="t" r="r" b="b"/>
              <a:pathLst>
                <a:path w="9216" h="2678" extrusionOk="0">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9" name="Google Shape;3659;p117"/>
            <p:cNvSpPr/>
            <p:nvPr/>
          </p:nvSpPr>
          <p:spPr>
            <a:xfrm>
              <a:off x="3893350" y="2910700"/>
              <a:ext cx="171175" cy="15375"/>
            </a:xfrm>
            <a:custGeom>
              <a:avLst/>
              <a:gdLst/>
              <a:ahLst/>
              <a:cxnLst/>
              <a:rect l="l" t="t" r="r" b="b"/>
              <a:pathLst>
                <a:path w="6847" h="615" extrusionOk="0">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0" name="Google Shape;3660;p117"/>
            <p:cNvSpPr/>
            <p:nvPr/>
          </p:nvSpPr>
          <p:spPr>
            <a:xfrm>
              <a:off x="3224175" y="777000"/>
              <a:ext cx="230400" cy="580350"/>
            </a:xfrm>
            <a:custGeom>
              <a:avLst/>
              <a:gdLst/>
              <a:ahLst/>
              <a:cxnLst/>
              <a:rect l="l" t="t" r="r" b="b"/>
              <a:pathLst>
                <a:path w="9216" h="23214" extrusionOk="0">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1" name="Google Shape;3661;p117"/>
            <p:cNvSpPr/>
            <p:nvPr/>
          </p:nvSpPr>
          <p:spPr>
            <a:xfrm>
              <a:off x="4358500" y="2701175"/>
              <a:ext cx="82300" cy="30725"/>
            </a:xfrm>
            <a:custGeom>
              <a:avLst/>
              <a:gdLst/>
              <a:ahLst/>
              <a:cxnLst/>
              <a:rect l="l" t="t" r="r" b="b"/>
              <a:pathLst>
                <a:path w="3292" h="1229" extrusionOk="0">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2" name="Google Shape;3662;p117"/>
            <p:cNvSpPr/>
            <p:nvPr/>
          </p:nvSpPr>
          <p:spPr>
            <a:xfrm>
              <a:off x="3816575" y="2913975"/>
              <a:ext cx="229300" cy="34050"/>
            </a:xfrm>
            <a:custGeom>
              <a:avLst/>
              <a:gdLst/>
              <a:ahLst/>
              <a:cxnLst/>
              <a:rect l="l" t="t" r="r" b="b"/>
              <a:pathLst>
                <a:path w="9172" h="1362" extrusionOk="0">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3" name="Google Shape;3663;p117"/>
            <p:cNvSpPr/>
            <p:nvPr/>
          </p:nvSpPr>
          <p:spPr>
            <a:xfrm>
              <a:off x="3192375" y="766050"/>
              <a:ext cx="239175" cy="620925"/>
            </a:xfrm>
            <a:custGeom>
              <a:avLst/>
              <a:gdLst/>
              <a:ahLst/>
              <a:cxnLst/>
              <a:rect l="l" t="t" r="r" b="b"/>
              <a:pathLst>
                <a:path w="9567" h="24837" extrusionOk="0">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4" name="Google Shape;3664;p117"/>
            <p:cNvSpPr/>
            <p:nvPr/>
          </p:nvSpPr>
          <p:spPr>
            <a:xfrm>
              <a:off x="3859350" y="2946900"/>
              <a:ext cx="105350" cy="24150"/>
            </a:xfrm>
            <a:custGeom>
              <a:avLst/>
              <a:gdLst/>
              <a:ahLst/>
              <a:cxnLst/>
              <a:rect l="l" t="t" r="r" b="b"/>
              <a:pathLst>
                <a:path w="4214" h="966" extrusionOk="0">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5" name="Google Shape;3665;p117"/>
            <p:cNvSpPr/>
            <p:nvPr/>
          </p:nvSpPr>
          <p:spPr>
            <a:xfrm>
              <a:off x="3161650" y="766050"/>
              <a:ext cx="238075" cy="613250"/>
            </a:xfrm>
            <a:custGeom>
              <a:avLst/>
              <a:gdLst/>
              <a:ahLst/>
              <a:cxnLst/>
              <a:rect l="l" t="t" r="r" b="b"/>
              <a:pathLst>
                <a:path w="9523" h="24530" extrusionOk="0">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6" name="Google Shape;3666;p117"/>
            <p:cNvSpPr/>
            <p:nvPr/>
          </p:nvSpPr>
          <p:spPr>
            <a:xfrm>
              <a:off x="4527425" y="1110500"/>
              <a:ext cx="63650" cy="151425"/>
            </a:xfrm>
            <a:custGeom>
              <a:avLst/>
              <a:gdLst/>
              <a:ahLst/>
              <a:cxnLst/>
              <a:rect l="l" t="t" r="r" b="b"/>
              <a:pathLst>
                <a:path w="2546" h="6057" extrusionOk="0">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7" name="Google Shape;3667;p117"/>
            <p:cNvSpPr/>
            <p:nvPr/>
          </p:nvSpPr>
          <p:spPr>
            <a:xfrm>
              <a:off x="4484650" y="1084175"/>
              <a:ext cx="129475" cy="362025"/>
            </a:xfrm>
            <a:custGeom>
              <a:avLst/>
              <a:gdLst/>
              <a:ahLst/>
              <a:cxnLst/>
              <a:rect l="l" t="t" r="r" b="b"/>
              <a:pathLst>
                <a:path w="5179" h="14481" extrusionOk="0">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8" name="Google Shape;3668;p117"/>
            <p:cNvSpPr/>
            <p:nvPr/>
          </p:nvSpPr>
          <p:spPr>
            <a:xfrm>
              <a:off x="4367275" y="1051275"/>
              <a:ext cx="268800" cy="559500"/>
            </a:xfrm>
            <a:custGeom>
              <a:avLst/>
              <a:gdLst/>
              <a:ahLst/>
              <a:cxnLst/>
              <a:rect l="l" t="t" r="r" b="b"/>
              <a:pathLst>
                <a:path w="10752" h="22380" extrusionOk="0">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9" name="Google Shape;3669;p117"/>
            <p:cNvSpPr/>
            <p:nvPr/>
          </p:nvSpPr>
          <p:spPr>
            <a:xfrm>
              <a:off x="4316800" y="908650"/>
              <a:ext cx="344500" cy="822775"/>
            </a:xfrm>
            <a:custGeom>
              <a:avLst/>
              <a:gdLst/>
              <a:ahLst/>
              <a:cxnLst/>
              <a:rect l="l" t="t" r="r" b="b"/>
              <a:pathLst>
                <a:path w="13780" h="32911" extrusionOk="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0" name="Google Shape;3670;p117"/>
            <p:cNvSpPr/>
            <p:nvPr/>
          </p:nvSpPr>
          <p:spPr>
            <a:xfrm>
              <a:off x="4111675" y="1612925"/>
              <a:ext cx="55975" cy="64750"/>
            </a:xfrm>
            <a:custGeom>
              <a:avLst/>
              <a:gdLst/>
              <a:ahLst/>
              <a:cxnLst/>
              <a:rect l="l" t="t" r="r" b="b"/>
              <a:pathLst>
                <a:path w="2239" h="2590" extrusionOk="0">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1" name="Google Shape;3671;p117"/>
            <p:cNvSpPr/>
            <p:nvPr/>
          </p:nvSpPr>
          <p:spPr>
            <a:xfrm>
              <a:off x="2076700" y="1162050"/>
              <a:ext cx="490400" cy="941275"/>
            </a:xfrm>
            <a:custGeom>
              <a:avLst/>
              <a:gdLst/>
              <a:ahLst/>
              <a:cxnLst/>
              <a:rect l="l" t="t" r="r" b="b"/>
              <a:pathLst>
                <a:path w="19616" h="37651" extrusionOk="0">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2" name="Google Shape;3672;p117"/>
            <p:cNvSpPr/>
            <p:nvPr/>
          </p:nvSpPr>
          <p:spPr>
            <a:xfrm>
              <a:off x="1913250" y="1401200"/>
              <a:ext cx="382875" cy="744900"/>
            </a:xfrm>
            <a:custGeom>
              <a:avLst/>
              <a:gdLst/>
              <a:ahLst/>
              <a:cxnLst/>
              <a:rect l="l" t="t" r="r" b="b"/>
              <a:pathLst>
                <a:path w="15315" h="29796" extrusionOk="0">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3" name="Google Shape;3673;p117"/>
            <p:cNvSpPr/>
            <p:nvPr/>
          </p:nvSpPr>
          <p:spPr>
            <a:xfrm>
              <a:off x="1927525" y="1297000"/>
              <a:ext cx="446500" cy="875425"/>
            </a:xfrm>
            <a:custGeom>
              <a:avLst/>
              <a:gdLst/>
              <a:ahLst/>
              <a:cxnLst/>
              <a:rect l="l" t="t" r="r" b="b"/>
              <a:pathLst>
                <a:path w="17860" h="35017" extrusionOk="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4" name="Google Shape;3674;p117"/>
            <p:cNvSpPr/>
            <p:nvPr/>
          </p:nvSpPr>
          <p:spPr>
            <a:xfrm>
              <a:off x="1977975" y="1250925"/>
              <a:ext cx="449800" cy="917125"/>
            </a:xfrm>
            <a:custGeom>
              <a:avLst/>
              <a:gdLst/>
              <a:ahLst/>
              <a:cxnLst/>
              <a:rect l="l" t="t" r="r" b="b"/>
              <a:pathLst>
                <a:path w="17992" h="36685" extrusionOk="0">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5" name="Google Shape;3675;p117"/>
            <p:cNvSpPr/>
            <p:nvPr/>
          </p:nvSpPr>
          <p:spPr>
            <a:xfrm>
              <a:off x="2010875" y="1153275"/>
              <a:ext cx="468450" cy="980750"/>
            </a:xfrm>
            <a:custGeom>
              <a:avLst/>
              <a:gdLst/>
              <a:ahLst/>
              <a:cxnLst/>
              <a:rect l="l" t="t" r="r" b="b"/>
              <a:pathLst>
                <a:path w="18738" h="39230" extrusionOk="0">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6" name="Google Shape;3676;p117"/>
            <p:cNvSpPr/>
            <p:nvPr/>
          </p:nvSpPr>
          <p:spPr>
            <a:xfrm>
              <a:off x="1860600" y="1609650"/>
              <a:ext cx="307175" cy="510125"/>
            </a:xfrm>
            <a:custGeom>
              <a:avLst/>
              <a:gdLst/>
              <a:ahLst/>
              <a:cxnLst/>
              <a:rect l="l" t="t" r="r" b="b"/>
              <a:pathLst>
                <a:path w="12287" h="20405" extrusionOk="0">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7" name="Google Shape;3677;p117"/>
            <p:cNvSpPr/>
            <p:nvPr/>
          </p:nvSpPr>
          <p:spPr>
            <a:xfrm>
              <a:off x="3805600" y="1948625"/>
              <a:ext cx="105350" cy="186500"/>
            </a:xfrm>
            <a:custGeom>
              <a:avLst/>
              <a:gdLst/>
              <a:ahLst/>
              <a:cxnLst/>
              <a:rect l="l" t="t" r="r" b="b"/>
              <a:pathLst>
                <a:path w="4214" h="7460" extrusionOk="0">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8" name="Google Shape;3678;p117"/>
            <p:cNvSpPr/>
            <p:nvPr/>
          </p:nvSpPr>
          <p:spPr>
            <a:xfrm>
              <a:off x="3788050" y="1933250"/>
              <a:ext cx="133850" cy="229300"/>
            </a:xfrm>
            <a:custGeom>
              <a:avLst/>
              <a:gdLst/>
              <a:ahLst/>
              <a:cxnLst/>
              <a:rect l="l" t="t" r="r" b="b"/>
              <a:pathLst>
                <a:path w="5354" h="9172" extrusionOk="0">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9" name="Google Shape;3679;p117"/>
            <p:cNvSpPr/>
            <p:nvPr/>
          </p:nvSpPr>
          <p:spPr>
            <a:xfrm>
              <a:off x="3671775" y="2997350"/>
              <a:ext cx="187600" cy="399350"/>
            </a:xfrm>
            <a:custGeom>
              <a:avLst/>
              <a:gdLst/>
              <a:ahLst/>
              <a:cxnLst/>
              <a:rect l="l" t="t" r="r" b="b"/>
              <a:pathLst>
                <a:path w="7504" h="15974" extrusionOk="0">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0" name="Google Shape;3680;p117"/>
            <p:cNvSpPr/>
            <p:nvPr/>
          </p:nvSpPr>
          <p:spPr>
            <a:xfrm>
              <a:off x="3577425" y="2967725"/>
              <a:ext cx="311575" cy="471750"/>
            </a:xfrm>
            <a:custGeom>
              <a:avLst/>
              <a:gdLst/>
              <a:ahLst/>
              <a:cxnLst/>
              <a:rect l="l" t="t" r="r" b="b"/>
              <a:pathLst>
                <a:path w="12463" h="18870" extrusionOk="0">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1" name="Google Shape;3681;p117"/>
            <p:cNvSpPr/>
            <p:nvPr/>
          </p:nvSpPr>
          <p:spPr>
            <a:xfrm>
              <a:off x="3642150" y="2927150"/>
              <a:ext cx="329125" cy="352150"/>
            </a:xfrm>
            <a:custGeom>
              <a:avLst/>
              <a:gdLst/>
              <a:ahLst/>
              <a:cxnLst/>
              <a:rect l="l" t="t" r="r" b="b"/>
              <a:pathLst>
                <a:path w="13165" h="14086" extrusionOk="0">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2" name="Google Shape;3682;p117"/>
            <p:cNvSpPr/>
            <p:nvPr/>
          </p:nvSpPr>
          <p:spPr>
            <a:xfrm>
              <a:off x="3625700" y="2886550"/>
              <a:ext cx="275375" cy="360950"/>
            </a:xfrm>
            <a:custGeom>
              <a:avLst/>
              <a:gdLst/>
              <a:ahLst/>
              <a:cxnLst/>
              <a:rect l="l" t="t" r="r" b="b"/>
              <a:pathLst>
                <a:path w="11015" h="14438" extrusionOk="0">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3" name="Google Shape;3683;p117"/>
            <p:cNvSpPr/>
            <p:nvPr/>
          </p:nvSpPr>
          <p:spPr>
            <a:xfrm>
              <a:off x="3703575" y="3053300"/>
              <a:ext cx="118500" cy="174450"/>
            </a:xfrm>
            <a:custGeom>
              <a:avLst/>
              <a:gdLst/>
              <a:ahLst/>
              <a:cxnLst/>
              <a:rect l="l" t="t" r="r" b="b"/>
              <a:pathLst>
                <a:path w="4740" h="6978" extrusionOk="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4" name="Google Shape;3684;p117"/>
            <p:cNvSpPr/>
            <p:nvPr/>
          </p:nvSpPr>
          <p:spPr>
            <a:xfrm>
              <a:off x="3689325" y="3025875"/>
              <a:ext cx="149200" cy="218325"/>
            </a:xfrm>
            <a:custGeom>
              <a:avLst/>
              <a:gdLst/>
              <a:ahLst/>
              <a:cxnLst/>
              <a:rect l="l" t="t" r="r" b="b"/>
              <a:pathLst>
                <a:path w="5968" h="8733" extrusionOk="0">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5" name="Google Shape;3685;p117"/>
            <p:cNvSpPr/>
            <p:nvPr/>
          </p:nvSpPr>
          <p:spPr>
            <a:xfrm>
              <a:off x="3745275" y="2955675"/>
              <a:ext cx="168950" cy="217225"/>
            </a:xfrm>
            <a:custGeom>
              <a:avLst/>
              <a:gdLst/>
              <a:ahLst/>
              <a:cxnLst/>
              <a:rect l="l" t="t" r="r" b="b"/>
              <a:pathLst>
                <a:path w="6758" h="8689" extrusionOk="0">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6" name="Google Shape;3686;p117"/>
            <p:cNvSpPr/>
            <p:nvPr/>
          </p:nvSpPr>
          <p:spPr>
            <a:xfrm>
              <a:off x="3838500" y="2980900"/>
              <a:ext cx="96575" cy="170050"/>
            </a:xfrm>
            <a:custGeom>
              <a:avLst/>
              <a:gdLst/>
              <a:ahLst/>
              <a:cxnLst/>
              <a:rect l="l" t="t" r="r" b="b"/>
              <a:pathLst>
                <a:path w="3863" h="6802" extrusionOk="0">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7" name="Google Shape;3687;p117"/>
            <p:cNvSpPr/>
            <p:nvPr/>
          </p:nvSpPr>
          <p:spPr>
            <a:xfrm>
              <a:off x="6159800" y="3992350"/>
              <a:ext cx="10975" cy="43900"/>
            </a:xfrm>
            <a:custGeom>
              <a:avLst/>
              <a:gdLst/>
              <a:ahLst/>
              <a:cxnLst/>
              <a:rect l="l" t="t" r="r" b="b"/>
              <a:pathLst>
                <a:path w="439" h="1756" extrusionOk="0">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8" name="Google Shape;3688;p117"/>
            <p:cNvSpPr/>
            <p:nvPr/>
          </p:nvSpPr>
          <p:spPr>
            <a:xfrm>
              <a:off x="6108225" y="4190900"/>
              <a:ext cx="28550" cy="37325"/>
            </a:xfrm>
            <a:custGeom>
              <a:avLst/>
              <a:gdLst/>
              <a:ahLst/>
              <a:cxnLst/>
              <a:rect l="l" t="t" r="r" b="b"/>
              <a:pathLst>
                <a:path w="1142" h="1493" extrusionOk="0">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9" name="Google Shape;3689;p117"/>
            <p:cNvSpPr/>
            <p:nvPr/>
          </p:nvSpPr>
          <p:spPr>
            <a:xfrm>
              <a:off x="6367125" y="4108625"/>
              <a:ext cx="36225" cy="30750"/>
            </a:xfrm>
            <a:custGeom>
              <a:avLst/>
              <a:gdLst/>
              <a:ahLst/>
              <a:cxnLst/>
              <a:rect l="l" t="t" r="r" b="b"/>
              <a:pathLst>
                <a:path w="1449" h="1230" extrusionOk="0">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0" name="Google Shape;3690;p117"/>
            <p:cNvSpPr/>
            <p:nvPr/>
          </p:nvSpPr>
          <p:spPr>
            <a:xfrm>
              <a:off x="5861400" y="5099225"/>
              <a:ext cx="47200" cy="13175"/>
            </a:xfrm>
            <a:custGeom>
              <a:avLst/>
              <a:gdLst/>
              <a:ahLst/>
              <a:cxnLst/>
              <a:rect l="l" t="t" r="r" b="b"/>
              <a:pathLst>
                <a:path w="1888" h="527" extrusionOk="0">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1" name="Google Shape;3691;p117"/>
            <p:cNvSpPr/>
            <p:nvPr/>
          </p:nvSpPr>
          <p:spPr>
            <a:xfrm>
              <a:off x="5808750" y="4503550"/>
              <a:ext cx="879825" cy="324725"/>
            </a:xfrm>
            <a:custGeom>
              <a:avLst/>
              <a:gdLst/>
              <a:ahLst/>
              <a:cxnLst/>
              <a:rect l="l" t="t" r="r" b="b"/>
              <a:pathLst>
                <a:path w="35193" h="12989" extrusionOk="0">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2" name="Google Shape;3692;p117"/>
            <p:cNvSpPr/>
            <p:nvPr/>
          </p:nvSpPr>
          <p:spPr>
            <a:xfrm>
              <a:off x="5804350" y="4473925"/>
              <a:ext cx="934675" cy="337900"/>
            </a:xfrm>
            <a:custGeom>
              <a:avLst/>
              <a:gdLst/>
              <a:ahLst/>
              <a:cxnLst/>
              <a:rect l="l" t="t" r="r" b="b"/>
              <a:pathLst>
                <a:path w="37387" h="13516" extrusionOk="0">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3" name="Google Shape;3693;p117"/>
            <p:cNvSpPr/>
            <p:nvPr/>
          </p:nvSpPr>
          <p:spPr>
            <a:xfrm>
              <a:off x="5821900" y="4427850"/>
              <a:ext cx="1314250" cy="359850"/>
            </a:xfrm>
            <a:custGeom>
              <a:avLst/>
              <a:gdLst/>
              <a:ahLst/>
              <a:cxnLst/>
              <a:rect l="l" t="t" r="r" b="b"/>
              <a:pathLst>
                <a:path w="52570" h="14394" extrusionOk="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4" name="Google Shape;3694;p117"/>
            <p:cNvSpPr/>
            <p:nvPr/>
          </p:nvSpPr>
          <p:spPr>
            <a:xfrm>
              <a:off x="5828500" y="4381775"/>
              <a:ext cx="1328500" cy="379600"/>
            </a:xfrm>
            <a:custGeom>
              <a:avLst/>
              <a:gdLst/>
              <a:ahLst/>
              <a:cxnLst/>
              <a:rect l="l" t="t" r="r" b="b"/>
              <a:pathLst>
                <a:path w="53140" h="15184" extrusionOk="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5" name="Google Shape;3695;p117"/>
            <p:cNvSpPr/>
            <p:nvPr/>
          </p:nvSpPr>
          <p:spPr>
            <a:xfrm>
              <a:off x="5680400" y="4855700"/>
              <a:ext cx="42800" cy="15375"/>
            </a:xfrm>
            <a:custGeom>
              <a:avLst/>
              <a:gdLst/>
              <a:ahLst/>
              <a:cxnLst/>
              <a:rect l="l" t="t" r="r" b="b"/>
              <a:pathLst>
                <a:path w="1712" h="615" extrusionOk="0">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6" name="Google Shape;3696;p117"/>
            <p:cNvSpPr/>
            <p:nvPr/>
          </p:nvSpPr>
          <p:spPr>
            <a:xfrm>
              <a:off x="5660650" y="4828275"/>
              <a:ext cx="138250" cy="42800"/>
            </a:xfrm>
            <a:custGeom>
              <a:avLst/>
              <a:gdLst/>
              <a:ahLst/>
              <a:cxnLst/>
              <a:rect l="l" t="t" r="r" b="b"/>
              <a:pathLst>
                <a:path w="5530" h="1712" extrusionOk="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7" name="Google Shape;3697;p117"/>
            <p:cNvSpPr/>
            <p:nvPr/>
          </p:nvSpPr>
          <p:spPr>
            <a:xfrm>
              <a:off x="5656250" y="4808525"/>
              <a:ext cx="208475" cy="60350"/>
            </a:xfrm>
            <a:custGeom>
              <a:avLst/>
              <a:gdLst/>
              <a:ahLst/>
              <a:cxnLst/>
              <a:rect l="l" t="t" r="r" b="b"/>
              <a:pathLst>
                <a:path w="8339" h="2414" extrusionOk="0">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8" name="Google Shape;3698;p117"/>
            <p:cNvSpPr/>
            <p:nvPr/>
          </p:nvSpPr>
          <p:spPr>
            <a:xfrm>
              <a:off x="5636525" y="4793150"/>
              <a:ext cx="269875" cy="65850"/>
            </a:xfrm>
            <a:custGeom>
              <a:avLst/>
              <a:gdLst/>
              <a:ahLst/>
              <a:cxnLst/>
              <a:rect l="l" t="t" r="r" b="b"/>
              <a:pathLst>
                <a:path w="10795" h="2634" extrusionOk="0">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9" name="Google Shape;3699;p117"/>
            <p:cNvSpPr/>
            <p:nvPr/>
          </p:nvSpPr>
          <p:spPr>
            <a:xfrm>
              <a:off x="5527900" y="5054250"/>
              <a:ext cx="528800" cy="40600"/>
            </a:xfrm>
            <a:custGeom>
              <a:avLst/>
              <a:gdLst/>
              <a:ahLst/>
              <a:cxnLst/>
              <a:rect l="l" t="t" r="r" b="b"/>
              <a:pathLst>
                <a:path w="21152" h="1624" extrusionOk="0">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0" name="Google Shape;3700;p117"/>
            <p:cNvSpPr/>
            <p:nvPr/>
          </p:nvSpPr>
          <p:spPr>
            <a:xfrm>
              <a:off x="5946975" y="5033400"/>
              <a:ext cx="121775" cy="18675"/>
            </a:xfrm>
            <a:custGeom>
              <a:avLst/>
              <a:gdLst/>
              <a:ahLst/>
              <a:cxnLst/>
              <a:rect l="l" t="t" r="r" b="b"/>
              <a:pathLst>
                <a:path w="4871" h="747" extrusionOk="0">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1" name="Google Shape;3701;p117"/>
            <p:cNvSpPr/>
            <p:nvPr/>
          </p:nvSpPr>
          <p:spPr>
            <a:xfrm>
              <a:off x="5962325" y="5012550"/>
              <a:ext cx="120700" cy="18675"/>
            </a:xfrm>
            <a:custGeom>
              <a:avLst/>
              <a:gdLst/>
              <a:ahLst/>
              <a:cxnLst/>
              <a:rect l="l" t="t" r="r" b="b"/>
              <a:pathLst>
                <a:path w="4828" h="747" extrusionOk="0">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2" name="Google Shape;3702;p117"/>
            <p:cNvSpPr/>
            <p:nvPr/>
          </p:nvSpPr>
          <p:spPr>
            <a:xfrm>
              <a:off x="5977675" y="4991725"/>
              <a:ext cx="117425" cy="17575"/>
            </a:xfrm>
            <a:custGeom>
              <a:avLst/>
              <a:gdLst/>
              <a:ahLst/>
              <a:cxnLst/>
              <a:rect l="l" t="t" r="r" b="b"/>
              <a:pathLst>
                <a:path w="4697" h="703" extrusionOk="0">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3" name="Google Shape;3703;p117"/>
            <p:cNvSpPr/>
            <p:nvPr/>
          </p:nvSpPr>
          <p:spPr>
            <a:xfrm>
              <a:off x="6019375" y="4955525"/>
              <a:ext cx="16475" cy="9900"/>
            </a:xfrm>
            <a:custGeom>
              <a:avLst/>
              <a:gdLst/>
              <a:ahLst/>
              <a:cxnLst/>
              <a:rect l="l" t="t" r="r" b="b"/>
              <a:pathLst>
                <a:path w="659" h="396" extrusionOk="0">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4" name="Google Shape;3704;p117"/>
            <p:cNvSpPr/>
            <p:nvPr/>
          </p:nvSpPr>
          <p:spPr>
            <a:xfrm>
              <a:off x="6024850" y="4934675"/>
              <a:ext cx="25275" cy="13175"/>
            </a:xfrm>
            <a:custGeom>
              <a:avLst/>
              <a:gdLst/>
              <a:ahLst/>
              <a:cxnLst/>
              <a:rect l="l" t="t" r="r" b="b"/>
              <a:pathLst>
                <a:path w="1011" h="527" extrusionOk="0">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5" name="Google Shape;3705;p117"/>
            <p:cNvSpPr/>
            <p:nvPr/>
          </p:nvSpPr>
          <p:spPr>
            <a:xfrm>
              <a:off x="6041325" y="4908350"/>
              <a:ext cx="165650" cy="19775"/>
            </a:xfrm>
            <a:custGeom>
              <a:avLst/>
              <a:gdLst/>
              <a:ahLst/>
              <a:cxnLst/>
              <a:rect l="l" t="t" r="r" b="b"/>
              <a:pathLst>
                <a:path w="6626" h="791" extrusionOk="0">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6" name="Google Shape;3706;p117"/>
            <p:cNvSpPr/>
            <p:nvPr/>
          </p:nvSpPr>
          <p:spPr>
            <a:xfrm>
              <a:off x="6046800" y="4887500"/>
              <a:ext cx="165675" cy="23075"/>
            </a:xfrm>
            <a:custGeom>
              <a:avLst/>
              <a:gdLst/>
              <a:ahLst/>
              <a:cxnLst/>
              <a:rect l="l" t="t" r="r" b="b"/>
              <a:pathLst>
                <a:path w="6627" h="923" extrusionOk="0">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7" name="Google Shape;3707;p117"/>
            <p:cNvSpPr/>
            <p:nvPr/>
          </p:nvSpPr>
          <p:spPr>
            <a:xfrm>
              <a:off x="6097250" y="4844725"/>
              <a:ext cx="125100" cy="18675"/>
            </a:xfrm>
            <a:custGeom>
              <a:avLst/>
              <a:gdLst/>
              <a:ahLst/>
              <a:cxnLst/>
              <a:rect l="l" t="t" r="r" b="b"/>
              <a:pathLst>
                <a:path w="5004" h="747" extrusionOk="0">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8" name="Google Shape;3708;p117"/>
            <p:cNvSpPr/>
            <p:nvPr/>
          </p:nvSpPr>
          <p:spPr>
            <a:xfrm>
              <a:off x="6107125" y="4824975"/>
              <a:ext cx="120700" cy="20875"/>
            </a:xfrm>
            <a:custGeom>
              <a:avLst/>
              <a:gdLst/>
              <a:ahLst/>
              <a:cxnLst/>
              <a:rect l="l" t="t" r="r" b="b"/>
              <a:pathLst>
                <a:path w="4828" h="835" extrusionOk="0">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9" name="Google Shape;3709;p117"/>
            <p:cNvSpPr/>
            <p:nvPr/>
          </p:nvSpPr>
          <p:spPr>
            <a:xfrm>
              <a:off x="6100550" y="4800825"/>
              <a:ext cx="161275" cy="30750"/>
            </a:xfrm>
            <a:custGeom>
              <a:avLst/>
              <a:gdLst/>
              <a:ahLst/>
              <a:cxnLst/>
              <a:rect l="l" t="t" r="r" b="b"/>
              <a:pathLst>
                <a:path w="6451" h="1230" extrusionOk="0">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0" name="Google Shape;3710;p117"/>
            <p:cNvSpPr/>
            <p:nvPr/>
          </p:nvSpPr>
          <p:spPr>
            <a:xfrm>
              <a:off x="6098350" y="4774500"/>
              <a:ext cx="190900" cy="29650"/>
            </a:xfrm>
            <a:custGeom>
              <a:avLst/>
              <a:gdLst/>
              <a:ahLst/>
              <a:cxnLst/>
              <a:rect l="l" t="t" r="r" b="b"/>
              <a:pathLst>
                <a:path w="7636" h="1186" extrusionOk="0">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1" name="Google Shape;3711;p117"/>
            <p:cNvSpPr/>
            <p:nvPr/>
          </p:nvSpPr>
          <p:spPr>
            <a:xfrm>
              <a:off x="6109325" y="4682350"/>
              <a:ext cx="523300" cy="91075"/>
            </a:xfrm>
            <a:custGeom>
              <a:avLst/>
              <a:gdLst/>
              <a:ahLst/>
              <a:cxnLst/>
              <a:rect l="l" t="t" r="r" b="b"/>
              <a:pathLst>
                <a:path w="20932" h="3643" extrusionOk="0">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2" name="Google Shape;3712;p117"/>
            <p:cNvSpPr/>
            <p:nvPr/>
          </p:nvSpPr>
          <p:spPr>
            <a:xfrm>
              <a:off x="6085200" y="4649450"/>
              <a:ext cx="537550" cy="125075"/>
            </a:xfrm>
            <a:custGeom>
              <a:avLst/>
              <a:gdLst/>
              <a:ahLst/>
              <a:cxnLst/>
              <a:rect l="l" t="t" r="r" b="b"/>
              <a:pathLst>
                <a:path w="21502" h="5003" extrusionOk="0">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3" name="Google Shape;3713;p117"/>
            <p:cNvSpPr/>
            <p:nvPr/>
          </p:nvSpPr>
          <p:spPr>
            <a:xfrm>
              <a:off x="6057775" y="4612150"/>
              <a:ext cx="585825" cy="165675"/>
            </a:xfrm>
            <a:custGeom>
              <a:avLst/>
              <a:gdLst/>
              <a:ahLst/>
              <a:cxnLst/>
              <a:rect l="l" t="t" r="r" b="b"/>
              <a:pathLst>
                <a:path w="23433" h="6627" extrusionOk="0">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4" name="Google Shape;3714;p117"/>
            <p:cNvSpPr/>
            <p:nvPr/>
          </p:nvSpPr>
          <p:spPr>
            <a:xfrm>
              <a:off x="6038025" y="4574850"/>
              <a:ext cx="634100" cy="202975"/>
            </a:xfrm>
            <a:custGeom>
              <a:avLst/>
              <a:gdLst/>
              <a:ahLst/>
              <a:cxnLst/>
              <a:rect l="l" t="t" r="r" b="b"/>
              <a:pathLst>
                <a:path w="25364" h="8119" extrusionOk="0">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5" name="Google Shape;3715;p117"/>
            <p:cNvSpPr/>
            <p:nvPr/>
          </p:nvSpPr>
          <p:spPr>
            <a:xfrm>
              <a:off x="5408325" y="4697725"/>
              <a:ext cx="1298900" cy="349975"/>
            </a:xfrm>
            <a:custGeom>
              <a:avLst/>
              <a:gdLst/>
              <a:ahLst/>
              <a:cxnLst/>
              <a:rect l="l" t="t" r="r" b="b"/>
              <a:pathLst>
                <a:path w="51956" h="13999" extrusionOk="0">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6" name="Google Shape;3716;p117"/>
            <p:cNvSpPr/>
            <p:nvPr/>
          </p:nvSpPr>
          <p:spPr>
            <a:xfrm>
              <a:off x="5018900" y="3079625"/>
              <a:ext cx="854600" cy="1977925"/>
            </a:xfrm>
            <a:custGeom>
              <a:avLst/>
              <a:gdLst/>
              <a:ahLst/>
              <a:cxnLst/>
              <a:rect l="l" t="t" r="r" b="b"/>
              <a:pathLst>
                <a:path w="34184" h="79117" extrusionOk="0">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7" name="Google Shape;3717;p117"/>
            <p:cNvSpPr/>
            <p:nvPr/>
          </p:nvSpPr>
          <p:spPr>
            <a:xfrm>
              <a:off x="5485125" y="4868850"/>
              <a:ext cx="646175" cy="158000"/>
            </a:xfrm>
            <a:custGeom>
              <a:avLst/>
              <a:gdLst/>
              <a:ahLst/>
              <a:cxnLst/>
              <a:rect l="l" t="t" r="r" b="b"/>
              <a:pathLst>
                <a:path w="25847" h="6320" extrusionOk="0">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8" name="Google Shape;3718;p117"/>
            <p:cNvSpPr/>
            <p:nvPr/>
          </p:nvSpPr>
          <p:spPr>
            <a:xfrm>
              <a:off x="4868600" y="2894225"/>
              <a:ext cx="799750" cy="2106300"/>
            </a:xfrm>
            <a:custGeom>
              <a:avLst/>
              <a:gdLst/>
              <a:ahLst/>
              <a:cxnLst/>
              <a:rect l="l" t="t" r="r" b="b"/>
              <a:pathLst>
                <a:path w="31990" h="84252" extrusionOk="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9" name="Google Shape;3719;p117"/>
            <p:cNvSpPr/>
            <p:nvPr/>
          </p:nvSpPr>
          <p:spPr>
            <a:xfrm>
              <a:off x="5491700" y="4970875"/>
              <a:ext cx="615450" cy="109725"/>
            </a:xfrm>
            <a:custGeom>
              <a:avLst/>
              <a:gdLst/>
              <a:ahLst/>
              <a:cxnLst/>
              <a:rect l="l" t="t" r="r" b="b"/>
              <a:pathLst>
                <a:path w="24618" h="4389" extrusionOk="0">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0" name="Google Shape;3720;p117"/>
            <p:cNvSpPr/>
            <p:nvPr/>
          </p:nvSpPr>
          <p:spPr>
            <a:xfrm>
              <a:off x="4734775" y="3421900"/>
              <a:ext cx="152500" cy="1580800"/>
            </a:xfrm>
            <a:custGeom>
              <a:avLst/>
              <a:gdLst/>
              <a:ahLst/>
              <a:cxnLst/>
              <a:rect l="l" t="t" r="r" b="b"/>
              <a:pathLst>
                <a:path w="6100" h="63232" extrusionOk="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1" name="Google Shape;3721;p117"/>
            <p:cNvSpPr/>
            <p:nvPr/>
          </p:nvSpPr>
          <p:spPr>
            <a:xfrm>
              <a:off x="5672725" y="5078375"/>
              <a:ext cx="263300" cy="31850"/>
            </a:xfrm>
            <a:custGeom>
              <a:avLst/>
              <a:gdLst/>
              <a:ahLst/>
              <a:cxnLst/>
              <a:rect l="l" t="t" r="r" b="b"/>
              <a:pathLst>
                <a:path w="10532" h="1274" extrusionOk="0">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2" name="Google Shape;3722;p117"/>
            <p:cNvSpPr/>
            <p:nvPr/>
          </p:nvSpPr>
          <p:spPr>
            <a:xfrm>
              <a:off x="4600925" y="3731250"/>
              <a:ext cx="119600" cy="1265975"/>
            </a:xfrm>
            <a:custGeom>
              <a:avLst/>
              <a:gdLst/>
              <a:ahLst/>
              <a:cxnLst/>
              <a:rect l="l" t="t" r="r" b="b"/>
              <a:pathLst>
                <a:path w="4784" h="50639" extrusionOk="0">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3" name="Google Shape;3723;p117"/>
            <p:cNvSpPr/>
            <p:nvPr/>
          </p:nvSpPr>
          <p:spPr>
            <a:xfrm>
              <a:off x="4181875" y="2871200"/>
              <a:ext cx="454200" cy="2112850"/>
            </a:xfrm>
            <a:custGeom>
              <a:avLst/>
              <a:gdLst/>
              <a:ahLst/>
              <a:cxnLst/>
              <a:rect l="l" t="t" r="r" b="b"/>
              <a:pathLst>
                <a:path w="18168" h="84514" extrusionOk="0">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4" name="Google Shape;3724;p117"/>
            <p:cNvSpPr/>
            <p:nvPr/>
          </p:nvSpPr>
          <p:spPr>
            <a:xfrm>
              <a:off x="4065600" y="2698975"/>
              <a:ext cx="527675" cy="2220375"/>
            </a:xfrm>
            <a:custGeom>
              <a:avLst/>
              <a:gdLst/>
              <a:ahLst/>
              <a:cxnLst/>
              <a:rect l="l" t="t" r="r" b="b"/>
              <a:pathLst>
                <a:path w="21107" h="88815" extrusionOk="0">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5" name="Google Shape;3725;p117"/>
            <p:cNvSpPr/>
            <p:nvPr/>
          </p:nvSpPr>
          <p:spPr>
            <a:xfrm>
              <a:off x="3837425" y="3370350"/>
              <a:ext cx="377375" cy="1344950"/>
            </a:xfrm>
            <a:custGeom>
              <a:avLst/>
              <a:gdLst/>
              <a:ahLst/>
              <a:cxnLst/>
              <a:rect l="l" t="t" r="r" b="b"/>
              <a:pathLst>
                <a:path w="15095" h="53798" extrusionOk="0">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6" name="Google Shape;3726;p117"/>
            <p:cNvSpPr/>
            <p:nvPr/>
          </p:nvSpPr>
          <p:spPr>
            <a:xfrm>
              <a:off x="3607050" y="3450425"/>
              <a:ext cx="547425" cy="1221000"/>
            </a:xfrm>
            <a:custGeom>
              <a:avLst/>
              <a:gdLst/>
              <a:ahLst/>
              <a:cxnLst/>
              <a:rect l="l" t="t" r="r" b="b"/>
              <a:pathLst>
                <a:path w="21897" h="48840" extrusionOk="0">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7" name="Google Shape;3727;p117"/>
            <p:cNvSpPr/>
            <p:nvPr/>
          </p:nvSpPr>
          <p:spPr>
            <a:xfrm>
              <a:off x="3672850" y="3530500"/>
              <a:ext cx="435550" cy="1108000"/>
            </a:xfrm>
            <a:custGeom>
              <a:avLst/>
              <a:gdLst/>
              <a:ahLst/>
              <a:cxnLst/>
              <a:rect l="l" t="t" r="r" b="b"/>
              <a:pathLst>
                <a:path w="17422" h="44320" extrusionOk="0">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8" name="Google Shape;3728;p117"/>
            <p:cNvSpPr/>
            <p:nvPr/>
          </p:nvSpPr>
          <p:spPr>
            <a:xfrm>
              <a:off x="6276075" y="3554625"/>
              <a:ext cx="204075" cy="110825"/>
            </a:xfrm>
            <a:custGeom>
              <a:avLst/>
              <a:gdLst/>
              <a:ahLst/>
              <a:cxnLst/>
              <a:rect l="l" t="t" r="r" b="b"/>
              <a:pathLst>
                <a:path w="8163" h="4433" extrusionOk="0">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9" name="Google Shape;3729;p117"/>
            <p:cNvSpPr/>
            <p:nvPr/>
          </p:nvSpPr>
          <p:spPr>
            <a:xfrm>
              <a:off x="6730225" y="3940775"/>
              <a:ext cx="561700" cy="625325"/>
            </a:xfrm>
            <a:custGeom>
              <a:avLst/>
              <a:gdLst/>
              <a:ahLst/>
              <a:cxnLst/>
              <a:rect l="l" t="t" r="r" b="b"/>
              <a:pathLst>
                <a:path w="22468" h="25013" extrusionOk="0">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0" name="Google Shape;3730;p117"/>
            <p:cNvSpPr/>
            <p:nvPr/>
          </p:nvSpPr>
          <p:spPr>
            <a:xfrm>
              <a:off x="6209150" y="3492100"/>
              <a:ext cx="307200" cy="221625"/>
            </a:xfrm>
            <a:custGeom>
              <a:avLst/>
              <a:gdLst/>
              <a:ahLst/>
              <a:cxnLst/>
              <a:rect l="l" t="t" r="r" b="b"/>
              <a:pathLst>
                <a:path w="12288" h="8865" extrusionOk="0">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1" name="Google Shape;3731;p117"/>
            <p:cNvSpPr/>
            <p:nvPr/>
          </p:nvSpPr>
          <p:spPr>
            <a:xfrm>
              <a:off x="6661125" y="3867275"/>
              <a:ext cx="603375" cy="716375"/>
            </a:xfrm>
            <a:custGeom>
              <a:avLst/>
              <a:gdLst/>
              <a:ahLst/>
              <a:cxnLst/>
              <a:rect l="l" t="t" r="r" b="b"/>
              <a:pathLst>
                <a:path w="24135" h="28655" extrusionOk="0">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2" name="Google Shape;3732;p117"/>
            <p:cNvSpPr/>
            <p:nvPr/>
          </p:nvSpPr>
          <p:spPr>
            <a:xfrm>
              <a:off x="6088475" y="3432875"/>
              <a:ext cx="1147500" cy="1171625"/>
            </a:xfrm>
            <a:custGeom>
              <a:avLst/>
              <a:gdLst/>
              <a:ahLst/>
              <a:cxnLst/>
              <a:rect l="l" t="t" r="r" b="b"/>
              <a:pathLst>
                <a:path w="45900" h="46865" extrusionOk="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3" name="Google Shape;3733;p117"/>
            <p:cNvSpPr/>
            <p:nvPr/>
          </p:nvSpPr>
          <p:spPr>
            <a:xfrm>
              <a:off x="5247075" y="3384600"/>
              <a:ext cx="1963675" cy="1351550"/>
            </a:xfrm>
            <a:custGeom>
              <a:avLst/>
              <a:gdLst/>
              <a:ahLst/>
              <a:cxnLst/>
              <a:rect l="l" t="t" r="r" b="b"/>
              <a:pathLst>
                <a:path w="78547" h="54062" extrusionOk="0">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4" name="Google Shape;3734;p117"/>
            <p:cNvSpPr/>
            <p:nvPr/>
          </p:nvSpPr>
          <p:spPr>
            <a:xfrm>
              <a:off x="5232825" y="3337425"/>
              <a:ext cx="2084350" cy="1428325"/>
            </a:xfrm>
            <a:custGeom>
              <a:avLst/>
              <a:gdLst/>
              <a:ahLst/>
              <a:cxnLst/>
              <a:rect l="l" t="t" r="r" b="b"/>
              <a:pathLst>
                <a:path w="83374" h="57133" extrusionOk="0">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5" name="Google Shape;3735;p117"/>
            <p:cNvSpPr/>
            <p:nvPr/>
          </p:nvSpPr>
          <p:spPr>
            <a:xfrm>
              <a:off x="5156025" y="3211275"/>
              <a:ext cx="2045950" cy="1731100"/>
            </a:xfrm>
            <a:custGeom>
              <a:avLst/>
              <a:gdLst/>
              <a:ahLst/>
              <a:cxnLst/>
              <a:rect l="l" t="t" r="r" b="b"/>
              <a:pathLst>
                <a:path w="81838" h="69244" extrusionOk="0">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6" name="Google Shape;3736;p117"/>
            <p:cNvSpPr/>
            <p:nvPr/>
          </p:nvSpPr>
          <p:spPr>
            <a:xfrm>
              <a:off x="5473050" y="4092175"/>
              <a:ext cx="560600" cy="444300"/>
            </a:xfrm>
            <a:custGeom>
              <a:avLst/>
              <a:gdLst/>
              <a:ahLst/>
              <a:cxnLst/>
              <a:rect l="l" t="t" r="r" b="b"/>
              <a:pathLst>
                <a:path w="22424" h="17772" extrusionOk="0">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7" name="Google Shape;3737;p117"/>
            <p:cNvSpPr/>
            <p:nvPr/>
          </p:nvSpPr>
          <p:spPr>
            <a:xfrm>
              <a:off x="5446725" y="4038425"/>
              <a:ext cx="650550" cy="557300"/>
            </a:xfrm>
            <a:custGeom>
              <a:avLst/>
              <a:gdLst/>
              <a:ahLst/>
              <a:cxnLst/>
              <a:rect l="l" t="t" r="r" b="b"/>
              <a:pathLst>
                <a:path w="26022" h="22292" extrusionOk="0">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8" name="Google Shape;3738;p117"/>
            <p:cNvSpPr/>
            <p:nvPr/>
          </p:nvSpPr>
          <p:spPr>
            <a:xfrm>
              <a:off x="5262425" y="3874975"/>
              <a:ext cx="889700" cy="781075"/>
            </a:xfrm>
            <a:custGeom>
              <a:avLst/>
              <a:gdLst/>
              <a:ahLst/>
              <a:cxnLst/>
              <a:rect l="l" t="t" r="r" b="b"/>
              <a:pathLst>
                <a:path w="35588" h="31243" extrusionOk="0">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9" name="Google Shape;3739;p117"/>
            <p:cNvSpPr/>
            <p:nvPr/>
          </p:nvSpPr>
          <p:spPr>
            <a:xfrm>
              <a:off x="6038025" y="3987950"/>
              <a:ext cx="388375" cy="286350"/>
            </a:xfrm>
            <a:custGeom>
              <a:avLst/>
              <a:gdLst/>
              <a:ahLst/>
              <a:cxnLst/>
              <a:rect l="l" t="t" r="r" b="b"/>
              <a:pathLst>
                <a:path w="15535" h="11454" extrusionOk="0">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0" name="Google Shape;3740;p117"/>
            <p:cNvSpPr/>
            <p:nvPr/>
          </p:nvSpPr>
          <p:spPr>
            <a:xfrm>
              <a:off x="6096175" y="1773100"/>
              <a:ext cx="942350" cy="1522675"/>
            </a:xfrm>
            <a:custGeom>
              <a:avLst/>
              <a:gdLst/>
              <a:ahLst/>
              <a:cxnLst/>
              <a:rect l="l" t="t" r="r" b="b"/>
              <a:pathLst>
                <a:path w="37694" h="60907" extrusionOk="0">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1" name="Google Shape;3741;p117"/>
            <p:cNvSpPr/>
            <p:nvPr/>
          </p:nvSpPr>
          <p:spPr>
            <a:xfrm>
              <a:off x="6123600" y="1816975"/>
              <a:ext cx="957700" cy="1504025"/>
            </a:xfrm>
            <a:custGeom>
              <a:avLst/>
              <a:gdLst/>
              <a:ahLst/>
              <a:cxnLst/>
              <a:rect l="l" t="t" r="r" b="b"/>
              <a:pathLst>
                <a:path w="38308" h="60161" extrusionOk="0">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2" name="Google Shape;3742;p117"/>
            <p:cNvSpPr/>
            <p:nvPr/>
          </p:nvSpPr>
          <p:spPr>
            <a:xfrm>
              <a:off x="6392350" y="3454800"/>
              <a:ext cx="767950" cy="217250"/>
            </a:xfrm>
            <a:custGeom>
              <a:avLst/>
              <a:gdLst/>
              <a:ahLst/>
              <a:cxnLst/>
              <a:rect l="l" t="t" r="r" b="b"/>
              <a:pathLst>
                <a:path w="30718" h="8690" extrusionOk="0">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3" name="Google Shape;3743;p117"/>
            <p:cNvSpPr/>
            <p:nvPr/>
          </p:nvSpPr>
          <p:spPr>
            <a:xfrm>
              <a:off x="6322150" y="3238700"/>
              <a:ext cx="868850" cy="265500"/>
            </a:xfrm>
            <a:custGeom>
              <a:avLst/>
              <a:gdLst/>
              <a:ahLst/>
              <a:cxnLst/>
              <a:rect l="l" t="t" r="r" b="b"/>
              <a:pathLst>
                <a:path w="34754" h="10620" extrusionOk="0">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4" name="Google Shape;3744;p117"/>
            <p:cNvSpPr/>
            <p:nvPr/>
          </p:nvSpPr>
          <p:spPr>
            <a:xfrm>
              <a:off x="6256325" y="3037950"/>
              <a:ext cx="923700" cy="403725"/>
            </a:xfrm>
            <a:custGeom>
              <a:avLst/>
              <a:gdLst/>
              <a:ahLst/>
              <a:cxnLst/>
              <a:rect l="l" t="t" r="r" b="b"/>
              <a:pathLst>
                <a:path w="36948" h="16149" extrusionOk="0">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5" name="Google Shape;3745;p117"/>
            <p:cNvSpPr/>
            <p:nvPr/>
          </p:nvSpPr>
          <p:spPr>
            <a:xfrm>
              <a:off x="6203675" y="2736275"/>
              <a:ext cx="931375" cy="657125"/>
            </a:xfrm>
            <a:custGeom>
              <a:avLst/>
              <a:gdLst/>
              <a:ahLst/>
              <a:cxnLst/>
              <a:rect l="l" t="t" r="r" b="b"/>
              <a:pathLst>
                <a:path w="37255" h="26285" extrusionOk="0">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6" name="Google Shape;3746;p117"/>
            <p:cNvSpPr/>
            <p:nvPr/>
          </p:nvSpPr>
          <p:spPr>
            <a:xfrm>
              <a:off x="6895875" y="1781875"/>
              <a:ext cx="345600" cy="2234625"/>
            </a:xfrm>
            <a:custGeom>
              <a:avLst/>
              <a:gdLst/>
              <a:ahLst/>
              <a:cxnLst/>
              <a:rect l="l" t="t" r="r" b="b"/>
              <a:pathLst>
                <a:path w="13824" h="89385" extrusionOk="0">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7" name="Google Shape;3747;p117"/>
            <p:cNvSpPr/>
            <p:nvPr/>
          </p:nvSpPr>
          <p:spPr>
            <a:xfrm>
              <a:off x="6471350" y="3612775"/>
              <a:ext cx="385075" cy="336800"/>
            </a:xfrm>
            <a:custGeom>
              <a:avLst/>
              <a:gdLst/>
              <a:ahLst/>
              <a:cxnLst/>
              <a:rect l="l" t="t" r="r" b="b"/>
              <a:pathLst>
                <a:path w="15403" h="13472" extrusionOk="0">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8" name="Google Shape;3748;p117"/>
            <p:cNvSpPr/>
            <p:nvPr/>
          </p:nvSpPr>
          <p:spPr>
            <a:xfrm>
              <a:off x="6507550" y="3657750"/>
              <a:ext cx="242450" cy="218325"/>
            </a:xfrm>
            <a:custGeom>
              <a:avLst/>
              <a:gdLst/>
              <a:ahLst/>
              <a:cxnLst/>
              <a:rect l="l" t="t" r="r" b="b"/>
              <a:pathLst>
                <a:path w="9698" h="8733" extrusionOk="0">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9" name="Google Shape;3749;p117"/>
            <p:cNvSpPr/>
            <p:nvPr/>
          </p:nvSpPr>
          <p:spPr>
            <a:xfrm>
              <a:off x="6151025" y="1762125"/>
              <a:ext cx="1018050" cy="1584100"/>
            </a:xfrm>
            <a:custGeom>
              <a:avLst/>
              <a:gdLst/>
              <a:ahLst/>
              <a:cxnLst/>
              <a:rect l="l" t="t" r="r" b="b"/>
              <a:pathLst>
                <a:path w="40722" h="63364" extrusionOk="0">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0" name="Google Shape;3750;p117"/>
            <p:cNvSpPr/>
            <p:nvPr/>
          </p:nvSpPr>
          <p:spPr>
            <a:xfrm>
              <a:off x="6010600" y="1752250"/>
              <a:ext cx="930300" cy="1467825"/>
            </a:xfrm>
            <a:custGeom>
              <a:avLst/>
              <a:gdLst/>
              <a:ahLst/>
              <a:cxnLst/>
              <a:rect l="l" t="t" r="r" b="b"/>
              <a:pathLst>
                <a:path w="37212" h="58713" extrusionOk="0">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1" name="Google Shape;3751;p117"/>
            <p:cNvSpPr/>
            <p:nvPr/>
          </p:nvSpPr>
          <p:spPr>
            <a:xfrm>
              <a:off x="5864700" y="1744575"/>
              <a:ext cx="948925" cy="1343850"/>
            </a:xfrm>
            <a:custGeom>
              <a:avLst/>
              <a:gdLst/>
              <a:ahLst/>
              <a:cxnLst/>
              <a:rect l="l" t="t" r="r" b="b"/>
              <a:pathLst>
                <a:path w="37957" h="53754" extrusionOk="0">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2" name="Google Shape;3752;p117"/>
            <p:cNvSpPr/>
            <p:nvPr/>
          </p:nvSpPr>
          <p:spPr>
            <a:xfrm>
              <a:off x="5659550" y="1808200"/>
              <a:ext cx="1010375" cy="1094850"/>
            </a:xfrm>
            <a:custGeom>
              <a:avLst/>
              <a:gdLst/>
              <a:ahLst/>
              <a:cxnLst/>
              <a:rect l="l" t="t" r="r" b="b"/>
              <a:pathLst>
                <a:path w="40415" h="43794" extrusionOk="0">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3" name="Google Shape;3753;p117"/>
            <p:cNvSpPr/>
            <p:nvPr/>
          </p:nvSpPr>
          <p:spPr>
            <a:xfrm>
              <a:off x="5521325" y="1824650"/>
              <a:ext cx="982950" cy="954425"/>
            </a:xfrm>
            <a:custGeom>
              <a:avLst/>
              <a:gdLst/>
              <a:ahLst/>
              <a:cxnLst/>
              <a:rect l="l" t="t" r="r" b="b"/>
              <a:pathLst>
                <a:path w="39318" h="38177" extrusionOk="0">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4" name="Google Shape;3754;p117"/>
            <p:cNvSpPr/>
            <p:nvPr/>
          </p:nvSpPr>
          <p:spPr>
            <a:xfrm>
              <a:off x="5398475" y="1973850"/>
              <a:ext cx="866650" cy="695525"/>
            </a:xfrm>
            <a:custGeom>
              <a:avLst/>
              <a:gdLst/>
              <a:ahLst/>
              <a:cxnLst/>
              <a:rect l="l" t="t" r="r" b="b"/>
              <a:pathLst>
                <a:path w="34666" h="27821" extrusionOk="0">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5" name="Google Shape;3755;p117"/>
            <p:cNvSpPr/>
            <p:nvPr/>
          </p:nvSpPr>
          <p:spPr>
            <a:xfrm>
              <a:off x="5275600" y="2483950"/>
              <a:ext cx="133850" cy="74625"/>
            </a:xfrm>
            <a:custGeom>
              <a:avLst/>
              <a:gdLst/>
              <a:ahLst/>
              <a:cxnLst/>
              <a:rect l="l" t="t" r="r" b="b"/>
              <a:pathLst>
                <a:path w="5354" h="2985" extrusionOk="0">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6" name="Google Shape;3756;p117"/>
            <p:cNvSpPr/>
            <p:nvPr/>
          </p:nvSpPr>
          <p:spPr>
            <a:xfrm>
              <a:off x="6505350" y="3574375"/>
              <a:ext cx="121800" cy="43900"/>
            </a:xfrm>
            <a:custGeom>
              <a:avLst/>
              <a:gdLst/>
              <a:ahLst/>
              <a:cxnLst/>
              <a:rect l="l" t="t" r="r" b="b"/>
              <a:pathLst>
                <a:path w="4872" h="1756" extrusionOk="0">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7" name="Google Shape;3757;p117"/>
            <p:cNvSpPr/>
            <p:nvPr/>
          </p:nvSpPr>
          <p:spPr>
            <a:xfrm>
              <a:off x="4039275" y="2169125"/>
              <a:ext cx="3006925" cy="2565925"/>
            </a:xfrm>
            <a:custGeom>
              <a:avLst/>
              <a:gdLst/>
              <a:ahLst/>
              <a:cxnLst/>
              <a:rect l="l" t="t" r="r" b="b"/>
              <a:pathLst>
                <a:path w="120277" h="102637" extrusionOk="0">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8" name="Google Shape;3758;p117"/>
            <p:cNvSpPr/>
            <p:nvPr/>
          </p:nvSpPr>
          <p:spPr>
            <a:xfrm>
              <a:off x="4836800" y="3535975"/>
              <a:ext cx="125075" cy="1464550"/>
            </a:xfrm>
            <a:custGeom>
              <a:avLst/>
              <a:gdLst/>
              <a:ahLst/>
              <a:cxnLst/>
              <a:rect l="l" t="t" r="r" b="b"/>
              <a:pathLst>
                <a:path w="5003" h="58582" extrusionOk="0">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9" name="Google Shape;3759;p117"/>
            <p:cNvSpPr/>
            <p:nvPr/>
          </p:nvSpPr>
          <p:spPr>
            <a:xfrm>
              <a:off x="4802775" y="3543675"/>
              <a:ext cx="129475" cy="1510600"/>
            </a:xfrm>
            <a:custGeom>
              <a:avLst/>
              <a:gdLst/>
              <a:ahLst/>
              <a:cxnLst/>
              <a:rect l="l" t="t" r="r" b="b"/>
              <a:pathLst>
                <a:path w="5179" h="60424" extrusionOk="0">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0" name="Google Shape;3760;p117"/>
            <p:cNvSpPr/>
            <p:nvPr/>
          </p:nvSpPr>
          <p:spPr>
            <a:xfrm>
              <a:off x="4766575" y="3551350"/>
              <a:ext cx="129475" cy="1474400"/>
            </a:xfrm>
            <a:custGeom>
              <a:avLst/>
              <a:gdLst/>
              <a:ahLst/>
              <a:cxnLst/>
              <a:rect l="l" t="t" r="r" b="b"/>
              <a:pathLst>
                <a:path w="5179" h="58976" extrusionOk="0">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1" name="Google Shape;3761;p117"/>
            <p:cNvSpPr/>
            <p:nvPr/>
          </p:nvSpPr>
          <p:spPr>
            <a:xfrm>
              <a:off x="4751225" y="3587550"/>
              <a:ext cx="113025" cy="1464525"/>
            </a:xfrm>
            <a:custGeom>
              <a:avLst/>
              <a:gdLst/>
              <a:ahLst/>
              <a:cxnLst/>
              <a:rect l="l" t="t" r="r" b="b"/>
              <a:pathLst>
                <a:path w="4521" h="58581" extrusionOk="0">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2" name="Google Shape;3762;p117"/>
            <p:cNvSpPr/>
            <p:nvPr/>
          </p:nvSpPr>
          <p:spPr>
            <a:xfrm>
              <a:off x="4716125" y="4375200"/>
              <a:ext cx="64750" cy="674675"/>
            </a:xfrm>
            <a:custGeom>
              <a:avLst/>
              <a:gdLst/>
              <a:ahLst/>
              <a:cxnLst/>
              <a:rect l="l" t="t" r="r" b="b"/>
              <a:pathLst>
                <a:path w="2590" h="26987" extrusionOk="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3" name="Google Shape;3763;p117"/>
            <p:cNvSpPr/>
            <p:nvPr/>
          </p:nvSpPr>
          <p:spPr>
            <a:xfrm>
              <a:off x="4683200" y="4215025"/>
              <a:ext cx="64750" cy="781100"/>
            </a:xfrm>
            <a:custGeom>
              <a:avLst/>
              <a:gdLst/>
              <a:ahLst/>
              <a:cxnLst/>
              <a:rect l="l" t="t" r="r" b="b"/>
              <a:pathLst>
                <a:path w="2590" h="31244" extrusionOk="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4" name="Google Shape;3764;p117"/>
            <p:cNvSpPr/>
            <p:nvPr/>
          </p:nvSpPr>
          <p:spPr>
            <a:xfrm>
              <a:off x="4650300" y="4168950"/>
              <a:ext cx="75725" cy="786600"/>
            </a:xfrm>
            <a:custGeom>
              <a:avLst/>
              <a:gdLst/>
              <a:ahLst/>
              <a:cxnLst/>
              <a:rect l="l" t="t" r="r" b="b"/>
              <a:pathLst>
                <a:path w="3029" h="31464" extrusionOk="0">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5" name="Google Shape;3765;p117"/>
            <p:cNvSpPr/>
            <p:nvPr/>
          </p:nvSpPr>
          <p:spPr>
            <a:xfrm>
              <a:off x="4619575" y="4645050"/>
              <a:ext cx="51600" cy="285250"/>
            </a:xfrm>
            <a:custGeom>
              <a:avLst/>
              <a:gdLst/>
              <a:ahLst/>
              <a:cxnLst/>
              <a:rect l="l" t="t" r="r" b="b"/>
              <a:pathLst>
                <a:path w="2064" h="11410" extrusionOk="0">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6" name="Google Shape;3766;p117"/>
            <p:cNvSpPr/>
            <p:nvPr/>
          </p:nvSpPr>
          <p:spPr>
            <a:xfrm>
              <a:off x="4598750" y="4775600"/>
              <a:ext cx="26350" cy="111925"/>
            </a:xfrm>
            <a:custGeom>
              <a:avLst/>
              <a:gdLst/>
              <a:ahLst/>
              <a:cxnLst/>
              <a:rect l="l" t="t" r="r" b="b"/>
              <a:pathLst>
                <a:path w="1054" h="4477" extrusionOk="0">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7" name="Google Shape;3767;p117"/>
            <p:cNvSpPr/>
            <p:nvPr/>
          </p:nvSpPr>
          <p:spPr>
            <a:xfrm>
              <a:off x="5341425" y="4865550"/>
              <a:ext cx="95450" cy="49400"/>
            </a:xfrm>
            <a:custGeom>
              <a:avLst/>
              <a:gdLst/>
              <a:ahLst/>
              <a:cxnLst/>
              <a:rect l="l" t="t" r="r" b="b"/>
              <a:pathLst>
                <a:path w="3818" h="1976" extrusionOk="0">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8" name="Google Shape;3768;p117"/>
            <p:cNvSpPr/>
            <p:nvPr/>
          </p:nvSpPr>
          <p:spPr>
            <a:xfrm>
              <a:off x="5341425" y="4841425"/>
              <a:ext cx="97650" cy="45000"/>
            </a:xfrm>
            <a:custGeom>
              <a:avLst/>
              <a:gdLst/>
              <a:ahLst/>
              <a:cxnLst/>
              <a:rect l="l" t="t" r="r" b="b"/>
              <a:pathLst>
                <a:path w="3906" h="1800" extrusionOk="0">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9" name="Google Shape;3769;p117"/>
            <p:cNvSpPr/>
            <p:nvPr/>
          </p:nvSpPr>
          <p:spPr>
            <a:xfrm>
              <a:off x="5341425" y="4815100"/>
              <a:ext cx="127275" cy="43900"/>
            </a:xfrm>
            <a:custGeom>
              <a:avLst/>
              <a:gdLst/>
              <a:ahLst/>
              <a:cxnLst/>
              <a:rect l="l" t="t" r="r" b="b"/>
              <a:pathLst>
                <a:path w="5091" h="1756" extrusionOk="0">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0" name="Google Shape;3770;p117"/>
            <p:cNvSpPr/>
            <p:nvPr/>
          </p:nvSpPr>
          <p:spPr>
            <a:xfrm>
              <a:off x="5305225" y="4740500"/>
              <a:ext cx="241350" cy="79000"/>
            </a:xfrm>
            <a:custGeom>
              <a:avLst/>
              <a:gdLst/>
              <a:ahLst/>
              <a:cxnLst/>
              <a:rect l="l" t="t" r="r" b="b"/>
              <a:pathLst>
                <a:path w="9654" h="3160" extrusionOk="0">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1" name="Google Shape;3771;p117"/>
            <p:cNvSpPr/>
            <p:nvPr/>
          </p:nvSpPr>
          <p:spPr>
            <a:xfrm>
              <a:off x="5384200" y="5052050"/>
              <a:ext cx="25" cy="25"/>
            </a:xfrm>
            <a:custGeom>
              <a:avLst/>
              <a:gdLst/>
              <a:ahLst/>
              <a:cxnLst/>
              <a:rect l="l" t="t" r="r" b="b"/>
              <a:pathLst>
                <a:path w="1" h="1" extrusionOk="0">
                  <a:moveTo>
                    <a:pt x="1" y="1"/>
                  </a:moveTo>
                  <a:lnTo>
                    <a:pt x="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2" name="Google Shape;3772;p117"/>
            <p:cNvSpPr/>
            <p:nvPr/>
          </p:nvSpPr>
          <p:spPr>
            <a:xfrm>
              <a:off x="5384200" y="5052050"/>
              <a:ext cx="25" cy="25"/>
            </a:xfrm>
            <a:custGeom>
              <a:avLst/>
              <a:gdLst/>
              <a:ahLst/>
              <a:cxnLst/>
              <a:rect l="l" t="t" r="r" b="b"/>
              <a:pathLst>
                <a:path w="1" h="1" fill="none" extrusionOk="0">
                  <a:moveTo>
                    <a:pt x="1" y="1"/>
                  </a:moveTo>
                  <a:lnTo>
                    <a:pt x="1" y="1"/>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3" name="Google Shape;3773;p117"/>
            <p:cNvSpPr/>
            <p:nvPr/>
          </p:nvSpPr>
          <p:spPr>
            <a:xfrm>
              <a:off x="5067175" y="3133375"/>
              <a:ext cx="866650" cy="1926375"/>
            </a:xfrm>
            <a:custGeom>
              <a:avLst/>
              <a:gdLst/>
              <a:ahLst/>
              <a:cxnLst/>
              <a:rect l="l" t="t" r="r" b="b"/>
              <a:pathLst>
                <a:path w="34666" h="77055" extrusionOk="0">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4" name="Google Shape;3774;p117"/>
            <p:cNvSpPr/>
            <p:nvPr/>
          </p:nvSpPr>
          <p:spPr>
            <a:xfrm>
              <a:off x="5041925" y="3105950"/>
              <a:ext cx="861200" cy="1932975"/>
            </a:xfrm>
            <a:custGeom>
              <a:avLst/>
              <a:gdLst/>
              <a:ahLst/>
              <a:cxnLst/>
              <a:rect l="l" t="t" r="r" b="b"/>
              <a:pathLst>
                <a:path w="34448" h="77319" extrusionOk="0">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5" name="Google Shape;3775;p117"/>
            <p:cNvSpPr/>
            <p:nvPr/>
          </p:nvSpPr>
          <p:spPr>
            <a:xfrm>
              <a:off x="4993675" y="3053300"/>
              <a:ext cx="851300" cy="1980125"/>
            </a:xfrm>
            <a:custGeom>
              <a:avLst/>
              <a:gdLst/>
              <a:ahLst/>
              <a:cxnLst/>
              <a:rect l="l" t="t" r="r" b="b"/>
              <a:pathLst>
                <a:path w="34052" h="79205" extrusionOk="0">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6" name="Google Shape;3776;p117"/>
            <p:cNvSpPr/>
            <p:nvPr/>
          </p:nvSpPr>
          <p:spPr>
            <a:xfrm>
              <a:off x="4962950" y="3026975"/>
              <a:ext cx="852400" cy="2017425"/>
            </a:xfrm>
            <a:custGeom>
              <a:avLst/>
              <a:gdLst/>
              <a:ahLst/>
              <a:cxnLst/>
              <a:rect l="l" t="t" r="r" b="b"/>
              <a:pathLst>
                <a:path w="34096" h="80697" extrusionOk="0">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7" name="Google Shape;3777;p117"/>
            <p:cNvSpPr/>
            <p:nvPr/>
          </p:nvSpPr>
          <p:spPr>
            <a:xfrm>
              <a:off x="4932225" y="2976525"/>
              <a:ext cx="827175" cy="2027275"/>
            </a:xfrm>
            <a:custGeom>
              <a:avLst/>
              <a:gdLst/>
              <a:ahLst/>
              <a:cxnLst/>
              <a:rect l="l" t="t" r="r" b="b"/>
              <a:pathLst>
                <a:path w="33087" h="81091" extrusionOk="0">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8" name="Google Shape;3778;p117"/>
            <p:cNvSpPr/>
            <p:nvPr/>
          </p:nvSpPr>
          <p:spPr>
            <a:xfrm>
              <a:off x="4899325" y="2920575"/>
              <a:ext cx="796450" cy="2115050"/>
            </a:xfrm>
            <a:custGeom>
              <a:avLst/>
              <a:gdLst/>
              <a:ahLst/>
              <a:cxnLst/>
              <a:rect l="l" t="t" r="r" b="b"/>
              <a:pathLst>
                <a:path w="31858" h="84602" extrusionOk="0">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9" name="Google Shape;3779;p117"/>
            <p:cNvSpPr/>
            <p:nvPr/>
          </p:nvSpPr>
          <p:spPr>
            <a:xfrm>
              <a:off x="5289850" y="2869000"/>
              <a:ext cx="349975" cy="388375"/>
            </a:xfrm>
            <a:custGeom>
              <a:avLst/>
              <a:gdLst/>
              <a:ahLst/>
              <a:cxnLst/>
              <a:rect l="l" t="t" r="r" b="b"/>
              <a:pathLst>
                <a:path w="13999" h="15535" extrusionOk="0">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0" name="Google Shape;3780;p117"/>
            <p:cNvSpPr/>
            <p:nvPr/>
          </p:nvSpPr>
          <p:spPr>
            <a:xfrm>
              <a:off x="5206475" y="2843775"/>
              <a:ext cx="405925" cy="426750"/>
            </a:xfrm>
            <a:custGeom>
              <a:avLst/>
              <a:gdLst/>
              <a:ahLst/>
              <a:cxnLst/>
              <a:rect l="l" t="t" r="r" b="b"/>
              <a:pathLst>
                <a:path w="16237" h="17070" extrusionOk="0">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1" name="Google Shape;3781;p117"/>
            <p:cNvSpPr/>
            <p:nvPr/>
          </p:nvSpPr>
          <p:spPr>
            <a:xfrm>
              <a:off x="5101175" y="2819650"/>
              <a:ext cx="483800" cy="494775"/>
            </a:xfrm>
            <a:custGeom>
              <a:avLst/>
              <a:gdLst/>
              <a:ahLst/>
              <a:cxnLst/>
              <a:rect l="l" t="t" r="r" b="b"/>
              <a:pathLst>
                <a:path w="19352" h="19791" extrusionOk="0">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2" name="Google Shape;3782;p117"/>
            <p:cNvSpPr/>
            <p:nvPr/>
          </p:nvSpPr>
          <p:spPr>
            <a:xfrm>
              <a:off x="3975625" y="3259550"/>
              <a:ext cx="584750" cy="1657600"/>
            </a:xfrm>
            <a:custGeom>
              <a:avLst/>
              <a:gdLst/>
              <a:ahLst/>
              <a:cxnLst/>
              <a:rect l="l" t="t" r="r" b="b"/>
              <a:pathLst>
                <a:path w="23390" h="66304" extrusionOk="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3" name="Google Shape;3783;p117"/>
            <p:cNvSpPr/>
            <p:nvPr/>
          </p:nvSpPr>
          <p:spPr>
            <a:xfrm>
              <a:off x="3940525" y="2730775"/>
              <a:ext cx="589125" cy="2188575"/>
            </a:xfrm>
            <a:custGeom>
              <a:avLst/>
              <a:gdLst/>
              <a:ahLst/>
              <a:cxnLst/>
              <a:rect l="l" t="t" r="r" b="b"/>
              <a:pathLst>
                <a:path w="23565" h="87543" extrusionOk="0">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4" name="Google Shape;3784;p117"/>
            <p:cNvSpPr/>
            <p:nvPr/>
          </p:nvSpPr>
          <p:spPr>
            <a:xfrm>
              <a:off x="4021700" y="2610100"/>
              <a:ext cx="687875" cy="2200625"/>
            </a:xfrm>
            <a:custGeom>
              <a:avLst/>
              <a:gdLst/>
              <a:ahLst/>
              <a:cxnLst/>
              <a:rect l="l" t="t" r="r" b="b"/>
              <a:pathLst>
                <a:path w="27515" h="88025" extrusionOk="0">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5" name="Google Shape;3785;p117"/>
            <p:cNvSpPr/>
            <p:nvPr/>
          </p:nvSpPr>
          <p:spPr>
            <a:xfrm>
              <a:off x="3872525" y="2722000"/>
              <a:ext cx="510125" cy="2108475"/>
            </a:xfrm>
            <a:custGeom>
              <a:avLst/>
              <a:gdLst/>
              <a:ahLst/>
              <a:cxnLst/>
              <a:rect l="l" t="t" r="r" b="b"/>
              <a:pathLst>
                <a:path w="20405" h="84339" extrusionOk="0">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6" name="Google Shape;3786;p117"/>
            <p:cNvSpPr/>
            <p:nvPr/>
          </p:nvSpPr>
          <p:spPr>
            <a:xfrm>
              <a:off x="5263525" y="3312200"/>
              <a:ext cx="868875" cy="1159550"/>
            </a:xfrm>
            <a:custGeom>
              <a:avLst/>
              <a:gdLst/>
              <a:ahLst/>
              <a:cxnLst/>
              <a:rect l="l" t="t" r="r" b="b"/>
              <a:pathLst>
                <a:path w="34755" h="46382" extrusionOk="0">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7" name="Google Shape;3787;p117"/>
            <p:cNvSpPr/>
            <p:nvPr/>
          </p:nvSpPr>
          <p:spPr>
            <a:xfrm>
              <a:off x="5251475" y="3288075"/>
              <a:ext cx="853500" cy="1173800"/>
            </a:xfrm>
            <a:custGeom>
              <a:avLst/>
              <a:gdLst/>
              <a:ahLst/>
              <a:cxnLst/>
              <a:rect l="l" t="t" r="r" b="b"/>
              <a:pathLst>
                <a:path w="34140" h="46952" extrusionOk="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8" name="Google Shape;3788;p117"/>
            <p:cNvSpPr/>
            <p:nvPr/>
          </p:nvSpPr>
          <p:spPr>
            <a:xfrm>
              <a:off x="5242675" y="3261725"/>
              <a:ext cx="833775" cy="1184800"/>
            </a:xfrm>
            <a:custGeom>
              <a:avLst/>
              <a:gdLst/>
              <a:ahLst/>
              <a:cxnLst/>
              <a:rect l="l" t="t" r="r" b="b"/>
              <a:pathLst>
                <a:path w="33351" h="47392" extrusionOk="0">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9" name="Google Shape;3789;p117"/>
            <p:cNvSpPr/>
            <p:nvPr/>
          </p:nvSpPr>
          <p:spPr>
            <a:xfrm>
              <a:off x="5230625" y="3236500"/>
              <a:ext cx="817300" cy="1199050"/>
            </a:xfrm>
            <a:custGeom>
              <a:avLst/>
              <a:gdLst/>
              <a:ahLst/>
              <a:cxnLst/>
              <a:rect l="l" t="t" r="r" b="b"/>
              <a:pathLst>
                <a:path w="32692" h="47962" extrusionOk="0">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0" name="Google Shape;3790;p117"/>
            <p:cNvSpPr/>
            <p:nvPr/>
          </p:nvSpPr>
          <p:spPr>
            <a:xfrm>
              <a:off x="5136275" y="3184950"/>
              <a:ext cx="854600" cy="1805700"/>
            </a:xfrm>
            <a:custGeom>
              <a:avLst/>
              <a:gdLst/>
              <a:ahLst/>
              <a:cxnLst/>
              <a:rect l="l" t="t" r="r" b="b"/>
              <a:pathLst>
                <a:path w="34184" h="72228" extrusionOk="0">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1" name="Google Shape;3791;p117"/>
            <p:cNvSpPr/>
            <p:nvPr/>
          </p:nvSpPr>
          <p:spPr>
            <a:xfrm>
              <a:off x="5101175" y="3159725"/>
              <a:ext cx="862275" cy="1886875"/>
            </a:xfrm>
            <a:custGeom>
              <a:avLst/>
              <a:gdLst/>
              <a:ahLst/>
              <a:cxnLst/>
              <a:rect l="l" t="t" r="r" b="b"/>
              <a:pathLst>
                <a:path w="34491" h="75475" extrusionOk="0">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2" name="Google Shape;3792;p117"/>
            <p:cNvSpPr/>
            <p:nvPr/>
          </p:nvSpPr>
          <p:spPr>
            <a:xfrm>
              <a:off x="5644200" y="4235875"/>
              <a:ext cx="110825" cy="70225"/>
            </a:xfrm>
            <a:custGeom>
              <a:avLst/>
              <a:gdLst/>
              <a:ahLst/>
              <a:cxnLst/>
              <a:rect l="l" t="t" r="r" b="b"/>
              <a:pathLst>
                <a:path w="4433" h="2809" extrusionOk="0">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3" name="Google Shape;3793;p117"/>
            <p:cNvSpPr/>
            <p:nvPr/>
          </p:nvSpPr>
          <p:spPr>
            <a:xfrm>
              <a:off x="5600325" y="4217225"/>
              <a:ext cx="172250" cy="154700"/>
            </a:xfrm>
            <a:custGeom>
              <a:avLst/>
              <a:gdLst/>
              <a:ahLst/>
              <a:cxnLst/>
              <a:rect l="l" t="t" r="r" b="b"/>
              <a:pathLst>
                <a:path w="6890" h="6188" extrusionOk="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4" name="Google Shape;3794;p117"/>
            <p:cNvSpPr/>
            <p:nvPr/>
          </p:nvSpPr>
          <p:spPr>
            <a:xfrm>
              <a:off x="5555325" y="4199675"/>
              <a:ext cx="240275" cy="216125"/>
            </a:xfrm>
            <a:custGeom>
              <a:avLst/>
              <a:gdLst/>
              <a:ahLst/>
              <a:cxnLst/>
              <a:rect l="l" t="t" r="r" b="b"/>
              <a:pathLst>
                <a:path w="9611" h="8645" extrusionOk="0">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5" name="Google Shape;3795;p117"/>
            <p:cNvSpPr/>
            <p:nvPr/>
          </p:nvSpPr>
          <p:spPr>
            <a:xfrm>
              <a:off x="5499400" y="4181025"/>
              <a:ext cx="342275" cy="296225"/>
            </a:xfrm>
            <a:custGeom>
              <a:avLst/>
              <a:gdLst/>
              <a:ahLst/>
              <a:cxnLst/>
              <a:rect l="l" t="t" r="r" b="b"/>
              <a:pathLst>
                <a:path w="13691" h="11849" extrusionOk="0">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6" name="Google Shape;3796;p117"/>
            <p:cNvSpPr/>
            <p:nvPr/>
          </p:nvSpPr>
          <p:spPr>
            <a:xfrm>
              <a:off x="5288750" y="4500250"/>
              <a:ext cx="79025" cy="51600"/>
            </a:xfrm>
            <a:custGeom>
              <a:avLst/>
              <a:gdLst/>
              <a:ahLst/>
              <a:cxnLst/>
              <a:rect l="l" t="t" r="r" b="b"/>
              <a:pathLst>
                <a:path w="3161" h="2064" extrusionOk="0">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7" name="Google Shape;3797;p117"/>
            <p:cNvSpPr/>
            <p:nvPr/>
          </p:nvSpPr>
          <p:spPr>
            <a:xfrm>
              <a:off x="5982075" y="1811500"/>
              <a:ext cx="928100" cy="1382250"/>
            </a:xfrm>
            <a:custGeom>
              <a:avLst/>
              <a:gdLst/>
              <a:ahLst/>
              <a:cxnLst/>
              <a:rect l="l" t="t" r="r" b="b"/>
              <a:pathLst>
                <a:path w="37124" h="55290" extrusionOk="0">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8" name="Google Shape;3798;p117"/>
            <p:cNvSpPr/>
            <p:nvPr/>
          </p:nvSpPr>
          <p:spPr>
            <a:xfrm>
              <a:off x="5954650" y="1809300"/>
              <a:ext cx="928100" cy="1359225"/>
            </a:xfrm>
            <a:custGeom>
              <a:avLst/>
              <a:gdLst/>
              <a:ahLst/>
              <a:cxnLst/>
              <a:rect l="l" t="t" r="r" b="b"/>
              <a:pathLst>
                <a:path w="37124" h="54369" extrusionOk="0">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9" name="Google Shape;3799;p117"/>
            <p:cNvSpPr/>
            <p:nvPr/>
          </p:nvSpPr>
          <p:spPr>
            <a:xfrm>
              <a:off x="5925025" y="1820275"/>
              <a:ext cx="932500" cy="1321900"/>
            </a:xfrm>
            <a:custGeom>
              <a:avLst/>
              <a:gdLst/>
              <a:ahLst/>
              <a:cxnLst/>
              <a:rect l="l" t="t" r="r" b="b"/>
              <a:pathLst>
                <a:path w="37300" h="52876" extrusionOk="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0" name="Google Shape;3800;p117"/>
            <p:cNvSpPr/>
            <p:nvPr/>
          </p:nvSpPr>
          <p:spPr>
            <a:xfrm>
              <a:off x="5894325" y="1812575"/>
              <a:ext cx="942350" cy="1302175"/>
            </a:xfrm>
            <a:custGeom>
              <a:avLst/>
              <a:gdLst/>
              <a:ahLst/>
              <a:cxnLst/>
              <a:rect l="l" t="t" r="r" b="b"/>
              <a:pathLst>
                <a:path w="37694" h="52087" extrusionOk="0">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1" name="Google Shape;3801;p117"/>
            <p:cNvSpPr/>
            <p:nvPr/>
          </p:nvSpPr>
          <p:spPr>
            <a:xfrm>
              <a:off x="5836175" y="1785150"/>
              <a:ext cx="956625" cy="1276950"/>
            </a:xfrm>
            <a:custGeom>
              <a:avLst/>
              <a:gdLst/>
              <a:ahLst/>
              <a:cxnLst/>
              <a:rect l="l" t="t" r="r" b="b"/>
              <a:pathLst>
                <a:path w="38265" h="51078" extrusionOk="0">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2" name="Google Shape;3802;p117"/>
            <p:cNvSpPr/>
            <p:nvPr/>
          </p:nvSpPr>
          <p:spPr>
            <a:xfrm>
              <a:off x="5806550" y="1750050"/>
              <a:ext cx="970875" cy="1285725"/>
            </a:xfrm>
            <a:custGeom>
              <a:avLst/>
              <a:gdLst/>
              <a:ahLst/>
              <a:cxnLst/>
              <a:rect l="l" t="t" r="r" b="b"/>
              <a:pathLst>
                <a:path w="38835" h="51429" extrusionOk="0">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3" name="Google Shape;3803;p117"/>
            <p:cNvSpPr/>
            <p:nvPr/>
          </p:nvSpPr>
          <p:spPr>
            <a:xfrm>
              <a:off x="5750600" y="1745675"/>
              <a:ext cx="1006000" cy="1239650"/>
            </a:xfrm>
            <a:custGeom>
              <a:avLst/>
              <a:gdLst/>
              <a:ahLst/>
              <a:cxnLst/>
              <a:rect l="l" t="t" r="r" b="b"/>
              <a:pathLst>
                <a:path w="40240" h="49586" extrusionOk="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4" name="Google Shape;3804;p117"/>
            <p:cNvSpPr/>
            <p:nvPr/>
          </p:nvSpPr>
          <p:spPr>
            <a:xfrm>
              <a:off x="5686975" y="1781875"/>
              <a:ext cx="1024625" cy="1146400"/>
            </a:xfrm>
            <a:custGeom>
              <a:avLst/>
              <a:gdLst/>
              <a:ahLst/>
              <a:cxnLst/>
              <a:rect l="l" t="t" r="r" b="b"/>
              <a:pathLst>
                <a:path w="40985" h="45856" extrusionOk="0">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5" name="Google Shape;3805;p117"/>
            <p:cNvSpPr/>
            <p:nvPr/>
          </p:nvSpPr>
          <p:spPr>
            <a:xfrm>
              <a:off x="5631025" y="1795025"/>
              <a:ext cx="1012575" cy="1082775"/>
            </a:xfrm>
            <a:custGeom>
              <a:avLst/>
              <a:gdLst/>
              <a:ahLst/>
              <a:cxnLst/>
              <a:rect l="l" t="t" r="r" b="b"/>
              <a:pathLst>
                <a:path w="40503" h="43311" extrusionOk="0">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6" name="Google Shape;3806;p117"/>
            <p:cNvSpPr/>
            <p:nvPr/>
          </p:nvSpPr>
          <p:spPr>
            <a:xfrm>
              <a:off x="5603600" y="1804900"/>
              <a:ext cx="1003800" cy="1047675"/>
            </a:xfrm>
            <a:custGeom>
              <a:avLst/>
              <a:gdLst/>
              <a:ahLst/>
              <a:cxnLst/>
              <a:rect l="l" t="t" r="r" b="b"/>
              <a:pathLst>
                <a:path w="40152" h="41907" extrusionOk="0">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7" name="Google Shape;3807;p117"/>
            <p:cNvSpPr/>
            <p:nvPr/>
          </p:nvSpPr>
          <p:spPr>
            <a:xfrm>
              <a:off x="5576175" y="1804900"/>
              <a:ext cx="998300" cy="1023550"/>
            </a:xfrm>
            <a:custGeom>
              <a:avLst/>
              <a:gdLst/>
              <a:ahLst/>
              <a:cxnLst/>
              <a:rect l="l" t="t" r="r" b="b"/>
              <a:pathLst>
                <a:path w="39932" h="40942" extrusionOk="0">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8" name="Google Shape;3808;p117"/>
            <p:cNvSpPr/>
            <p:nvPr/>
          </p:nvSpPr>
          <p:spPr>
            <a:xfrm>
              <a:off x="5548750" y="1803800"/>
              <a:ext cx="995025" cy="1000500"/>
            </a:xfrm>
            <a:custGeom>
              <a:avLst/>
              <a:gdLst/>
              <a:ahLst/>
              <a:cxnLst/>
              <a:rect l="l" t="t" r="r" b="b"/>
              <a:pathLst>
                <a:path w="39801" h="40020" extrusionOk="0">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9" name="Google Shape;3809;p117"/>
            <p:cNvSpPr/>
            <p:nvPr/>
          </p:nvSpPr>
          <p:spPr>
            <a:xfrm>
              <a:off x="5493900" y="1863050"/>
              <a:ext cx="967600" cy="891900"/>
            </a:xfrm>
            <a:custGeom>
              <a:avLst/>
              <a:gdLst/>
              <a:ahLst/>
              <a:cxnLst/>
              <a:rect l="l" t="t" r="r" b="b"/>
              <a:pathLst>
                <a:path w="38704" h="35676" extrusionOk="0">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0" name="Google Shape;3810;p117"/>
            <p:cNvSpPr/>
            <p:nvPr/>
          </p:nvSpPr>
          <p:spPr>
            <a:xfrm>
              <a:off x="5469775" y="1897050"/>
              <a:ext cx="943450" cy="837050"/>
            </a:xfrm>
            <a:custGeom>
              <a:avLst/>
              <a:gdLst/>
              <a:ahLst/>
              <a:cxnLst/>
              <a:rect l="l" t="t" r="r" b="b"/>
              <a:pathLst>
                <a:path w="37738" h="33482" extrusionOk="0">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1" name="Google Shape;3811;p117"/>
            <p:cNvSpPr/>
            <p:nvPr/>
          </p:nvSpPr>
          <p:spPr>
            <a:xfrm>
              <a:off x="5446725" y="1902550"/>
              <a:ext cx="929200" cy="809600"/>
            </a:xfrm>
            <a:custGeom>
              <a:avLst/>
              <a:gdLst/>
              <a:ahLst/>
              <a:cxnLst/>
              <a:rect l="l" t="t" r="r" b="b"/>
              <a:pathLst>
                <a:path w="37168" h="32384" extrusionOk="0">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2" name="Google Shape;3812;p117"/>
            <p:cNvSpPr/>
            <p:nvPr/>
          </p:nvSpPr>
          <p:spPr>
            <a:xfrm>
              <a:off x="5422600" y="1929975"/>
              <a:ext cx="900675" cy="760250"/>
            </a:xfrm>
            <a:custGeom>
              <a:avLst/>
              <a:gdLst/>
              <a:ahLst/>
              <a:cxnLst/>
              <a:rect l="l" t="t" r="r" b="b"/>
              <a:pathLst>
                <a:path w="36027" h="30410" extrusionOk="0">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3" name="Google Shape;3813;p117"/>
            <p:cNvSpPr/>
            <p:nvPr/>
          </p:nvSpPr>
          <p:spPr>
            <a:xfrm>
              <a:off x="5375425" y="2000175"/>
              <a:ext cx="840325" cy="647250"/>
            </a:xfrm>
            <a:custGeom>
              <a:avLst/>
              <a:gdLst/>
              <a:ahLst/>
              <a:cxnLst/>
              <a:rect l="l" t="t" r="r" b="b"/>
              <a:pathLst>
                <a:path w="33613" h="25890" extrusionOk="0">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4" name="Google Shape;3814;p117"/>
            <p:cNvSpPr/>
            <p:nvPr/>
          </p:nvSpPr>
          <p:spPr>
            <a:xfrm>
              <a:off x="5351300" y="2536625"/>
              <a:ext cx="160175" cy="88875"/>
            </a:xfrm>
            <a:custGeom>
              <a:avLst/>
              <a:gdLst/>
              <a:ahLst/>
              <a:cxnLst/>
              <a:rect l="l" t="t" r="r" b="b"/>
              <a:pathLst>
                <a:path w="6407" h="3555" extrusionOk="0">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5" name="Google Shape;3815;p117"/>
            <p:cNvSpPr/>
            <p:nvPr/>
          </p:nvSpPr>
          <p:spPr>
            <a:xfrm>
              <a:off x="5904175" y="2181175"/>
              <a:ext cx="137150" cy="118500"/>
            </a:xfrm>
            <a:custGeom>
              <a:avLst/>
              <a:gdLst/>
              <a:ahLst/>
              <a:cxnLst/>
              <a:rect l="l" t="t" r="r" b="b"/>
              <a:pathLst>
                <a:path w="5486" h="4740" extrusionOk="0">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6" name="Google Shape;3816;p117"/>
            <p:cNvSpPr/>
            <p:nvPr/>
          </p:nvSpPr>
          <p:spPr>
            <a:xfrm>
              <a:off x="5889925" y="2072575"/>
              <a:ext cx="210650" cy="199675"/>
            </a:xfrm>
            <a:custGeom>
              <a:avLst/>
              <a:gdLst/>
              <a:ahLst/>
              <a:cxnLst/>
              <a:rect l="l" t="t" r="r" b="b"/>
              <a:pathLst>
                <a:path w="8426" h="7987" extrusionOk="0">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7" name="Google Shape;3817;p117"/>
            <p:cNvSpPr/>
            <p:nvPr/>
          </p:nvSpPr>
          <p:spPr>
            <a:xfrm>
              <a:off x="5303025" y="2516875"/>
              <a:ext cx="109725" cy="65825"/>
            </a:xfrm>
            <a:custGeom>
              <a:avLst/>
              <a:gdLst/>
              <a:ahLst/>
              <a:cxnLst/>
              <a:rect l="l" t="t" r="r" b="b"/>
              <a:pathLst>
                <a:path w="4389" h="2633" extrusionOk="0">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8" name="Google Shape;3818;p117"/>
            <p:cNvSpPr/>
            <p:nvPr/>
          </p:nvSpPr>
          <p:spPr>
            <a:xfrm>
              <a:off x="6039125" y="1741275"/>
              <a:ext cx="930275" cy="1504025"/>
            </a:xfrm>
            <a:custGeom>
              <a:avLst/>
              <a:gdLst/>
              <a:ahLst/>
              <a:cxnLst/>
              <a:rect l="l" t="t" r="r" b="b"/>
              <a:pathLst>
                <a:path w="37211" h="60161" extrusionOk="0">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9" name="Google Shape;3819;p117"/>
            <p:cNvSpPr/>
            <p:nvPr/>
          </p:nvSpPr>
          <p:spPr>
            <a:xfrm>
              <a:off x="6067650" y="1763225"/>
              <a:ext cx="930275" cy="1507300"/>
            </a:xfrm>
            <a:custGeom>
              <a:avLst/>
              <a:gdLst/>
              <a:ahLst/>
              <a:cxnLst/>
              <a:rect l="l" t="t" r="r" b="b"/>
              <a:pathLst>
                <a:path w="37211" h="60292" extrusionOk="0">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0" name="Google Shape;3820;p117"/>
            <p:cNvSpPr/>
            <p:nvPr/>
          </p:nvSpPr>
          <p:spPr>
            <a:xfrm>
              <a:off x="7317150" y="4387275"/>
              <a:ext cx="64725" cy="41700"/>
            </a:xfrm>
            <a:custGeom>
              <a:avLst/>
              <a:gdLst/>
              <a:ahLst/>
              <a:cxnLst/>
              <a:rect l="l" t="t" r="r" b="b"/>
              <a:pathLst>
                <a:path w="2589" h="1668" extrusionOk="0">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1" name="Google Shape;3821;p117"/>
            <p:cNvSpPr/>
            <p:nvPr/>
          </p:nvSpPr>
          <p:spPr>
            <a:xfrm>
              <a:off x="7284225" y="4357650"/>
              <a:ext cx="41725" cy="38425"/>
            </a:xfrm>
            <a:custGeom>
              <a:avLst/>
              <a:gdLst/>
              <a:ahLst/>
              <a:cxnLst/>
              <a:rect l="l" t="t" r="r" b="b"/>
              <a:pathLst>
                <a:path w="1669" h="1537" extrusionOk="0">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2" name="Google Shape;3822;p117"/>
            <p:cNvSpPr/>
            <p:nvPr/>
          </p:nvSpPr>
          <p:spPr>
            <a:xfrm>
              <a:off x="7108700" y="4199675"/>
              <a:ext cx="231500" cy="292925"/>
            </a:xfrm>
            <a:custGeom>
              <a:avLst/>
              <a:gdLst/>
              <a:ahLst/>
              <a:cxnLst/>
              <a:rect l="l" t="t" r="r" b="b"/>
              <a:pathLst>
                <a:path w="9260" h="11717" extrusionOk="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3" name="Google Shape;3823;p117"/>
            <p:cNvSpPr/>
            <p:nvPr/>
          </p:nvSpPr>
          <p:spPr>
            <a:xfrm>
              <a:off x="6978150" y="4100950"/>
              <a:ext cx="378500" cy="413600"/>
            </a:xfrm>
            <a:custGeom>
              <a:avLst/>
              <a:gdLst/>
              <a:ahLst/>
              <a:cxnLst/>
              <a:rect l="l" t="t" r="r" b="b"/>
              <a:pathLst>
                <a:path w="15140" h="16544" extrusionOk="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4" name="Google Shape;3824;p117"/>
            <p:cNvSpPr/>
            <p:nvPr/>
          </p:nvSpPr>
          <p:spPr>
            <a:xfrm>
              <a:off x="6866275" y="4041700"/>
              <a:ext cx="453075" cy="489300"/>
            </a:xfrm>
            <a:custGeom>
              <a:avLst/>
              <a:gdLst/>
              <a:ahLst/>
              <a:cxnLst/>
              <a:rect l="l" t="t" r="r" b="b"/>
              <a:pathLst>
                <a:path w="18123" h="19572" extrusionOk="0">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5" name="Google Shape;3825;p117"/>
            <p:cNvSpPr/>
            <p:nvPr/>
          </p:nvSpPr>
          <p:spPr>
            <a:xfrm>
              <a:off x="6816900" y="4007700"/>
              <a:ext cx="515625" cy="541950"/>
            </a:xfrm>
            <a:custGeom>
              <a:avLst/>
              <a:gdLst/>
              <a:ahLst/>
              <a:cxnLst/>
              <a:rect l="l" t="t" r="r" b="b"/>
              <a:pathLst>
                <a:path w="20625" h="21678" extrusionOk="0">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6" name="Google Shape;3826;p117"/>
            <p:cNvSpPr/>
            <p:nvPr/>
          </p:nvSpPr>
          <p:spPr>
            <a:xfrm>
              <a:off x="7193175" y="3904575"/>
              <a:ext cx="99850" cy="461875"/>
            </a:xfrm>
            <a:custGeom>
              <a:avLst/>
              <a:gdLst/>
              <a:ahLst/>
              <a:cxnLst/>
              <a:rect l="l" t="t" r="r" b="b"/>
              <a:pathLst>
                <a:path w="3994" h="18475" extrusionOk="0">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7" name="Google Shape;3827;p117"/>
            <p:cNvSpPr/>
            <p:nvPr/>
          </p:nvSpPr>
          <p:spPr>
            <a:xfrm>
              <a:off x="7090050" y="3878250"/>
              <a:ext cx="102050" cy="330225"/>
            </a:xfrm>
            <a:custGeom>
              <a:avLst/>
              <a:gdLst/>
              <a:ahLst/>
              <a:cxnLst/>
              <a:rect l="l" t="t" r="r" b="b"/>
              <a:pathLst>
                <a:path w="4082" h="13209" extrusionOk="0">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8" name="Google Shape;3828;p117"/>
            <p:cNvSpPr/>
            <p:nvPr/>
          </p:nvSpPr>
          <p:spPr>
            <a:xfrm>
              <a:off x="6999000" y="3853025"/>
              <a:ext cx="183225" cy="256725"/>
            </a:xfrm>
            <a:custGeom>
              <a:avLst/>
              <a:gdLst/>
              <a:ahLst/>
              <a:cxnLst/>
              <a:rect l="l" t="t" r="r" b="b"/>
              <a:pathLst>
                <a:path w="7329" h="10269" extrusionOk="0">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9" name="Google Shape;3829;p117"/>
            <p:cNvSpPr/>
            <p:nvPr/>
          </p:nvSpPr>
          <p:spPr>
            <a:xfrm>
              <a:off x="6933175" y="3802550"/>
              <a:ext cx="228200" cy="247950"/>
            </a:xfrm>
            <a:custGeom>
              <a:avLst/>
              <a:gdLst/>
              <a:ahLst/>
              <a:cxnLst/>
              <a:rect l="l" t="t" r="r" b="b"/>
              <a:pathLst>
                <a:path w="9128" h="9918" extrusionOk="0">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0" name="Google Shape;3830;p117"/>
            <p:cNvSpPr/>
            <p:nvPr/>
          </p:nvSpPr>
          <p:spPr>
            <a:xfrm>
              <a:off x="4482450" y="2681425"/>
              <a:ext cx="948950" cy="1026825"/>
            </a:xfrm>
            <a:custGeom>
              <a:avLst/>
              <a:gdLst/>
              <a:ahLst/>
              <a:cxnLst/>
              <a:rect l="l" t="t" r="r" b="b"/>
              <a:pathLst>
                <a:path w="37958" h="41073" extrusionOk="0">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1" name="Google Shape;3831;p117"/>
            <p:cNvSpPr/>
            <p:nvPr/>
          </p:nvSpPr>
          <p:spPr>
            <a:xfrm>
              <a:off x="4547175" y="2703350"/>
              <a:ext cx="908350" cy="911650"/>
            </a:xfrm>
            <a:custGeom>
              <a:avLst/>
              <a:gdLst/>
              <a:ahLst/>
              <a:cxnLst/>
              <a:rect l="l" t="t" r="r" b="b"/>
              <a:pathLst>
                <a:path w="36334" h="36466" extrusionOk="0">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2" name="Google Shape;3832;p117"/>
            <p:cNvSpPr/>
            <p:nvPr/>
          </p:nvSpPr>
          <p:spPr>
            <a:xfrm>
              <a:off x="4648100" y="2725300"/>
              <a:ext cx="830475" cy="834850"/>
            </a:xfrm>
            <a:custGeom>
              <a:avLst/>
              <a:gdLst/>
              <a:ahLst/>
              <a:cxnLst/>
              <a:rect l="l" t="t" r="r" b="b"/>
              <a:pathLst>
                <a:path w="33219" h="33394" extrusionOk="0">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3" name="Google Shape;3833;p117"/>
            <p:cNvSpPr/>
            <p:nvPr/>
          </p:nvSpPr>
          <p:spPr>
            <a:xfrm>
              <a:off x="4789625" y="2746150"/>
              <a:ext cx="713075" cy="742700"/>
            </a:xfrm>
            <a:custGeom>
              <a:avLst/>
              <a:gdLst/>
              <a:ahLst/>
              <a:cxnLst/>
              <a:rect l="l" t="t" r="r" b="b"/>
              <a:pathLst>
                <a:path w="28523" h="29708" extrusionOk="0">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4" name="Google Shape;3834;p117"/>
            <p:cNvSpPr/>
            <p:nvPr/>
          </p:nvSpPr>
          <p:spPr>
            <a:xfrm>
              <a:off x="5014500" y="3023675"/>
              <a:ext cx="151425" cy="318175"/>
            </a:xfrm>
            <a:custGeom>
              <a:avLst/>
              <a:gdLst/>
              <a:ahLst/>
              <a:cxnLst/>
              <a:rect l="l" t="t" r="r" b="b"/>
              <a:pathLst>
                <a:path w="6057" h="12727" extrusionOk="0">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5" name="Google Shape;3835;p117"/>
            <p:cNvSpPr/>
            <p:nvPr/>
          </p:nvSpPr>
          <p:spPr>
            <a:xfrm>
              <a:off x="4389200" y="3352775"/>
              <a:ext cx="295125" cy="759175"/>
            </a:xfrm>
            <a:custGeom>
              <a:avLst/>
              <a:gdLst/>
              <a:ahLst/>
              <a:cxnLst/>
              <a:rect l="l" t="t" r="r" b="b"/>
              <a:pathLst>
                <a:path w="11805" h="30367" extrusionOk="0">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6" name="Google Shape;3836;p117"/>
            <p:cNvSpPr/>
            <p:nvPr/>
          </p:nvSpPr>
          <p:spPr>
            <a:xfrm>
              <a:off x="4328875" y="3108150"/>
              <a:ext cx="357650" cy="1116775"/>
            </a:xfrm>
            <a:custGeom>
              <a:avLst/>
              <a:gdLst/>
              <a:ahLst/>
              <a:cxnLst/>
              <a:rect l="l" t="t" r="r" b="b"/>
              <a:pathLst>
                <a:path w="14306" h="44671" extrusionOk="0">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7" name="Google Shape;3837;p117"/>
            <p:cNvSpPr/>
            <p:nvPr/>
          </p:nvSpPr>
          <p:spPr>
            <a:xfrm>
              <a:off x="4276225" y="3001750"/>
              <a:ext cx="400425" cy="1289000"/>
            </a:xfrm>
            <a:custGeom>
              <a:avLst/>
              <a:gdLst/>
              <a:ahLst/>
              <a:cxnLst/>
              <a:rect l="l" t="t" r="r" b="b"/>
              <a:pathLst>
                <a:path w="16017" h="51560" extrusionOk="0">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8" name="Google Shape;3838;p117"/>
            <p:cNvSpPr/>
            <p:nvPr/>
          </p:nvSpPr>
          <p:spPr>
            <a:xfrm>
              <a:off x="4227950" y="2940300"/>
              <a:ext cx="432250" cy="1407500"/>
            </a:xfrm>
            <a:custGeom>
              <a:avLst/>
              <a:gdLst/>
              <a:ahLst/>
              <a:cxnLst/>
              <a:rect l="l" t="t" r="r" b="b"/>
              <a:pathLst>
                <a:path w="17290" h="56300" extrusionOk="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9" name="Google Shape;3839;p117"/>
            <p:cNvSpPr/>
            <p:nvPr/>
          </p:nvSpPr>
          <p:spPr>
            <a:xfrm>
              <a:off x="4167625" y="2749425"/>
              <a:ext cx="593500" cy="1676250"/>
            </a:xfrm>
            <a:custGeom>
              <a:avLst/>
              <a:gdLst/>
              <a:ahLst/>
              <a:cxnLst/>
              <a:rect l="l" t="t" r="r" b="b"/>
              <a:pathLst>
                <a:path w="23740" h="67050" extrusionOk="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0" name="Google Shape;3840;p117"/>
            <p:cNvSpPr/>
            <p:nvPr/>
          </p:nvSpPr>
          <p:spPr>
            <a:xfrm>
              <a:off x="4152250" y="2727500"/>
              <a:ext cx="578150" cy="1726700"/>
            </a:xfrm>
            <a:custGeom>
              <a:avLst/>
              <a:gdLst/>
              <a:ahLst/>
              <a:cxnLst/>
              <a:rect l="l" t="t" r="r" b="b"/>
              <a:pathLst>
                <a:path w="23126" h="69068" extrusionOk="0">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1" name="Google Shape;3841;p117"/>
            <p:cNvSpPr/>
            <p:nvPr/>
          </p:nvSpPr>
          <p:spPr>
            <a:xfrm>
              <a:off x="4125925" y="2666050"/>
              <a:ext cx="649450" cy="1851775"/>
            </a:xfrm>
            <a:custGeom>
              <a:avLst/>
              <a:gdLst/>
              <a:ahLst/>
              <a:cxnLst/>
              <a:rect l="l" t="t" r="r" b="b"/>
              <a:pathLst>
                <a:path w="25978" h="74071" extrusionOk="0">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2" name="Google Shape;3842;p117"/>
            <p:cNvSpPr/>
            <p:nvPr/>
          </p:nvSpPr>
          <p:spPr>
            <a:xfrm>
              <a:off x="4096300" y="2788925"/>
              <a:ext cx="434450" cy="1781575"/>
            </a:xfrm>
            <a:custGeom>
              <a:avLst/>
              <a:gdLst/>
              <a:ahLst/>
              <a:cxnLst/>
              <a:rect l="l" t="t" r="r" b="b"/>
              <a:pathLst>
                <a:path w="17378" h="71263" extrusionOk="0">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3" name="Google Shape;3843;p117"/>
            <p:cNvSpPr/>
            <p:nvPr/>
          </p:nvSpPr>
          <p:spPr>
            <a:xfrm>
              <a:off x="5157125" y="2795500"/>
              <a:ext cx="400425" cy="235900"/>
            </a:xfrm>
            <a:custGeom>
              <a:avLst/>
              <a:gdLst/>
              <a:ahLst/>
              <a:cxnLst/>
              <a:rect l="l" t="t" r="r" b="b"/>
              <a:pathLst>
                <a:path w="16017" h="9436" extrusionOk="0">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4" name="Google Shape;3844;p117"/>
            <p:cNvSpPr/>
            <p:nvPr/>
          </p:nvSpPr>
          <p:spPr>
            <a:xfrm>
              <a:off x="4878475" y="2770275"/>
              <a:ext cx="651650" cy="660425"/>
            </a:xfrm>
            <a:custGeom>
              <a:avLst/>
              <a:gdLst/>
              <a:ahLst/>
              <a:cxnLst/>
              <a:rect l="l" t="t" r="r" b="b"/>
              <a:pathLst>
                <a:path w="26066" h="26417" extrusionOk="0">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5" name="Google Shape;3845;p117"/>
            <p:cNvSpPr/>
            <p:nvPr/>
          </p:nvSpPr>
          <p:spPr>
            <a:xfrm>
              <a:off x="4429800" y="2660575"/>
              <a:ext cx="977475" cy="1079475"/>
            </a:xfrm>
            <a:custGeom>
              <a:avLst/>
              <a:gdLst/>
              <a:ahLst/>
              <a:cxnLst/>
              <a:rect l="l" t="t" r="r" b="b"/>
              <a:pathLst>
                <a:path w="39099" h="43179" extrusionOk="0">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6" name="Google Shape;3846;p117"/>
            <p:cNvSpPr/>
            <p:nvPr/>
          </p:nvSpPr>
          <p:spPr>
            <a:xfrm>
              <a:off x="4382625" y="2638625"/>
              <a:ext cx="1001600" cy="722950"/>
            </a:xfrm>
            <a:custGeom>
              <a:avLst/>
              <a:gdLst/>
              <a:ahLst/>
              <a:cxnLst/>
              <a:rect l="l" t="t" r="r" b="b"/>
              <a:pathLst>
                <a:path w="40064" h="28918" extrusionOk="0">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7" name="Google Shape;3847;p117"/>
            <p:cNvSpPr/>
            <p:nvPr/>
          </p:nvSpPr>
          <p:spPr>
            <a:xfrm>
              <a:off x="4390300" y="2616700"/>
              <a:ext cx="969800" cy="500250"/>
            </a:xfrm>
            <a:custGeom>
              <a:avLst/>
              <a:gdLst/>
              <a:ahLst/>
              <a:cxnLst/>
              <a:rect l="l" t="t" r="r" b="b"/>
              <a:pathLst>
                <a:path w="38792" h="20010" extrusionOk="0">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8" name="Google Shape;3848;p117"/>
            <p:cNvSpPr/>
            <p:nvPr/>
          </p:nvSpPr>
          <p:spPr>
            <a:xfrm>
              <a:off x="4570225" y="2562950"/>
              <a:ext cx="823875" cy="447600"/>
            </a:xfrm>
            <a:custGeom>
              <a:avLst/>
              <a:gdLst/>
              <a:ahLst/>
              <a:cxnLst/>
              <a:rect l="l" t="t" r="r" b="b"/>
              <a:pathLst>
                <a:path w="32955" h="17904" extrusionOk="0">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9" name="Google Shape;3849;p117"/>
            <p:cNvSpPr/>
            <p:nvPr/>
          </p:nvSpPr>
          <p:spPr>
            <a:xfrm>
              <a:off x="4593250" y="2573900"/>
              <a:ext cx="718575" cy="375225"/>
            </a:xfrm>
            <a:custGeom>
              <a:avLst/>
              <a:gdLst/>
              <a:ahLst/>
              <a:cxnLst/>
              <a:rect l="l" t="t" r="r" b="b"/>
              <a:pathLst>
                <a:path w="28743" h="15009" extrusionOk="0">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0" name="Google Shape;3850;p117"/>
            <p:cNvSpPr/>
            <p:nvPr/>
          </p:nvSpPr>
          <p:spPr>
            <a:xfrm>
              <a:off x="4627275" y="2549775"/>
              <a:ext cx="657125" cy="330225"/>
            </a:xfrm>
            <a:custGeom>
              <a:avLst/>
              <a:gdLst/>
              <a:ahLst/>
              <a:cxnLst/>
              <a:rect l="l" t="t" r="r" b="b"/>
              <a:pathLst>
                <a:path w="26285" h="13209" extrusionOk="0">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1" name="Google Shape;3851;p117"/>
            <p:cNvSpPr/>
            <p:nvPr/>
          </p:nvSpPr>
          <p:spPr>
            <a:xfrm>
              <a:off x="4752325" y="2525650"/>
              <a:ext cx="504650" cy="232575"/>
            </a:xfrm>
            <a:custGeom>
              <a:avLst/>
              <a:gdLst/>
              <a:ahLst/>
              <a:cxnLst/>
              <a:rect l="l" t="t" r="r" b="b"/>
              <a:pathLst>
                <a:path w="20186" h="9303" extrusionOk="0">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2" name="Google Shape;3852;p117"/>
            <p:cNvSpPr/>
            <p:nvPr/>
          </p:nvSpPr>
          <p:spPr>
            <a:xfrm>
              <a:off x="4721600" y="2500400"/>
              <a:ext cx="509050" cy="235900"/>
            </a:xfrm>
            <a:custGeom>
              <a:avLst/>
              <a:gdLst/>
              <a:ahLst/>
              <a:cxnLst/>
              <a:rect l="l" t="t" r="r" b="b"/>
              <a:pathLst>
                <a:path w="20362" h="9436" extrusionOk="0">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3" name="Google Shape;3853;p117"/>
            <p:cNvSpPr/>
            <p:nvPr/>
          </p:nvSpPr>
          <p:spPr>
            <a:xfrm>
              <a:off x="4766575" y="2636450"/>
              <a:ext cx="66950" cy="38400"/>
            </a:xfrm>
            <a:custGeom>
              <a:avLst/>
              <a:gdLst/>
              <a:ahLst/>
              <a:cxnLst/>
              <a:rect l="l" t="t" r="r" b="b"/>
              <a:pathLst>
                <a:path w="2678" h="1536" extrusionOk="0">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4" name="Google Shape;3854;p117"/>
            <p:cNvSpPr/>
            <p:nvPr/>
          </p:nvSpPr>
          <p:spPr>
            <a:xfrm>
              <a:off x="4492325" y="2749425"/>
              <a:ext cx="69150" cy="48300"/>
            </a:xfrm>
            <a:custGeom>
              <a:avLst/>
              <a:gdLst/>
              <a:ahLst/>
              <a:cxnLst/>
              <a:rect l="l" t="t" r="r" b="b"/>
              <a:pathLst>
                <a:path w="2766" h="1932" extrusionOk="0">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5" name="Google Shape;3855;p117"/>
            <p:cNvSpPr/>
            <p:nvPr/>
          </p:nvSpPr>
          <p:spPr>
            <a:xfrm>
              <a:off x="4584475" y="2661675"/>
              <a:ext cx="72425" cy="46100"/>
            </a:xfrm>
            <a:custGeom>
              <a:avLst/>
              <a:gdLst/>
              <a:ahLst/>
              <a:cxnLst/>
              <a:rect l="l" t="t" r="r" b="b"/>
              <a:pathLst>
                <a:path w="2897" h="1844" extrusionOk="0">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6" name="Google Shape;3856;p117"/>
            <p:cNvSpPr/>
            <p:nvPr/>
          </p:nvSpPr>
          <p:spPr>
            <a:xfrm>
              <a:off x="5248175" y="2451050"/>
              <a:ext cx="158000" cy="83400"/>
            </a:xfrm>
            <a:custGeom>
              <a:avLst/>
              <a:gdLst/>
              <a:ahLst/>
              <a:cxnLst/>
              <a:rect l="l" t="t" r="r" b="b"/>
              <a:pathLst>
                <a:path w="6320" h="3336" extrusionOk="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7" name="Google Shape;3857;p117"/>
            <p:cNvSpPr/>
            <p:nvPr/>
          </p:nvSpPr>
          <p:spPr>
            <a:xfrm>
              <a:off x="5221850" y="2453250"/>
              <a:ext cx="110825" cy="55950"/>
            </a:xfrm>
            <a:custGeom>
              <a:avLst/>
              <a:gdLst/>
              <a:ahLst/>
              <a:cxnLst/>
              <a:rect l="l" t="t" r="r" b="b"/>
              <a:pathLst>
                <a:path w="4433" h="2238" extrusionOk="0">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8" name="Google Shape;3858;p117"/>
            <p:cNvSpPr/>
            <p:nvPr/>
          </p:nvSpPr>
          <p:spPr>
            <a:xfrm>
              <a:off x="2583525" y="3619350"/>
              <a:ext cx="11000" cy="43925"/>
            </a:xfrm>
            <a:custGeom>
              <a:avLst/>
              <a:gdLst/>
              <a:ahLst/>
              <a:cxnLst/>
              <a:rect l="l" t="t" r="r" b="b"/>
              <a:pathLst>
                <a:path w="440" h="1757" extrusionOk="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9" name="Google Shape;3859;p117"/>
            <p:cNvSpPr/>
            <p:nvPr/>
          </p:nvSpPr>
          <p:spPr>
            <a:xfrm>
              <a:off x="2531975" y="3816825"/>
              <a:ext cx="28550" cy="37325"/>
            </a:xfrm>
            <a:custGeom>
              <a:avLst/>
              <a:gdLst/>
              <a:ahLst/>
              <a:cxnLst/>
              <a:rect l="l" t="t" r="r" b="b"/>
              <a:pathLst>
                <a:path w="1142" h="1493" extrusionOk="0">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0" name="Google Shape;3860;p117"/>
            <p:cNvSpPr/>
            <p:nvPr/>
          </p:nvSpPr>
          <p:spPr>
            <a:xfrm>
              <a:off x="2790850" y="3734550"/>
              <a:ext cx="36250" cy="30725"/>
            </a:xfrm>
            <a:custGeom>
              <a:avLst/>
              <a:gdLst/>
              <a:ahLst/>
              <a:cxnLst/>
              <a:rect l="l" t="t" r="r" b="b"/>
              <a:pathLst>
                <a:path w="1450" h="1229" extrusionOk="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1" name="Google Shape;3861;p117"/>
            <p:cNvSpPr/>
            <p:nvPr/>
          </p:nvSpPr>
          <p:spPr>
            <a:xfrm>
              <a:off x="2285150" y="4725150"/>
              <a:ext cx="47175" cy="14275"/>
            </a:xfrm>
            <a:custGeom>
              <a:avLst/>
              <a:gdLst/>
              <a:ahLst/>
              <a:cxnLst/>
              <a:rect l="l" t="t" r="r" b="b"/>
              <a:pathLst>
                <a:path w="1887" h="571" extrusionOk="0">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2" name="Google Shape;3862;p117"/>
            <p:cNvSpPr/>
            <p:nvPr/>
          </p:nvSpPr>
          <p:spPr>
            <a:xfrm>
              <a:off x="2232475" y="4129475"/>
              <a:ext cx="879825" cy="325825"/>
            </a:xfrm>
            <a:custGeom>
              <a:avLst/>
              <a:gdLst/>
              <a:ahLst/>
              <a:cxnLst/>
              <a:rect l="l" t="t" r="r" b="b"/>
              <a:pathLst>
                <a:path w="35193" h="13033" extrusionOk="0">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3" name="Google Shape;3863;p117"/>
            <p:cNvSpPr/>
            <p:nvPr/>
          </p:nvSpPr>
          <p:spPr>
            <a:xfrm>
              <a:off x="2228100" y="4100950"/>
              <a:ext cx="934675" cy="336800"/>
            </a:xfrm>
            <a:custGeom>
              <a:avLst/>
              <a:gdLst/>
              <a:ahLst/>
              <a:cxnLst/>
              <a:rect l="l" t="t" r="r" b="b"/>
              <a:pathLst>
                <a:path w="37387" h="13472" extrusionOk="0">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4" name="Google Shape;3864;p117"/>
            <p:cNvSpPr/>
            <p:nvPr/>
          </p:nvSpPr>
          <p:spPr>
            <a:xfrm>
              <a:off x="2245650" y="4054875"/>
              <a:ext cx="1314250" cy="359850"/>
            </a:xfrm>
            <a:custGeom>
              <a:avLst/>
              <a:gdLst/>
              <a:ahLst/>
              <a:cxnLst/>
              <a:rect l="l" t="t" r="r" b="b"/>
              <a:pathLst>
                <a:path w="52570" h="14394" extrusionOk="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5" name="Google Shape;3865;p117"/>
            <p:cNvSpPr/>
            <p:nvPr/>
          </p:nvSpPr>
          <p:spPr>
            <a:xfrm>
              <a:off x="2252225" y="4008800"/>
              <a:ext cx="1328500" cy="378500"/>
            </a:xfrm>
            <a:custGeom>
              <a:avLst/>
              <a:gdLst/>
              <a:ahLst/>
              <a:cxnLst/>
              <a:rect l="l" t="t" r="r" b="b"/>
              <a:pathLst>
                <a:path w="53140" h="15140" extrusionOk="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6" name="Google Shape;3866;p117"/>
            <p:cNvSpPr/>
            <p:nvPr/>
          </p:nvSpPr>
          <p:spPr>
            <a:xfrm>
              <a:off x="2104125" y="4481600"/>
              <a:ext cx="42825" cy="15400"/>
            </a:xfrm>
            <a:custGeom>
              <a:avLst/>
              <a:gdLst/>
              <a:ahLst/>
              <a:cxnLst/>
              <a:rect l="l" t="t" r="r" b="b"/>
              <a:pathLst>
                <a:path w="1713" h="616" extrusionOk="0">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7" name="Google Shape;3867;p117"/>
            <p:cNvSpPr/>
            <p:nvPr/>
          </p:nvSpPr>
          <p:spPr>
            <a:xfrm>
              <a:off x="2084375" y="4455275"/>
              <a:ext cx="138250" cy="42825"/>
            </a:xfrm>
            <a:custGeom>
              <a:avLst/>
              <a:gdLst/>
              <a:ahLst/>
              <a:cxnLst/>
              <a:rect l="l" t="t" r="r" b="b"/>
              <a:pathLst>
                <a:path w="5530" h="1713" extrusionOk="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8" name="Google Shape;3868;p117"/>
            <p:cNvSpPr/>
            <p:nvPr/>
          </p:nvSpPr>
          <p:spPr>
            <a:xfrm>
              <a:off x="2080000" y="4434425"/>
              <a:ext cx="208450" cy="60375"/>
            </a:xfrm>
            <a:custGeom>
              <a:avLst/>
              <a:gdLst/>
              <a:ahLst/>
              <a:cxnLst/>
              <a:rect l="l" t="t" r="r" b="b"/>
              <a:pathLst>
                <a:path w="8338" h="2415" extrusionOk="0">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9" name="Google Shape;3869;p117"/>
            <p:cNvSpPr/>
            <p:nvPr/>
          </p:nvSpPr>
          <p:spPr>
            <a:xfrm>
              <a:off x="2060250" y="4419075"/>
              <a:ext cx="269900" cy="66950"/>
            </a:xfrm>
            <a:custGeom>
              <a:avLst/>
              <a:gdLst/>
              <a:ahLst/>
              <a:cxnLst/>
              <a:rect l="l" t="t" r="r" b="b"/>
              <a:pathLst>
                <a:path w="10796" h="2678" extrusionOk="0">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0" name="Google Shape;3870;p117"/>
            <p:cNvSpPr/>
            <p:nvPr/>
          </p:nvSpPr>
          <p:spPr>
            <a:xfrm>
              <a:off x="1951650" y="4680175"/>
              <a:ext cx="528775" cy="40600"/>
            </a:xfrm>
            <a:custGeom>
              <a:avLst/>
              <a:gdLst/>
              <a:ahLst/>
              <a:cxnLst/>
              <a:rect l="l" t="t" r="r" b="b"/>
              <a:pathLst>
                <a:path w="21151" h="1624" extrusionOk="0">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1" name="Google Shape;3871;p117"/>
            <p:cNvSpPr/>
            <p:nvPr/>
          </p:nvSpPr>
          <p:spPr>
            <a:xfrm>
              <a:off x="2370700" y="4660425"/>
              <a:ext cx="121800" cy="17575"/>
            </a:xfrm>
            <a:custGeom>
              <a:avLst/>
              <a:gdLst/>
              <a:ahLst/>
              <a:cxnLst/>
              <a:rect l="l" t="t" r="r" b="b"/>
              <a:pathLst>
                <a:path w="4872" h="703" extrusionOk="0">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2" name="Google Shape;3872;p117"/>
            <p:cNvSpPr/>
            <p:nvPr/>
          </p:nvSpPr>
          <p:spPr>
            <a:xfrm>
              <a:off x="2386075" y="4638475"/>
              <a:ext cx="120675" cy="19775"/>
            </a:xfrm>
            <a:custGeom>
              <a:avLst/>
              <a:gdLst/>
              <a:ahLst/>
              <a:cxnLst/>
              <a:rect l="l" t="t" r="r" b="b"/>
              <a:pathLst>
                <a:path w="4827" h="791" extrusionOk="0">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3" name="Google Shape;3873;p117"/>
            <p:cNvSpPr/>
            <p:nvPr/>
          </p:nvSpPr>
          <p:spPr>
            <a:xfrm>
              <a:off x="2401425" y="4618725"/>
              <a:ext cx="117400" cy="17575"/>
            </a:xfrm>
            <a:custGeom>
              <a:avLst/>
              <a:gdLst/>
              <a:ahLst/>
              <a:cxnLst/>
              <a:rect l="l" t="t" r="r" b="b"/>
              <a:pathLst>
                <a:path w="4696" h="703" extrusionOk="0">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4" name="Google Shape;3874;p117"/>
            <p:cNvSpPr/>
            <p:nvPr/>
          </p:nvSpPr>
          <p:spPr>
            <a:xfrm>
              <a:off x="2443100" y="4581425"/>
              <a:ext cx="16500" cy="11000"/>
            </a:xfrm>
            <a:custGeom>
              <a:avLst/>
              <a:gdLst/>
              <a:ahLst/>
              <a:cxnLst/>
              <a:rect l="l" t="t" r="r" b="b"/>
              <a:pathLst>
                <a:path w="660" h="440" extrusionOk="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5" name="Google Shape;3875;p117"/>
            <p:cNvSpPr/>
            <p:nvPr/>
          </p:nvSpPr>
          <p:spPr>
            <a:xfrm>
              <a:off x="2448600" y="4561700"/>
              <a:ext cx="25250" cy="13175"/>
            </a:xfrm>
            <a:custGeom>
              <a:avLst/>
              <a:gdLst/>
              <a:ahLst/>
              <a:cxnLst/>
              <a:rect l="l" t="t" r="r" b="b"/>
              <a:pathLst>
                <a:path w="1010" h="527" extrusionOk="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6" name="Google Shape;3876;p117"/>
            <p:cNvSpPr/>
            <p:nvPr/>
          </p:nvSpPr>
          <p:spPr>
            <a:xfrm>
              <a:off x="2465050" y="4534275"/>
              <a:ext cx="165675" cy="19750"/>
            </a:xfrm>
            <a:custGeom>
              <a:avLst/>
              <a:gdLst/>
              <a:ahLst/>
              <a:cxnLst/>
              <a:rect l="l" t="t" r="r" b="b"/>
              <a:pathLst>
                <a:path w="6627" h="790" extrusionOk="0">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7" name="Google Shape;3877;p117"/>
            <p:cNvSpPr/>
            <p:nvPr/>
          </p:nvSpPr>
          <p:spPr>
            <a:xfrm>
              <a:off x="2470525" y="4513425"/>
              <a:ext cx="164575" cy="23050"/>
            </a:xfrm>
            <a:custGeom>
              <a:avLst/>
              <a:gdLst/>
              <a:ahLst/>
              <a:cxnLst/>
              <a:rect l="l" t="t" r="r" b="b"/>
              <a:pathLst>
                <a:path w="6583" h="922" extrusionOk="0">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8" name="Google Shape;3878;p117"/>
            <p:cNvSpPr/>
            <p:nvPr/>
          </p:nvSpPr>
          <p:spPr>
            <a:xfrm>
              <a:off x="2521000" y="4471725"/>
              <a:ext cx="125075" cy="18675"/>
            </a:xfrm>
            <a:custGeom>
              <a:avLst/>
              <a:gdLst/>
              <a:ahLst/>
              <a:cxnLst/>
              <a:rect l="l" t="t" r="r" b="b"/>
              <a:pathLst>
                <a:path w="5003" h="747" extrusionOk="0">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9" name="Google Shape;3879;p117"/>
            <p:cNvSpPr/>
            <p:nvPr/>
          </p:nvSpPr>
          <p:spPr>
            <a:xfrm>
              <a:off x="2530875" y="4452000"/>
              <a:ext cx="120700" cy="19750"/>
            </a:xfrm>
            <a:custGeom>
              <a:avLst/>
              <a:gdLst/>
              <a:ahLst/>
              <a:cxnLst/>
              <a:rect l="l" t="t" r="r" b="b"/>
              <a:pathLst>
                <a:path w="4828" h="790" extrusionOk="0">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0" name="Google Shape;3880;p117"/>
            <p:cNvSpPr/>
            <p:nvPr/>
          </p:nvSpPr>
          <p:spPr>
            <a:xfrm>
              <a:off x="2524300" y="4427850"/>
              <a:ext cx="161275" cy="30750"/>
            </a:xfrm>
            <a:custGeom>
              <a:avLst/>
              <a:gdLst/>
              <a:ahLst/>
              <a:cxnLst/>
              <a:rect l="l" t="t" r="r" b="b"/>
              <a:pathLst>
                <a:path w="6451" h="1230" extrusionOk="0">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1" name="Google Shape;3881;p117"/>
            <p:cNvSpPr/>
            <p:nvPr/>
          </p:nvSpPr>
          <p:spPr>
            <a:xfrm>
              <a:off x="2522100" y="4401525"/>
              <a:ext cx="190900" cy="28550"/>
            </a:xfrm>
            <a:custGeom>
              <a:avLst/>
              <a:gdLst/>
              <a:ahLst/>
              <a:cxnLst/>
              <a:rect l="l" t="t" r="r" b="b"/>
              <a:pathLst>
                <a:path w="7636" h="1142" extrusionOk="0">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2" name="Google Shape;3882;p117"/>
            <p:cNvSpPr/>
            <p:nvPr/>
          </p:nvSpPr>
          <p:spPr>
            <a:xfrm>
              <a:off x="2533075" y="4308275"/>
              <a:ext cx="523300" cy="91075"/>
            </a:xfrm>
            <a:custGeom>
              <a:avLst/>
              <a:gdLst/>
              <a:ahLst/>
              <a:cxnLst/>
              <a:rect l="l" t="t" r="r" b="b"/>
              <a:pathLst>
                <a:path w="20932" h="3643" extrusionOk="0">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3" name="Google Shape;3883;p117"/>
            <p:cNvSpPr/>
            <p:nvPr/>
          </p:nvSpPr>
          <p:spPr>
            <a:xfrm>
              <a:off x="2508925" y="4276475"/>
              <a:ext cx="537575" cy="125075"/>
            </a:xfrm>
            <a:custGeom>
              <a:avLst/>
              <a:gdLst/>
              <a:ahLst/>
              <a:cxnLst/>
              <a:rect l="l" t="t" r="r" b="b"/>
              <a:pathLst>
                <a:path w="21503" h="5003" extrusionOk="0">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4" name="Google Shape;3884;p117"/>
            <p:cNvSpPr/>
            <p:nvPr/>
          </p:nvSpPr>
          <p:spPr>
            <a:xfrm>
              <a:off x="2481500" y="4238075"/>
              <a:ext cx="585825" cy="166775"/>
            </a:xfrm>
            <a:custGeom>
              <a:avLst/>
              <a:gdLst/>
              <a:ahLst/>
              <a:cxnLst/>
              <a:rect l="l" t="t" r="r" b="b"/>
              <a:pathLst>
                <a:path w="23433" h="6671" extrusionOk="0">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5" name="Google Shape;3885;p117"/>
            <p:cNvSpPr/>
            <p:nvPr/>
          </p:nvSpPr>
          <p:spPr>
            <a:xfrm>
              <a:off x="2461750" y="4201875"/>
              <a:ext cx="634100" cy="202975"/>
            </a:xfrm>
            <a:custGeom>
              <a:avLst/>
              <a:gdLst/>
              <a:ahLst/>
              <a:cxnLst/>
              <a:rect l="l" t="t" r="r" b="b"/>
              <a:pathLst>
                <a:path w="25364" h="8119" extrusionOk="0">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6" name="Google Shape;3886;p117"/>
            <p:cNvSpPr/>
            <p:nvPr/>
          </p:nvSpPr>
          <p:spPr>
            <a:xfrm>
              <a:off x="1832075" y="4324725"/>
              <a:ext cx="1298875" cy="348875"/>
            </a:xfrm>
            <a:custGeom>
              <a:avLst/>
              <a:gdLst/>
              <a:ahLst/>
              <a:cxnLst/>
              <a:rect l="l" t="t" r="r" b="b"/>
              <a:pathLst>
                <a:path w="51955" h="13955" extrusionOk="0">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7" name="Google Shape;3887;p117"/>
            <p:cNvSpPr/>
            <p:nvPr/>
          </p:nvSpPr>
          <p:spPr>
            <a:xfrm>
              <a:off x="1442625" y="2706650"/>
              <a:ext cx="854600" cy="1976825"/>
            </a:xfrm>
            <a:custGeom>
              <a:avLst/>
              <a:gdLst/>
              <a:ahLst/>
              <a:cxnLst/>
              <a:rect l="l" t="t" r="r" b="b"/>
              <a:pathLst>
                <a:path w="34184" h="79073" extrusionOk="0">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8" name="Google Shape;3888;p117"/>
            <p:cNvSpPr/>
            <p:nvPr/>
          </p:nvSpPr>
          <p:spPr>
            <a:xfrm>
              <a:off x="1908875" y="4495875"/>
              <a:ext cx="646150" cy="156900"/>
            </a:xfrm>
            <a:custGeom>
              <a:avLst/>
              <a:gdLst/>
              <a:ahLst/>
              <a:cxnLst/>
              <a:rect l="l" t="t" r="r" b="b"/>
              <a:pathLst>
                <a:path w="25846" h="6276" extrusionOk="0">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9" name="Google Shape;3889;p117"/>
            <p:cNvSpPr/>
            <p:nvPr/>
          </p:nvSpPr>
          <p:spPr>
            <a:xfrm>
              <a:off x="1292350" y="2521250"/>
              <a:ext cx="799750" cy="2106275"/>
            </a:xfrm>
            <a:custGeom>
              <a:avLst/>
              <a:gdLst/>
              <a:ahLst/>
              <a:cxnLst/>
              <a:rect l="l" t="t" r="r" b="b"/>
              <a:pathLst>
                <a:path w="31990" h="84251" extrusionOk="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0" name="Google Shape;3890;p117"/>
            <p:cNvSpPr/>
            <p:nvPr/>
          </p:nvSpPr>
          <p:spPr>
            <a:xfrm>
              <a:off x="1915450" y="4597900"/>
              <a:ext cx="615450" cy="109725"/>
            </a:xfrm>
            <a:custGeom>
              <a:avLst/>
              <a:gdLst/>
              <a:ahLst/>
              <a:cxnLst/>
              <a:rect l="l" t="t" r="r" b="b"/>
              <a:pathLst>
                <a:path w="24618" h="4389" extrusionOk="0">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1" name="Google Shape;3891;p117"/>
            <p:cNvSpPr/>
            <p:nvPr/>
          </p:nvSpPr>
          <p:spPr>
            <a:xfrm>
              <a:off x="1158500" y="3048925"/>
              <a:ext cx="152525" cy="1579700"/>
            </a:xfrm>
            <a:custGeom>
              <a:avLst/>
              <a:gdLst/>
              <a:ahLst/>
              <a:cxnLst/>
              <a:rect l="l" t="t" r="r" b="b"/>
              <a:pathLst>
                <a:path w="6101" h="63188" extrusionOk="0">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2" name="Google Shape;3892;p117"/>
            <p:cNvSpPr/>
            <p:nvPr/>
          </p:nvSpPr>
          <p:spPr>
            <a:xfrm>
              <a:off x="2096450" y="4705400"/>
              <a:ext cx="263300" cy="30750"/>
            </a:xfrm>
            <a:custGeom>
              <a:avLst/>
              <a:gdLst/>
              <a:ahLst/>
              <a:cxnLst/>
              <a:rect l="l" t="t" r="r" b="b"/>
              <a:pathLst>
                <a:path w="10532" h="1230" extrusionOk="0">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3" name="Google Shape;3893;p117"/>
            <p:cNvSpPr/>
            <p:nvPr/>
          </p:nvSpPr>
          <p:spPr>
            <a:xfrm>
              <a:off x="1024675" y="3357175"/>
              <a:ext cx="119600" cy="1265975"/>
            </a:xfrm>
            <a:custGeom>
              <a:avLst/>
              <a:gdLst/>
              <a:ahLst/>
              <a:cxnLst/>
              <a:rect l="l" t="t" r="r" b="b"/>
              <a:pathLst>
                <a:path w="4784" h="50639" extrusionOk="0">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4" name="Google Shape;3894;p117"/>
            <p:cNvSpPr/>
            <p:nvPr/>
          </p:nvSpPr>
          <p:spPr>
            <a:xfrm>
              <a:off x="605600" y="2498225"/>
              <a:ext cx="454200" cy="2111750"/>
            </a:xfrm>
            <a:custGeom>
              <a:avLst/>
              <a:gdLst/>
              <a:ahLst/>
              <a:cxnLst/>
              <a:rect l="l" t="t" r="r" b="b"/>
              <a:pathLst>
                <a:path w="18168" h="84470" extrusionOk="0">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5" name="Google Shape;3895;p117"/>
            <p:cNvSpPr/>
            <p:nvPr/>
          </p:nvSpPr>
          <p:spPr>
            <a:xfrm>
              <a:off x="489325" y="2325975"/>
              <a:ext cx="527700" cy="2220375"/>
            </a:xfrm>
            <a:custGeom>
              <a:avLst/>
              <a:gdLst/>
              <a:ahLst/>
              <a:cxnLst/>
              <a:rect l="l" t="t" r="r" b="b"/>
              <a:pathLst>
                <a:path w="21108" h="88815" extrusionOk="0">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6" name="Google Shape;3896;p117"/>
            <p:cNvSpPr/>
            <p:nvPr/>
          </p:nvSpPr>
          <p:spPr>
            <a:xfrm>
              <a:off x="261150" y="2997350"/>
              <a:ext cx="377400" cy="1344975"/>
            </a:xfrm>
            <a:custGeom>
              <a:avLst/>
              <a:gdLst/>
              <a:ahLst/>
              <a:cxnLst/>
              <a:rect l="l" t="t" r="r" b="b"/>
              <a:pathLst>
                <a:path w="15096" h="53799" extrusionOk="0">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7" name="Google Shape;3897;p117"/>
            <p:cNvSpPr/>
            <p:nvPr/>
          </p:nvSpPr>
          <p:spPr>
            <a:xfrm>
              <a:off x="238125" y="3076350"/>
              <a:ext cx="340075" cy="1220975"/>
            </a:xfrm>
            <a:custGeom>
              <a:avLst/>
              <a:gdLst/>
              <a:ahLst/>
              <a:cxnLst/>
              <a:rect l="l" t="t" r="r" b="b"/>
              <a:pathLst>
                <a:path w="13603" h="48839" extrusionOk="0">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8" name="Google Shape;3898;p117"/>
            <p:cNvSpPr/>
            <p:nvPr/>
          </p:nvSpPr>
          <p:spPr>
            <a:xfrm>
              <a:off x="343425" y="3363750"/>
              <a:ext cx="188700" cy="900675"/>
            </a:xfrm>
            <a:custGeom>
              <a:avLst/>
              <a:gdLst/>
              <a:ahLst/>
              <a:cxnLst/>
              <a:rect l="l" t="t" r="r" b="b"/>
              <a:pathLst>
                <a:path w="7548" h="36027" extrusionOk="0">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9" name="Google Shape;3899;p117"/>
            <p:cNvSpPr/>
            <p:nvPr/>
          </p:nvSpPr>
          <p:spPr>
            <a:xfrm>
              <a:off x="2699800" y="3180550"/>
              <a:ext cx="204075" cy="111925"/>
            </a:xfrm>
            <a:custGeom>
              <a:avLst/>
              <a:gdLst/>
              <a:ahLst/>
              <a:cxnLst/>
              <a:rect l="l" t="t" r="r" b="b"/>
              <a:pathLst>
                <a:path w="8163" h="4477" extrusionOk="0">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0" name="Google Shape;3900;p117"/>
            <p:cNvSpPr/>
            <p:nvPr/>
          </p:nvSpPr>
          <p:spPr>
            <a:xfrm>
              <a:off x="3153975" y="3567800"/>
              <a:ext cx="561700" cy="625325"/>
            </a:xfrm>
            <a:custGeom>
              <a:avLst/>
              <a:gdLst/>
              <a:ahLst/>
              <a:cxnLst/>
              <a:rect l="l" t="t" r="r" b="b"/>
              <a:pathLst>
                <a:path w="22468" h="25013" extrusionOk="0">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1" name="Google Shape;3901;p117"/>
            <p:cNvSpPr/>
            <p:nvPr/>
          </p:nvSpPr>
          <p:spPr>
            <a:xfrm>
              <a:off x="2632900" y="3118025"/>
              <a:ext cx="307175" cy="222725"/>
            </a:xfrm>
            <a:custGeom>
              <a:avLst/>
              <a:gdLst/>
              <a:ahLst/>
              <a:cxnLst/>
              <a:rect l="l" t="t" r="r" b="b"/>
              <a:pathLst>
                <a:path w="12287" h="8909" extrusionOk="0">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2" name="Google Shape;3902;p117"/>
            <p:cNvSpPr/>
            <p:nvPr/>
          </p:nvSpPr>
          <p:spPr>
            <a:xfrm>
              <a:off x="3084850" y="3493200"/>
              <a:ext cx="603400" cy="716375"/>
            </a:xfrm>
            <a:custGeom>
              <a:avLst/>
              <a:gdLst/>
              <a:ahLst/>
              <a:cxnLst/>
              <a:rect l="l" t="t" r="r" b="b"/>
              <a:pathLst>
                <a:path w="24136" h="28655" extrusionOk="0">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3" name="Google Shape;3903;p117"/>
            <p:cNvSpPr/>
            <p:nvPr/>
          </p:nvSpPr>
          <p:spPr>
            <a:xfrm>
              <a:off x="2512225" y="3058800"/>
              <a:ext cx="1147500" cy="1171625"/>
            </a:xfrm>
            <a:custGeom>
              <a:avLst/>
              <a:gdLst/>
              <a:ahLst/>
              <a:cxnLst/>
              <a:rect l="l" t="t" r="r" b="b"/>
              <a:pathLst>
                <a:path w="45900" h="46865" extrusionOk="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4" name="Google Shape;3904;p117"/>
            <p:cNvSpPr/>
            <p:nvPr/>
          </p:nvSpPr>
          <p:spPr>
            <a:xfrm>
              <a:off x="1670800" y="3011625"/>
              <a:ext cx="1963700" cy="1351525"/>
            </a:xfrm>
            <a:custGeom>
              <a:avLst/>
              <a:gdLst/>
              <a:ahLst/>
              <a:cxnLst/>
              <a:rect l="l" t="t" r="r" b="b"/>
              <a:pathLst>
                <a:path w="78548" h="54061" extrusionOk="0">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5" name="Google Shape;3905;p117"/>
            <p:cNvSpPr/>
            <p:nvPr/>
          </p:nvSpPr>
          <p:spPr>
            <a:xfrm>
              <a:off x="1656550" y="2963350"/>
              <a:ext cx="2084350" cy="1429425"/>
            </a:xfrm>
            <a:custGeom>
              <a:avLst/>
              <a:gdLst/>
              <a:ahLst/>
              <a:cxnLst/>
              <a:rect l="l" t="t" r="r" b="b"/>
              <a:pathLst>
                <a:path w="83374" h="57177" extrusionOk="0">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6" name="Google Shape;3906;p117"/>
            <p:cNvSpPr/>
            <p:nvPr/>
          </p:nvSpPr>
          <p:spPr>
            <a:xfrm>
              <a:off x="1579750" y="2837200"/>
              <a:ext cx="2045975" cy="1732200"/>
            </a:xfrm>
            <a:custGeom>
              <a:avLst/>
              <a:gdLst/>
              <a:ahLst/>
              <a:cxnLst/>
              <a:rect l="l" t="t" r="r" b="b"/>
              <a:pathLst>
                <a:path w="81839" h="69288" extrusionOk="0">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7" name="Google Shape;3907;p117"/>
            <p:cNvSpPr/>
            <p:nvPr/>
          </p:nvSpPr>
          <p:spPr>
            <a:xfrm>
              <a:off x="1896800" y="3719200"/>
              <a:ext cx="560600" cy="444300"/>
            </a:xfrm>
            <a:custGeom>
              <a:avLst/>
              <a:gdLst/>
              <a:ahLst/>
              <a:cxnLst/>
              <a:rect l="l" t="t" r="r" b="b"/>
              <a:pathLst>
                <a:path w="22424" h="17772" extrusionOk="0">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8" name="Google Shape;3908;p117"/>
            <p:cNvSpPr/>
            <p:nvPr/>
          </p:nvSpPr>
          <p:spPr>
            <a:xfrm>
              <a:off x="1870475" y="3665425"/>
              <a:ext cx="650550" cy="557325"/>
            </a:xfrm>
            <a:custGeom>
              <a:avLst/>
              <a:gdLst/>
              <a:ahLst/>
              <a:cxnLst/>
              <a:rect l="l" t="t" r="r" b="b"/>
              <a:pathLst>
                <a:path w="26022" h="22293" extrusionOk="0">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9" name="Google Shape;3909;p117"/>
            <p:cNvSpPr/>
            <p:nvPr/>
          </p:nvSpPr>
          <p:spPr>
            <a:xfrm>
              <a:off x="1686175" y="3501975"/>
              <a:ext cx="889700" cy="781100"/>
            </a:xfrm>
            <a:custGeom>
              <a:avLst/>
              <a:gdLst/>
              <a:ahLst/>
              <a:cxnLst/>
              <a:rect l="l" t="t" r="r" b="b"/>
              <a:pathLst>
                <a:path w="35588" h="31244" extrusionOk="0">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0" name="Google Shape;3910;p117"/>
            <p:cNvSpPr/>
            <p:nvPr/>
          </p:nvSpPr>
          <p:spPr>
            <a:xfrm>
              <a:off x="2461750" y="3614975"/>
              <a:ext cx="388375" cy="286350"/>
            </a:xfrm>
            <a:custGeom>
              <a:avLst/>
              <a:gdLst/>
              <a:ahLst/>
              <a:cxnLst/>
              <a:rect l="l" t="t" r="r" b="b"/>
              <a:pathLst>
                <a:path w="15535" h="11454" extrusionOk="0">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1" name="Google Shape;3911;p117"/>
            <p:cNvSpPr/>
            <p:nvPr/>
          </p:nvSpPr>
          <p:spPr>
            <a:xfrm>
              <a:off x="2519900" y="1399025"/>
              <a:ext cx="942350" cy="1523750"/>
            </a:xfrm>
            <a:custGeom>
              <a:avLst/>
              <a:gdLst/>
              <a:ahLst/>
              <a:cxnLst/>
              <a:rect l="l" t="t" r="r" b="b"/>
              <a:pathLst>
                <a:path w="37694" h="60950" extrusionOk="0">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2" name="Google Shape;3912;p117"/>
            <p:cNvSpPr/>
            <p:nvPr/>
          </p:nvSpPr>
          <p:spPr>
            <a:xfrm>
              <a:off x="2547325" y="1444000"/>
              <a:ext cx="957725" cy="1504025"/>
            </a:xfrm>
            <a:custGeom>
              <a:avLst/>
              <a:gdLst/>
              <a:ahLst/>
              <a:cxnLst/>
              <a:rect l="l" t="t" r="r" b="b"/>
              <a:pathLst>
                <a:path w="38309" h="60161" extrusionOk="0">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3" name="Google Shape;3913;p117"/>
            <p:cNvSpPr/>
            <p:nvPr/>
          </p:nvSpPr>
          <p:spPr>
            <a:xfrm>
              <a:off x="2816100" y="3080725"/>
              <a:ext cx="767925" cy="218325"/>
            </a:xfrm>
            <a:custGeom>
              <a:avLst/>
              <a:gdLst/>
              <a:ahLst/>
              <a:cxnLst/>
              <a:rect l="l" t="t" r="r" b="b"/>
              <a:pathLst>
                <a:path w="30717" h="8733" extrusionOk="0">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4" name="Google Shape;3914;p117"/>
            <p:cNvSpPr/>
            <p:nvPr/>
          </p:nvSpPr>
          <p:spPr>
            <a:xfrm>
              <a:off x="2745875" y="2864625"/>
              <a:ext cx="868875" cy="266600"/>
            </a:xfrm>
            <a:custGeom>
              <a:avLst/>
              <a:gdLst/>
              <a:ahLst/>
              <a:cxnLst/>
              <a:rect l="l" t="t" r="r" b="b"/>
              <a:pathLst>
                <a:path w="34755" h="10664" extrusionOk="0">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5" name="Google Shape;3915;p117"/>
            <p:cNvSpPr/>
            <p:nvPr/>
          </p:nvSpPr>
          <p:spPr>
            <a:xfrm>
              <a:off x="2680075" y="2663875"/>
              <a:ext cx="923700" cy="403725"/>
            </a:xfrm>
            <a:custGeom>
              <a:avLst/>
              <a:gdLst/>
              <a:ahLst/>
              <a:cxnLst/>
              <a:rect l="l" t="t" r="r" b="b"/>
              <a:pathLst>
                <a:path w="36948" h="16149" extrusionOk="0">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6" name="Google Shape;3916;p117"/>
            <p:cNvSpPr/>
            <p:nvPr/>
          </p:nvSpPr>
          <p:spPr>
            <a:xfrm>
              <a:off x="2627400" y="2363275"/>
              <a:ext cx="931400" cy="657150"/>
            </a:xfrm>
            <a:custGeom>
              <a:avLst/>
              <a:gdLst/>
              <a:ahLst/>
              <a:cxnLst/>
              <a:rect l="l" t="t" r="r" b="b"/>
              <a:pathLst>
                <a:path w="37256" h="26286" extrusionOk="0">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7" name="Google Shape;3917;p117"/>
            <p:cNvSpPr/>
            <p:nvPr/>
          </p:nvSpPr>
          <p:spPr>
            <a:xfrm>
              <a:off x="3319625" y="1408900"/>
              <a:ext cx="345575" cy="2234625"/>
            </a:xfrm>
            <a:custGeom>
              <a:avLst/>
              <a:gdLst/>
              <a:ahLst/>
              <a:cxnLst/>
              <a:rect l="l" t="t" r="r" b="b"/>
              <a:pathLst>
                <a:path w="13823" h="89385" extrusionOk="0">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8" name="Google Shape;3918;p117"/>
            <p:cNvSpPr/>
            <p:nvPr/>
          </p:nvSpPr>
          <p:spPr>
            <a:xfrm>
              <a:off x="2895075" y="3238700"/>
              <a:ext cx="385075" cy="337900"/>
            </a:xfrm>
            <a:custGeom>
              <a:avLst/>
              <a:gdLst/>
              <a:ahLst/>
              <a:cxnLst/>
              <a:rect l="l" t="t" r="r" b="b"/>
              <a:pathLst>
                <a:path w="15403" h="13516" extrusionOk="0">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9" name="Google Shape;3919;p117"/>
            <p:cNvSpPr/>
            <p:nvPr/>
          </p:nvSpPr>
          <p:spPr>
            <a:xfrm>
              <a:off x="2931275" y="3283675"/>
              <a:ext cx="242475" cy="218325"/>
            </a:xfrm>
            <a:custGeom>
              <a:avLst/>
              <a:gdLst/>
              <a:ahLst/>
              <a:cxnLst/>
              <a:rect l="l" t="t" r="r" b="b"/>
              <a:pathLst>
                <a:path w="9699" h="8733" extrusionOk="0">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0" name="Google Shape;3920;p117"/>
            <p:cNvSpPr/>
            <p:nvPr/>
          </p:nvSpPr>
          <p:spPr>
            <a:xfrm>
              <a:off x="2574750" y="1389150"/>
              <a:ext cx="1018050" cy="1583000"/>
            </a:xfrm>
            <a:custGeom>
              <a:avLst/>
              <a:gdLst/>
              <a:ahLst/>
              <a:cxnLst/>
              <a:rect l="l" t="t" r="r" b="b"/>
              <a:pathLst>
                <a:path w="40722" h="63320" extrusionOk="0">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1" name="Google Shape;3921;p117"/>
            <p:cNvSpPr/>
            <p:nvPr/>
          </p:nvSpPr>
          <p:spPr>
            <a:xfrm>
              <a:off x="2434325" y="1378175"/>
              <a:ext cx="930300" cy="1467825"/>
            </a:xfrm>
            <a:custGeom>
              <a:avLst/>
              <a:gdLst/>
              <a:ahLst/>
              <a:cxnLst/>
              <a:rect l="l" t="t" r="r" b="b"/>
              <a:pathLst>
                <a:path w="37212" h="58713" extrusionOk="0">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2" name="Google Shape;3922;p117"/>
            <p:cNvSpPr/>
            <p:nvPr/>
          </p:nvSpPr>
          <p:spPr>
            <a:xfrm>
              <a:off x="2288425" y="1370500"/>
              <a:ext cx="948950" cy="1344950"/>
            </a:xfrm>
            <a:custGeom>
              <a:avLst/>
              <a:gdLst/>
              <a:ahLst/>
              <a:cxnLst/>
              <a:rect l="l" t="t" r="r" b="b"/>
              <a:pathLst>
                <a:path w="37958" h="53798" extrusionOk="0">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3" name="Google Shape;3923;p117"/>
            <p:cNvSpPr/>
            <p:nvPr/>
          </p:nvSpPr>
          <p:spPr>
            <a:xfrm>
              <a:off x="2083300" y="1434125"/>
              <a:ext cx="1010375" cy="1095925"/>
            </a:xfrm>
            <a:custGeom>
              <a:avLst/>
              <a:gdLst/>
              <a:ahLst/>
              <a:cxnLst/>
              <a:rect l="l" t="t" r="r" b="b"/>
              <a:pathLst>
                <a:path w="40415" h="43837" extrusionOk="0">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4" name="Google Shape;3924;p117"/>
            <p:cNvSpPr/>
            <p:nvPr/>
          </p:nvSpPr>
          <p:spPr>
            <a:xfrm>
              <a:off x="1945075" y="1451675"/>
              <a:ext cx="982950" cy="954425"/>
            </a:xfrm>
            <a:custGeom>
              <a:avLst/>
              <a:gdLst/>
              <a:ahLst/>
              <a:cxnLst/>
              <a:rect l="l" t="t" r="r" b="b"/>
              <a:pathLst>
                <a:path w="39318" h="38177" extrusionOk="0">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5" name="Google Shape;3925;p117"/>
            <p:cNvSpPr/>
            <p:nvPr/>
          </p:nvSpPr>
          <p:spPr>
            <a:xfrm>
              <a:off x="1822200" y="1600875"/>
              <a:ext cx="866675" cy="694425"/>
            </a:xfrm>
            <a:custGeom>
              <a:avLst/>
              <a:gdLst/>
              <a:ahLst/>
              <a:cxnLst/>
              <a:rect l="l" t="t" r="r" b="b"/>
              <a:pathLst>
                <a:path w="34667" h="27777" extrusionOk="0">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6" name="Google Shape;3926;p117"/>
            <p:cNvSpPr/>
            <p:nvPr/>
          </p:nvSpPr>
          <p:spPr>
            <a:xfrm>
              <a:off x="1699325" y="2110975"/>
              <a:ext cx="133875" cy="74625"/>
            </a:xfrm>
            <a:custGeom>
              <a:avLst/>
              <a:gdLst/>
              <a:ahLst/>
              <a:cxnLst/>
              <a:rect l="l" t="t" r="r" b="b"/>
              <a:pathLst>
                <a:path w="5355" h="2985" extrusionOk="0">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7" name="Google Shape;3927;p117"/>
            <p:cNvSpPr/>
            <p:nvPr/>
          </p:nvSpPr>
          <p:spPr>
            <a:xfrm>
              <a:off x="2929075" y="3201400"/>
              <a:ext cx="121800" cy="42800"/>
            </a:xfrm>
            <a:custGeom>
              <a:avLst/>
              <a:gdLst/>
              <a:ahLst/>
              <a:cxnLst/>
              <a:rect l="l" t="t" r="r" b="b"/>
              <a:pathLst>
                <a:path w="4872" h="1712" extrusionOk="0">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8" name="Google Shape;3928;p117"/>
            <p:cNvSpPr/>
            <p:nvPr/>
          </p:nvSpPr>
          <p:spPr>
            <a:xfrm>
              <a:off x="463000" y="1796125"/>
              <a:ext cx="3006950" cy="2565925"/>
            </a:xfrm>
            <a:custGeom>
              <a:avLst/>
              <a:gdLst/>
              <a:ahLst/>
              <a:cxnLst/>
              <a:rect l="l" t="t" r="r" b="b"/>
              <a:pathLst>
                <a:path w="120278" h="102637" extrusionOk="0">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9" name="Google Shape;3929;p117"/>
            <p:cNvSpPr/>
            <p:nvPr/>
          </p:nvSpPr>
          <p:spPr>
            <a:xfrm>
              <a:off x="1260525" y="3161900"/>
              <a:ext cx="125100" cy="1464550"/>
            </a:xfrm>
            <a:custGeom>
              <a:avLst/>
              <a:gdLst/>
              <a:ahLst/>
              <a:cxnLst/>
              <a:rect l="l" t="t" r="r" b="b"/>
              <a:pathLst>
                <a:path w="5004" h="58582" extrusionOk="0">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0" name="Google Shape;3930;p117"/>
            <p:cNvSpPr/>
            <p:nvPr/>
          </p:nvSpPr>
          <p:spPr>
            <a:xfrm>
              <a:off x="1226525" y="3169575"/>
              <a:ext cx="129475" cy="1510625"/>
            </a:xfrm>
            <a:custGeom>
              <a:avLst/>
              <a:gdLst/>
              <a:ahLst/>
              <a:cxnLst/>
              <a:rect l="l" t="t" r="r" b="b"/>
              <a:pathLst>
                <a:path w="5179" h="60425" extrusionOk="0">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1" name="Google Shape;3931;p117"/>
            <p:cNvSpPr/>
            <p:nvPr/>
          </p:nvSpPr>
          <p:spPr>
            <a:xfrm>
              <a:off x="1190325" y="3178350"/>
              <a:ext cx="129475" cy="1474425"/>
            </a:xfrm>
            <a:custGeom>
              <a:avLst/>
              <a:gdLst/>
              <a:ahLst/>
              <a:cxnLst/>
              <a:rect l="l" t="t" r="r" b="b"/>
              <a:pathLst>
                <a:path w="5179" h="58977" extrusionOk="0">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2" name="Google Shape;3932;p117"/>
            <p:cNvSpPr/>
            <p:nvPr/>
          </p:nvSpPr>
          <p:spPr>
            <a:xfrm>
              <a:off x="1174950" y="3213475"/>
              <a:ext cx="113025" cy="1464525"/>
            </a:xfrm>
            <a:custGeom>
              <a:avLst/>
              <a:gdLst/>
              <a:ahLst/>
              <a:cxnLst/>
              <a:rect l="l" t="t" r="r" b="b"/>
              <a:pathLst>
                <a:path w="4521" h="58581" extrusionOk="0">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3" name="Google Shape;3933;p117"/>
            <p:cNvSpPr/>
            <p:nvPr/>
          </p:nvSpPr>
          <p:spPr>
            <a:xfrm>
              <a:off x="1139850" y="4002225"/>
              <a:ext cx="64750" cy="674675"/>
            </a:xfrm>
            <a:custGeom>
              <a:avLst/>
              <a:gdLst/>
              <a:ahLst/>
              <a:cxnLst/>
              <a:rect l="l" t="t" r="r" b="b"/>
              <a:pathLst>
                <a:path w="2590" h="26987" extrusionOk="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4" name="Google Shape;3934;p117"/>
            <p:cNvSpPr/>
            <p:nvPr/>
          </p:nvSpPr>
          <p:spPr>
            <a:xfrm>
              <a:off x="1106950" y="3840950"/>
              <a:ext cx="64750" cy="782200"/>
            </a:xfrm>
            <a:custGeom>
              <a:avLst/>
              <a:gdLst/>
              <a:ahLst/>
              <a:cxnLst/>
              <a:rect l="l" t="t" r="r" b="b"/>
              <a:pathLst>
                <a:path w="2590" h="31288" extrusionOk="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5" name="Google Shape;3935;p117"/>
            <p:cNvSpPr/>
            <p:nvPr/>
          </p:nvSpPr>
          <p:spPr>
            <a:xfrm>
              <a:off x="1074025" y="3794875"/>
              <a:ext cx="75725" cy="787675"/>
            </a:xfrm>
            <a:custGeom>
              <a:avLst/>
              <a:gdLst/>
              <a:ahLst/>
              <a:cxnLst/>
              <a:rect l="l" t="t" r="r" b="b"/>
              <a:pathLst>
                <a:path w="3029" h="31507" extrusionOk="0">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6" name="Google Shape;3936;p117"/>
            <p:cNvSpPr/>
            <p:nvPr/>
          </p:nvSpPr>
          <p:spPr>
            <a:xfrm>
              <a:off x="1043325" y="4272075"/>
              <a:ext cx="50475" cy="285250"/>
            </a:xfrm>
            <a:custGeom>
              <a:avLst/>
              <a:gdLst/>
              <a:ahLst/>
              <a:cxnLst/>
              <a:rect l="l" t="t" r="r" b="b"/>
              <a:pathLst>
                <a:path w="2019" h="11410" extrusionOk="0">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7" name="Google Shape;3937;p117"/>
            <p:cNvSpPr/>
            <p:nvPr/>
          </p:nvSpPr>
          <p:spPr>
            <a:xfrm>
              <a:off x="1022475" y="4402625"/>
              <a:ext cx="26350" cy="111925"/>
            </a:xfrm>
            <a:custGeom>
              <a:avLst/>
              <a:gdLst/>
              <a:ahLst/>
              <a:cxnLst/>
              <a:rect l="l" t="t" r="r" b="b"/>
              <a:pathLst>
                <a:path w="1054" h="4477" extrusionOk="0">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8" name="Google Shape;3938;p117"/>
            <p:cNvSpPr/>
            <p:nvPr/>
          </p:nvSpPr>
          <p:spPr>
            <a:xfrm>
              <a:off x="1765150" y="4491475"/>
              <a:ext cx="95475" cy="49400"/>
            </a:xfrm>
            <a:custGeom>
              <a:avLst/>
              <a:gdLst/>
              <a:ahLst/>
              <a:cxnLst/>
              <a:rect l="l" t="t" r="r" b="b"/>
              <a:pathLst>
                <a:path w="3819" h="1976" extrusionOk="0">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9" name="Google Shape;3939;p117"/>
            <p:cNvSpPr/>
            <p:nvPr/>
          </p:nvSpPr>
          <p:spPr>
            <a:xfrm>
              <a:off x="1765150" y="4467350"/>
              <a:ext cx="97675" cy="45000"/>
            </a:xfrm>
            <a:custGeom>
              <a:avLst/>
              <a:gdLst/>
              <a:ahLst/>
              <a:cxnLst/>
              <a:rect l="l" t="t" r="r" b="b"/>
              <a:pathLst>
                <a:path w="3907" h="1800" extrusionOk="0">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0" name="Google Shape;3940;p117"/>
            <p:cNvSpPr/>
            <p:nvPr/>
          </p:nvSpPr>
          <p:spPr>
            <a:xfrm>
              <a:off x="1765150" y="4441025"/>
              <a:ext cx="127275" cy="43900"/>
            </a:xfrm>
            <a:custGeom>
              <a:avLst/>
              <a:gdLst/>
              <a:ahLst/>
              <a:cxnLst/>
              <a:rect l="l" t="t" r="r" b="b"/>
              <a:pathLst>
                <a:path w="5091" h="1756" extrusionOk="0">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1" name="Google Shape;3941;p117"/>
            <p:cNvSpPr/>
            <p:nvPr/>
          </p:nvSpPr>
          <p:spPr>
            <a:xfrm>
              <a:off x="1728950" y="4366425"/>
              <a:ext cx="241375" cy="79000"/>
            </a:xfrm>
            <a:custGeom>
              <a:avLst/>
              <a:gdLst/>
              <a:ahLst/>
              <a:cxnLst/>
              <a:rect l="l" t="t" r="r" b="b"/>
              <a:pathLst>
                <a:path w="9655" h="3160" extrusionOk="0">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2" name="Google Shape;3942;p117"/>
            <p:cNvSpPr/>
            <p:nvPr/>
          </p:nvSpPr>
          <p:spPr>
            <a:xfrm>
              <a:off x="1807950" y="4679075"/>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3" name="Google Shape;3943;p117"/>
            <p:cNvSpPr/>
            <p:nvPr/>
          </p:nvSpPr>
          <p:spPr>
            <a:xfrm>
              <a:off x="1807950" y="4679075"/>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4" name="Google Shape;3944;p117"/>
            <p:cNvSpPr/>
            <p:nvPr/>
          </p:nvSpPr>
          <p:spPr>
            <a:xfrm>
              <a:off x="1490900" y="2760400"/>
              <a:ext cx="866675" cy="1925275"/>
            </a:xfrm>
            <a:custGeom>
              <a:avLst/>
              <a:gdLst/>
              <a:ahLst/>
              <a:cxnLst/>
              <a:rect l="l" t="t" r="r" b="b"/>
              <a:pathLst>
                <a:path w="34667" h="77011" extrusionOk="0">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5" name="Google Shape;3945;p117"/>
            <p:cNvSpPr/>
            <p:nvPr/>
          </p:nvSpPr>
          <p:spPr>
            <a:xfrm>
              <a:off x="1465675" y="2732975"/>
              <a:ext cx="861175" cy="1931850"/>
            </a:xfrm>
            <a:custGeom>
              <a:avLst/>
              <a:gdLst/>
              <a:ahLst/>
              <a:cxnLst/>
              <a:rect l="l" t="t" r="r" b="b"/>
              <a:pathLst>
                <a:path w="34447" h="77274" extrusionOk="0">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6" name="Google Shape;3946;p117"/>
            <p:cNvSpPr/>
            <p:nvPr/>
          </p:nvSpPr>
          <p:spPr>
            <a:xfrm>
              <a:off x="1417400" y="2679225"/>
              <a:ext cx="851300" cy="1981225"/>
            </a:xfrm>
            <a:custGeom>
              <a:avLst/>
              <a:gdLst/>
              <a:ahLst/>
              <a:cxnLst/>
              <a:rect l="l" t="t" r="r" b="b"/>
              <a:pathLst>
                <a:path w="34052" h="79249" extrusionOk="0">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7" name="Google Shape;3947;p117"/>
            <p:cNvSpPr/>
            <p:nvPr/>
          </p:nvSpPr>
          <p:spPr>
            <a:xfrm>
              <a:off x="1386675" y="2654000"/>
              <a:ext cx="852425" cy="2016325"/>
            </a:xfrm>
            <a:custGeom>
              <a:avLst/>
              <a:gdLst/>
              <a:ahLst/>
              <a:cxnLst/>
              <a:rect l="l" t="t" r="r" b="b"/>
              <a:pathLst>
                <a:path w="34097" h="80653" extrusionOk="0">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8" name="Google Shape;3948;p117"/>
            <p:cNvSpPr/>
            <p:nvPr/>
          </p:nvSpPr>
          <p:spPr>
            <a:xfrm>
              <a:off x="1355975" y="2603525"/>
              <a:ext cx="827175" cy="2027300"/>
            </a:xfrm>
            <a:custGeom>
              <a:avLst/>
              <a:gdLst/>
              <a:ahLst/>
              <a:cxnLst/>
              <a:rect l="l" t="t" r="r" b="b"/>
              <a:pathLst>
                <a:path w="33087" h="81092" extrusionOk="0">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9" name="Google Shape;3949;p117"/>
            <p:cNvSpPr/>
            <p:nvPr/>
          </p:nvSpPr>
          <p:spPr>
            <a:xfrm>
              <a:off x="1323050" y="2546475"/>
              <a:ext cx="796475" cy="2115075"/>
            </a:xfrm>
            <a:custGeom>
              <a:avLst/>
              <a:gdLst/>
              <a:ahLst/>
              <a:cxnLst/>
              <a:rect l="l" t="t" r="r" b="b"/>
              <a:pathLst>
                <a:path w="31859" h="84603" extrusionOk="0">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0" name="Google Shape;3950;p117"/>
            <p:cNvSpPr/>
            <p:nvPr/>
          </p:nvSpPr>
          <p:spPr>
            <a:xfrm>
              <a:off x="1713600" y="2496025"/>
              <a:ext cx="349975" cy="388375"/>
            </a:xfrm>
            <a:custGeom>
              <a:avLst/>
              <a:gdLst/>
              <a:ahLst/>
              <a:cxnLst/>
              <a:rect l="l" t="t" r="r" b="b"/>
              <a:pathLst>
                <a:path w="13999" h="15535" extrusionOk="0">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1" name="Google Shape;3951;p117"/>
            <p:cNvSpPr/>
            <p:nvPr/>
          </p:nvSpPr>
          <p:spPr>
            <a:xfrm>
              <a:off x="1630225" y="2470800"/>
              <a:ext cx="405925" cy="425650"/>
            </a:xfrm>
            <a:custGeom>
              <a:avLst/>
              <a:gdLst/>
              <a:ahLst/>
              <a:cxnLst/>
              <a:rect l="l" t="t" r="r" b="b"/>
              <a:pathLst>
                <a:path w="16237" h="17026" extrusionOk="0">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2" name="Google Shape;3952;p117"/>
            <p:cNvSpPr/>
            <p:nvPr/>
          </p:nvSpPr>
          <p:spPr>
            <a:xfrm>
              <a:off x="1524900" y="2445550"/>
              <a:ext cx="483825" cy="495875"/>
            </a:xfrm>
            <a:custGeom>
              <a:avLst/>
              <a:gdLst/>
              <a:ahLst/>
              <a:cxnLst/>
              <a:rect l="l" t="t" r="r" b="b"/>
              <a:pathLst>
                <a:path w="19353" h="19835" extrusionOk="0">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3" name="Google Shape;3953;p117"/>
            <p:cNvSpPr/>
            <p:nvPr/>
          </p:nvSpPr>
          <p:spPr>
            <a:xfrm>
              <a:off x="399375" y="2885450"/>
              <a:ext cx="584725" cy="1657625"/>
            </a:xfrm>
            <a:custGeom>
              <a:avLst/>
              <a:gdLst/>
              <a:ahLst/>
              <a:cxnLst/>
              <a:rect l="l" t="t" r="r" b="b"/>
              <a:pathLst>
                <a:path w="23389" h="66305" extrusionOk="0">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4" name="Google Shape;3954;p117"/>
            <p:cNvSpPr/>
            <p:nvPr/>
          </p:nvSpPr>
          <p:spPr>
            <a:xfrm>
              <a:off x="363175" y="2357800"/>
              <a:ext cx="590225" cy="2187450"/>
            </a:xfrm>
            <a:custGeom>
              <a:avLst/>
              <a:gdLst/>
              <a:ahLst/>
              <a:cxnLst/>
              <a:rect l="l" t="t" r="r" b="b"/>
              <a:pathLst>
                <a:path w="23609" h="87498" extrusionOk="0">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5" name="Google Shape;3955;p117"/>
            <p:cNvSpPr/>
            <p:nvPr/>
          </p:nvSpPr>
          <p:spPr>
            <a:xfrm>
              <a:off x="445450" y="2236025"/>
              <a:ext cx="687850" cy="2201725"/>
            </a:xfrm>
            <a:custGeom>
              <a:avLst/>
              <a:gdLst/>
              <a:ahLst/>
              <a:cxnLst/>
              <a:rect l="l" t="t" r="r" b="b"/>
              <a:pathLst>
                <a:path w="27514" h="88069" extrusionOk="0">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6" name="Google Shape;3956;p117"/>
            <p:cNvSpPr/>
            <p:nvPr/>
          </p:nvSpPr>
          <p:spPr>
            <a:xfrm>
              <a:off x="296250" y="2349025"/>
              <a:ext cx="510150" cy="2108475"/>
            </a:xfrm>
            <a:custGeom>
              <a:avLst/>
              <a:gdLst/>
              <a:ahLst/>
              <a:cxnLst/>
              <a:rect l="l" t="t" r="r" b="b"/>
              <a:pathLst>
                <a:path w="20406" h="84339" extrusionOk="0">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7" name="Google Shape;3957;p117"/>
            <p:cNvSpPr/>
            <p:nvPr/>
          </p:nvSpPr>
          <p:spPr>
            <a:xfrm>
              <a:off x="1687275" y="2939225"/>
              <a:ext cx="868850" cy="1159550"/>
            </a:xfrm>
            <a:custGeom>
              <a:avLst/>
              <a:gdLst/>
              <a:ahLst/>
              <a:cxnLst/>
              <a:rect l="l" t="t" r="r" b="b"/>
              <a:pathLst>
                <a:path w="34754" h="46382" extrusionOk="0">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8" name="Google Shape;3958;p117"/>
            <p:cNvSpPr/>
            <p:nvPr/>
          </p:nvSpPr>
          <p:spPr>
            <a:xfrm>
              <a:off x="1675200" y="2913975"/>
              <a:ext cx="853500" cy="1173825"/>
            </a:xfrm>
            <a:custGeom>
              <a:avLst/>
              <a:gdLst/>
              <a:ahLst/>
              <a:cxnLst/>
              <a:rect l="l" t="t" r="r" b="b"/>
              <a:pathLst>
                <a:path w="34140" h="46953" extrusionOk="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9" name="Google Shape;3959;p117"/>
            <p:cNvSpPr/>
            <p:nvPr/>
          </p:nvSpPr>
          <p:spPr>
            <a:xfrm>
              <a:off x="1666425" y="2888750"/>
              <a:ext cx="833750" cy="1184800"/>
            </a:xfrm>
            <a:custGeom>
              <a:avLst/>
              <a:gdLst/>
              <a:ahLst/>
              <a:cxnLst/>
              <a:rect l="l" t="t" r="r" b="b"/>
              <a:pathLst>
                <a:path w="33350" h="47392" extrusionOk="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0" name="Google Shape;3960;p117"/>
            <p:cNvSpPr/>
            <p:nvPr/>
          </p:nvSpPr>
          <p:spPr>
            <a:xfrm>
              <a:off x="1654350" y="2862425"/>
              <a:ext cx="817300" cy="1200150"/>
            </a:xfrm>
            <a:custGeom>
              <a:avLst/>
              <a:gdLst/>
              <a:ahLst/>
              <a:cxnLst/>
              <a:rect l="l" t="t" r="r" b="b"/>
              <a:pathLst>
                <a:path w="32692" h="48006" extrusionOk="0">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1" name="Google Shape;3961;p117"/>
            <p:cNvSpPr/>
            <p:nvPr/>
          </p:nvSpPr>
          <p:spPr>
            <a:xfrm>
              <a:off x="1560025" y="2811950"/>
              <a:ext cx="854575" cy="1804625"/>
            </a:xfrm>
            <a:custGeom>
              <a:avLst/>
              <a:gdLst/>
              <a:ahLst/>
              <a:cxnLst/>
              <a:rect l="l" t="t" r="r" b="b"/>
              <a:pathLst>
                <a:path w="34183" h="72185" extrusionOk="0">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2" name="Google Shape;3962;p117"/>
            <p:cNvSpPr/>
            <p:nvPr/>
          </p:nvSpPr>
          <p:spPr>
            <a:xfrm>
              <a:off x="1524900" y="2786725"/>
              <a:ext cx="862275" cy="1885775"/>
            </a:xfrm>
            <a:custGeom>
              <a:avLst/>
              <a:gdLst/>
              <a:ahLst/>
              <a:cxnLst/>
              <a:rect l="l" t="t" r="r" b="b"/>
              <a:pathLst>
                <a:path w="34491" h="75431" extrusionOk="0">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3" name="Google Shape;3963;p117"/>
            <p:cNvSpPr/>
            <p:nvPr/>
          </p:nvSpPr>
          <p:spPr>
            <a:xfrm>
              <a:off x="2067925" y="3861800"/>
              <a:ext cx="110825" cy="71325"/>
            </a:xfrm>
            <a:custGeom>
              <a:avLst/>
              <a:gdLst/>
              <a:ahLst/>
              <a:cxnLst/>
              <a:rect l="l" t="t" r="r" b="b"/>
              <a:pathLst>
                <a:path w="4433" h="2853" extrusionOk="0">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4" name="Google Shape;3964;p117"/>
            <p:cNvSpPr/>
            <p:nvPr/>
          </p:nvSpPr>
          <p:spPr>
            <a:xfrm>
              <a:off x="2024050" y="3843150"/>
              <a:ext cx="172250" cy="154700"/>
            </a:xfrm>
            <a:custGeom>
              <a:avLst/>
              <a:gdLst/>
              <a:ahLst/>
              <a:cxnLst/>
              <a:rect l="l" t="t" r="r" b="b"/>
              <a:pathLst>
                <a:path w="6890" h="6188" extrusionOk="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5" name="Google Shape;3965;p117"/>
            <p:cNvSpPr/>
            <p:nvPr/>
          </p:nvSpPr>
          <p:spPr>
            <a:xfrm>
              <a:off x="1979075" y="3826700"/>
              <a:ext cx="240275" cy="215025"/>
            </a:xfrm>
            <a:custGeom>
              <a:avLst/>
              <a:gdLst/>
              <a:ahLst/>
              <a:cxnLst/>
              <a:rect l="l" t="t" r="r" b="b"/>
              <a:pathLst>
                <a:path w="9611" h="8601" extrusionOk="0">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6" name="Google Shape;3966;p117"/>
            <p:cNvSpPr/>
            <p:nvPr/>
          </p:nvSpPr>
          <p:spPr>
            <a:xfrm>
              <a:off x="1923125" y="3808050"/>
              <a:ext cx="342300" cy="295125"/>
            </a:xfrm>
            <a:custGeom>
              <a:avLst/>
              <a:gdLst/>
              <a:ahLst/>
              <a:cxnLst/>
              <a:rect l="l" t="t" r="r" b="b"/>
              <a:pathLst>
                <a:path w="13692" h="11805" extrusionOk="0">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7" name="Google Shape;3967;p117"/>
            <p:cNvSpPr/>
            <p:nvPr/>
          </p:nvSpPr>
          <p:spPr>
            <a:xfrm>
              <a:off x="1712500" y="4127275"/>
              <a:ext cx="79000" cy="51575"/>
            </a:xfrm>
            <a:custGeom>
              <a:avLst/>
              <a:gdLst/>
              <a:ahLst/>
              <a:cxnLst/>
              <a:rect l="l" t="t" r="r" b="b"/>
              <a:pathLst>
                <a:path w="3160" h="2063" extrusionOk="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8" name="Google Shape;3968;p117"/>
            <p:cNvSpPr/>
            <p:nvPr/>
          </p:nvSpPr>
          <p:spPr>
            <a:xfrm>
              <a:off x="2405800" y="1437400"/>
              <a:ext cx="928100" cy="1383375"/>
            </a:xfrm>
            <a:custGeom>
              <a:avLst/>
              <a:gdLst/>
              <a:ahLst/>
              <a:cxnLst/>
              <a:rect l="l" t="t" r="r" b="b"/>
              <a:pathLst>
                <a:path w="37124" h="55335" extrusionOk="0">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9" name="Google Shape;3969;p117"/>
            <p:cNvSpPr/>
            <p:nvPr/>
          </p:nvSpPr>
          <p:spPr>
            <a:xfrm>
              <a:off x="2378375" y="1436325"/>
              <a:ext cx="928100" cy="1359200"/>
            </a:xfrm>
            <a:custGeom>
              <a:avLst/>
              <a:gdLst/>
              <a:ahLst/>
              <a:cxnLst/>
              <a:rect l="l" t="t" r="r" b="b"/>
              <a:pathLst>
                <a:path w="37124" h="54368" extrusionOk="0">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0" name="Google Shape;3970;p117"/>
            <p:cNvSpPr/>
            <p:nvPr/>
          </p:nvSpPr>
          <p:spPr>
            <a:xfrm>
              <a:off x="2348775" y="1447275"/>
              <a:ext cx="932475" cy="1321925"/>
            </a:xfrm>
            <a:custGeom>
              <a:avLst/>
              <a:gdLst/>
              <a:ahLst/>
              <a:cxnLst/>
              <a:rect l="l" t="t" r="r" b="b"/>
              <a:pathLst>
                <a:path w="37299" h="52877" extrusionOk="0">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1" name="Google Shape;3971;p117"/>
            <p:cNvSpPr/>
            <p:nvPr/>
          </p:nvSpPr>
          <p:spPr>
            <a:xfrm>
              <a:off x="2318050" y="1439600"/>
              <a:ext cx="942350" cy="1302175"/>
            </a:xfrm>
            <a:custGeom>
              <a:avLst/>
              <a:gdLst/>
              <a:ahLst/>
              <a:cxnLst/>
              <a:rect l="l" t="t" r="r" b="b"/>
              <a:pathLst>
                <a:path w="37694" h="52087" extrusionOk="0">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2" name="Google Shape;3972;p117"/>
            <p:cNvSpPr/>
            <p:nvPr/>
          </p:nvSpPr>
          <p:spPr>
            <a:xfrm>
              <a:off x="2259900" y="1412175"/>
              <a:ext cx="956625" cy="1275850"/>
            </a:xfrm>
            <a:custGeom>
              <a:avLst/>
              <a:gdLst/>
              <a:ahLst/>
              <a:cxnLst/>
              <a:rect l="l" t="t" r="r" b="b"/>
              <a:pathLst>
                <a:path w="38265" h="51034" extrusionOk="0">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3" name="Google Shape;3973;p117"/>
            <p:cNvSpPr/>
            <p:nvPr/>
          </p:nvSpPr>
          <p:spPr>
            <a:xfrm>
              <a:off x="2230300" y="1375975"/>
              <a:ext cx="970875" cy="1286825"/>
            </a:xfrm>
            <a:custGeom>
              <a:avLst/>
              <a:gdLst/>
              <a:ahLst/>
              <a:cxnLst/>
              <a:rect l="l" t="t" r="r" b="b"/>
              <a:pathLst>
                <a:path w="38835" h="51473" extrusionOk="0">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4" name="Google Shape;3974;p117"/>
            <p:cNvSpPr/>
            <p:nvPr/>
          </p:nvSpPr>
          <p:spPr>
            <a:xfrm>
              <a:off x="2174350" y="1371600"/>
              <a:ext cx="1005975" cy="1239625"/>
            </a:xfrm>
            <a:custGeom>
              <a:avLst/>
              <a:gdLst/>
              <a:ahLst/>
              <a:cxnLst/>
              <a:rect l="l" t="t" r="r" b="b"/>
              <a:pathLst>
                <a:path w="40239" h="49585" extrusionOk="0">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5" name="Google Shape;3975;p117"/>
            <p:cNvSpPr/>
            <p:nvPr/>
          </p:nvSpPr>
          <p:spPr>
            <a:xfrm>
              <a:off x="2110725" y="1407800"/>
              <a:ext cx="1024625" cy="1147475"/>
            </a:xfrm>
            <a:custGeom>
              <a:avLst/>
              <a:gdLst/>
              <a:ahLst/>
              <a:cxnLst/>
              <a:rect l="l" t="t" r="r" b="b"/>
              <a:pathLst>
                <a:path w="40985" h="45899" extrusionOk="0">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6" name="Google Shape;3976;p117"/>
            <p:cNvSpPr/>
            <p:nvPr/>
          </p:nvSpPr>
          <p:spPr>
            <a:xfrm>
              <a:off x="2054775" y="1420950"/>
              <a:ext cx="1012550" cy="1083875"/>
            </a:xfrm>
            <a:custGeom>
              <a:avLst/>
              <a:gdLst/>
              <a:ahLst/>
              <a:cxnLst/>
              <a:rect l="l" t="t" r="r" b="b"/>
              <a:pathLst>
                <a:path w="40502" h="43355" extrusionOk="0">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7" name="Google Shape;3977;p117"/>
            <p:cNvSpPr/>
            <p:nvPr/>
          </p:nvSpPr>
          <p:spPr>
            <a:xfrm>
              <a:off x="2027350" y="1430825"/>
              <a:ext cx="1003775" cy="1048775"/>
            </a:xfrm>
            <a:custGeom>
              <a:avLst/>
              <a:gdLst/>
              <a:ahLst/>
              <a:cxnLst/>
              <a:rect l="l" t="t" r="r" b="b"/>
              <a:pathLst>
                <a:path w="40151" h="41951" extrusionOk="0">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8" name="Google Shape;3978;p117"/>
            <p:cNvSpPr/>
            <p:nvPr/>
          </p:nvSpPr>
          <p:spPr>
            <a:xfrm>
              <a:off x="1999925" y="1430825"/>
              <a:ext cx="998300" cy="1023525"/>
            </a:xfrm>
            <a:custGeom>
              <a:avLst/>
              <a:gdLst/>
              <a:ahLst/>
              <a:cxnLst/>
              <a:rect l="l" t="t" r="r" b="b"/>
              <a:pathLst>
                <a:path w="39932" h="40941" extrusionOk="0">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9" name="Google Shape;3979;p117"/>
            <p:cNvSpPr/>
            <p:nvPr/>
          </p:nvSpPr>
          <p:spPr>
            <a:xfrm>
              <a:off x="1972500" y="1430825"/>
              <a:ext cx="995000" cy="999400"/>
            </a:xfrm>
            <a:custGeom>
              <a:avLst/>
              <a:gdLst/>
              <a:ahLst/>
              <a:cxnLst/>
              <a:rect l="l" t="t" r="r" b="b"/>
              <a:pathLst>
                <a:path w="39800" h="39976" extrusionOk="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0" name="Google Shape;3980;p117"/>
            <p:cNvSpPr/>
            <p:nvPr/>
          </p:nvSpPr>
          <p:spPr>
            <a:xfrm>
              <a:off x="1917650" y="1488975"/>
              <a:ext cx="967575" cy="891875"/>
            </a:xfrm>
            <a:custGeom>
              <a:avLst/>
              <a:gdLst/>
              <a:ahLst/>
              <a:cxnLst/>
              <a:rect l="l" t="t" r="r" b="b"/>
              <a:pathLst>
                <a:path w="38703" h="35675" extrusionOk="0">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1" name="Google Shape;3981;p117"/>
            <p:cNvSpPr/>
            <p:nvPr/>
          </p:nvSpPr>
          <p:spPr>
            <a:xfrm>
              <a:off x="1893500" y="1524075"/>
              <a:ext cx="943450" cy="835950"/>
            </a:xfrm>
            <a:custGeom>
              <a:avLst/>
              <a:gdLst/>
              <a:ahLst/>
              <a:cxnLst/>
              <a:rect l="l" t="t" r="r" b="b"/>
              <a:pathLst>
                <a:path w="37738" h="33438" extrusionOk="0">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2" name="Google Shape;3982;p117"/>
            <p:cNvSpPr/>
            <p:nvPr/>
          </p:nvSpPr>
          <p:spPr>
            <a:xfrm>
              <a:off x="1870475" y="1528450"/>
              <a:ext cx="929200" cy="809625"/>
            </a:xfrm>
            <a:custGeom>
              <a:avLst/>
              <a:gdLst/>
              <a:ahLst/>
              <a:cxnLst/>
              <a:rect l="l" t="t" r="r" b="b"/>
              <a:pathLst>
                <a:path w="37168" h="32385" extrusionOk="0">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3" name="Google Shape;3983;p117"/>
            <p:cNvSpPr/>
            <p:nvPr/>
          </p:nvSpPr>
          <p:spPr>
            <a:xfrm>
              <a:off x="1846325" y="1555900"/>
              <a:ext cx="900675" cy="760250"/>
            </a:xfrm>
            <a:custGeom>
              <a:avLst/>
              <a:gdLst/>
              <a:ahLst/>
              <a:cxnLst/>
              <a:rect l="l" t="t" r="r" b="b"/>
              <a:pathLst>
                <a:path w="36027" h="30410" extrusionOk="0">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4" name="Google Shape;3984;p117"/>
            <p:cNvSpPr/>
            <p:nvPr/>
          </p:nvSpPr>
          <p:spPr>
            <a:xfrm>
              <a:off x="1799150" y="1626100"/>
              <a:ext cx="840350" cy="647250"/>
            </a:xfrm>
            <a:custGeom>
              <a:avLst/>
              <a:gdLst/>
              <a:ahLst/>
              <a:cxnLst/>
              <a:rect l="l" t="t" r="r" b="b"/>
              <a:pathLst>
                <a:path w="33614" h="25890" extrusionOk="0">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5" name="Google Shape;3985;p117"/>
            <p:cNvSpPr/>
            <p:nvPr/>
          </p:nvSpPr>
          <p:spPr>
            <a:xfrm>
              <a:off x="1775025" y="2163625"/>
              <a:ext cx="160200" cy="88875"/>
            </a:xfrm>
            <a:custGeom>
              <a:avLst/>
              <a:gdLst/>
              <a:ahLst/>
              <a:cxnLst/>
              <a:rect l="l" t="t" r="r" b="b"/>
              <a:pathLst>
                <a:path w="6408" h="3555" extrusionOk="0">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6" name="Google Shape;3986;p117"/>
            <p:cNvSpPr/>
            <p:nvPr/>
          </p:nvSpPr>
          <p:spPr>
            <a:xfrm>
              <a:off x="2327925" y="1808200"/>
              <a:ext cx="137150" cy="118500"/>
            </a:xfrm>
            <a:custGeom>
              <a:avLst/>
              <a:gdLst/>
              <a:ahLst/>
              <a:cxnLst/>
              <a:rect l="l" t="t" r="r" b="b"/>
              <a:pathLst>
                <a:path w="5486" h="4740" extrusionOk="0">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7" name="Google Shape;3987;p117"/>
            <p:cNvSpPr/>
            <p:nvPr/>
          </p:nvSpPr>
          <p:spPr>
            <a:xfrm>
              <a:off x="2313650" y="1698500"/>
              <a:ext cx="210675" cy="199675"/>
            </a:xfrm>
            <a:custGeom>
              <a:avLst/>
              <a:gdLst/>
              <a:ahLst/>
              <a:cxnLst/>
              <a:rect l="l" t="t" r="r" b="b"/>
              <a:pathLst>
                <a:path w="8427" h="7987" extrusionOk="0">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8" name="Google Shape;3988;p117"/>
            <p:cNvSpPr/>
            <p:nvPr/>
          </p:nvSpPr>
          <p:spPr>
            <a:xfrm>
              <a:off x="1726750" y="2143875"/>
              <a:ext cx="109725" cy="64750"/>
            </a:xfrm>
            <a:custGeom>
              <a:avLst/>
              <a:gdLst/>
              <a:ahLst/>
              <a:cxnLst/>
              <a:rect l="l" t="t" r="r" b="b"/>
              <a:pathLst>
                <a:path w="4389" h="2590" extrusionOk="0">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9" name="Google Shape;3989;p117"/>
            <p:cNvSpPr/>
            <p:nvPr/>
          </p:nvSpPr>
          <p:spPr>
            <a:xfrm>
              <a:off x="2462850" y="1368300"/>
              <a:ext cx="930300" cy="1502925"/>
            </a:xfrm>
            <a:custGeom>
              <a:avLst/>
              <a:gdLst/>
              <a:ahLst/>
              <a:cxnLst/>
              <a:rect l="l" t="t" r="r" b="b"/>
              <a:pathLst>
                <a:path w="37212" h="60117" extrusionOk="0">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0" name="Google Shape;3990;p117"/>
            <p:cNvSpPr/>
            <p:nvPr/>
          </p:nvSpPr>
          <p:spPr>
            <a:xfrm>
              <a:off x="2491375" y="1390250"/>
              <a:ext cx="930300" cy="1507300"/>
            </a:xfrm>
            <a:custGeom>
              <a:avLst/>
              <a:gdLst/>
              <a:ahLst/>
              <a:cxnLst/>
              <a:rect l="l" t="t" r="r" b="b"/>
              <a:pathLst>
                <a:path w="37212" h="60292" extrusionOk="0">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1" name="Google Shape;3991;p117"/>
            <p:cNvSpPr/>
            <p:nvPr/>
          </p:nvSpPr>
          <p:spPr>
            <a:xfrm>
              <a:off x="3740875" y="4014275"/>
              <a:ext cx="64750" cy="40625"/>
            </a:xfrm>
            <a:custGeom>
              <a:avLst/>
              <a:gdLst/>
              <a:ahLst/>
              <a:cxnLst/>
              <a:rect l="l" t="t" r="r" b="b"/>
              <a:pathLst>
                <a:path w="2590" h="1625" extrusionOk="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2" name="Google Shape;3992;p117"/>
            <p:cNvSpPr/>
            <p:nvPr/>
          </p:nvSpPr>
          <p:spPr>
            <a:xfrm>
              <a:off x="3707975" y="3983575"/>
              <a:ext cx="41700" cy="39500"/>
            </a:xfrm>
            <a:custGeom>
              <a:avLst/>
              <a:gdLst/>
              <a:ahLst/>
              <a:cxnLst/>
              <a:rect l="l" t="t" r="r" b="b"/>
              <a:pathLst>
                <a:path w="1668" h="1580" extrusionOk="0">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3" name="Google Shape;3993;p117"/>
            <p:cNvSpPr/>
            <p:nvPr/>
          </p:nvSpPr>
          <p:spPr>
            <a:xfrm>
              <a:off x="3532450" y="3825600"/>
              <a:ext cx="231500" cy="292925"/>
            </a:xfrm>
            <a:custGeom>
              <a:avLst/>
              <a:gdLst/>
              <a:ahLst/>
              <a:cxnLst/>
              <a:rect l="l" t="t" r="r" b="b"/>
              <a:pathLst>
                <a:path w="9260" h="11717" extrusionOk="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4" name="Google Shape;3994;p117"/>
            <p:cNvSpPr/>
            <p:nvPr/>
          </p:nvSpPr>
          <p:spPr>
            <a:xfrm>
              <a:off x="3401900" y="3726875"/>
              <a:ext cx="378500" cy="413600"/>
            </a:xfrm>
            <a:custGeom>
              <a:avLst/>
              <a:gdLst/>
              <a:ahLst/>
              <a:cxnLst/>
              <a:rect l="l" t="t" r="r" b="b"/>
              <a:pathLst>
                <a:path w="15140" h="16544" extrusionOk="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5" name="Google Shape;3995;p117"/>
            <p:cNvSpPr/>
            <p:nvPr/>
          </p:nvSpPr>
          <p:spPr>
            <a:xfrm>
              <a:off x="3290000" y="3667625"/>
              <a:ext cx="453100" cy="490400"/>
            </a:xfrm>
            <a:custGeom>
              <a:avLst/>
              <a:gdLst/>
              <a:ahLst/>
              <a:cxnLst/>
              <a:rect l="l" t="t" r="r" b="b"/>
              <a:pathLst>
                <a:path w="18124" h="19616" extrusionOk="0">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6" name="Google Shape;3996;p117"/>
            <p:cNvSpPr/>
            <p:nvPr/>
          </p:nvSpPr>
          <p:spPr>
            <a:xfrm>
              <a:off x="3240650" y="3634725"/>
              <a:ext cx="515600" cy="540850"/>
            </a:xfrm>
            <a:custGeom>
              <a:avLst/>
              <a:gdLst/>
              <a:ahLst/>
              <a:cxnLst/>
              <a:rect l="l" t="t" r="r" b="b"/>
              <a:pathLst>
                <a:path w="20624" h="21634" extrusionOk="0">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7" name="Google Shape;3997;p117"/>
            <p:cNvSpPr/>
            <p:nvPr/>
          </p:nvSpPr>
          <p:spPr>
            <a:xfrm>
              <a:off x="3616925" y="3530500"/>
              <a:ext cx="99850" cy="461875"/>
            </a:xfrm>
            <a:custGeom>
              <a:avLst/>
              <a:gdLst/>
              <a:ahLst/>
              <a:cxnLst/>
              <a:rect l="l" t="t" r="r" b="b"/>
              <a:pathLst>
                <a:path w="3994" h="18475" extrusionOk="0">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8" name="Google Shape;3998;p117"/>
            <p:cNvSpPr/>
            <p:nvPr/>
          </p:nvSpPr>
          <p:spPr>
            <a:xfrm>
              <a:off x="3513800" y="3504175"/>
              <a:ext cx="102050" cy="330225"/>
            </a:xfrm>
            <a:custGeom>
              <a:avLst/>
              <a:gdLst/>
              <a:ahLst/>
              <a:cxnLst/>
              <a:rect l="l" t="t" r="r" b="b"/>
              <a:pathLst>
                <a:path w="4082" h="13209" extrusionOk="0">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9" name="Google Shape;3999;p117"/>
            <p:cNvSpPr/>
            <p:nvPr/>
          </p:nvSpPr>
          <p:spPr>
            <a:xfrm>
              <a:off x="3422750" y="3478950"/>
              <a:ext cx="183225" cy="256725"/>
            </a:xfrm>
            <a:custGeom>
              <a:avLst/>
              <a:gdLst/>
              <a:ahLst/>
              <a:cxnLst/>
              <a:rect l="l" t="t" r="r" b="b"/>
              <a:pathLst>
                <a:path w="7329" h="10269" extrusionOk="0">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0" name="Google Shape;4000;p117"/>
            <p:cNvSpPr/>
            <p:nvPr/>
          </p:nvSpPr>
          <p:spPr>
            <a:xfrm>
              <a:off x="3356925" y="3428475"/>
              <a:ext cx="228200" cy="247950"/>
            </a:xfrm>
            <a:custGeom>
              <a:avLst/>
              <a:gdLst/>
              <a:ahLst/>
              <a:cxnLst/>
              <a:rect l="l" t="t" r="r" b="b"/>
              <a:pathLst>
                <a:path w="9128" h="9918" extrusionOk="0">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1" name="Google Shape;4001;p117"/>
            <p:cNvSpPr/>
            <p:nvPr/>
          </p:nvSpPr>
          <p:spPr>
            <a:xfrm>
              <a:off x="906200" y="2307350"/>
              <a:ext cx="948925" cy="1026800"/>
            </a:xfrm>
            <a:custGeom>
              <a:avLst/>
              <a:gdLst/>
              <a:ahLst/>
              <a:cxnLst/>
              <a:rect l="l" t="t" r="r" b="b"/>
              <a:pathLst>
                <a:path w="37957" h="41072" extrusionOk="0">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2" name="Google Shape;4002;p117"/>
            <p:cNvSpPr/>
            <p:nvPr/>
          </p:nvSpPr>
          <p:spPr>
            <a:xfrm>
              <a:off x="970925" y="2329275"/>
              <a:ext cx="908350" cy="911650"/>
            </a:xfrm>
            <a:custGeom>
              <a:avLst/>
              <a:gdLst/>
              <a:ahLst/>
              <a:cxnLst/>
              <a:rect l="l" t="t" r="r" b="b"/>
              <a:pathLst>
                <a:path w="36334" h="36466" extrusionOk="0">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3" name="Google Shape;4003;p117"/>
            <p:cNvSpPr/>
            <p:nvPr/>
          </p:nvSpPr>
          <p:spPr>
            <a:xfrm>
              <a:off x="1070750" y="2351225"/>
              <a:ext cx="831550" cy="835950"/>
            </a:xfrm>
            <a:custGeom>
              <a:avLst/>
              <a:gdLst/>
              <a:ahLst/>
              <a:cxnLst/>
              <a:rect l="l" t="t" r="r" b="b"/>
              <a:pathLst>
                <a:path w="33262" h="33438" extrusionOk="0">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4" name="Google Shape;4004;p117"/>
            <p:cNvSpPr/>
            <p:nvPr/>
          </p:nvSpPr>
          <p:spPr>
            <a:xfrm>
              <a:off x="1213350" y="2372050"/>
              <a:ext cx="713100" cy="742700"/>
            </a:xfrm>
            <a:custGeom>
              <a:avLst/>
              <a:gdLst/>
              <a:ahLst/>
              <a:cxnLst/>
              <a:rect l="l" t="t" r="r" b="b"/>
              <a:pathLst>
                <a:path w="28524" h="29708" extrusionOk="0">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5" name="Google Shape;4005;p117"/>
            <p:cNvSpPr/>
            <p:nvPr/>
          </p:nvSpPr>
          <p:spPr>
            <a:xfrm>
              <a:off x="1438250" y="2649600"/>
              <a:ext cx="150300" cy="318150"/>
            </a:xfrm>
            <a:custGeom>
              <a:avLst/>
              <a:gdLst/>
              <a:ahLst/>
              <a:cxnLst/>
              <a:rect l="l" t="t" r="r" b="b"/>
              <a:pathLst>
                <a:path w="6012" h="12726" extrusionOk="0">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6" name="Google Shape;4006;p117"/>
            <p:cNvSpPr/>
            <p:nvPr/>
          </p:nvSpPr>
          <p:spPr>
            <a:xfrm>
              <a:off x="812950" y="2979800"/>
              <a:ext cx="295125" cy="758050"/>
            </a:xfrm>
            <a:custGeom>
              <a:avLst/>
              <a:gdLst/>
              <a:ahLst/>
              <a:cxnLst/>
              <a:rect l="l" t="t" r="r" b="b"/>
              <a:pathLst>
                <a:path w="11805" h="30322" extrusionOk="0">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7" name="Google Shape;4007;p117"/>
            <p:cNvSpPr/>
            <p:nvPr/>
          </p:nvSpPr>
          <p:spPr>
            <a:xfrm>
              <a:off x="752600" y="2734075"/>
              <a:ext cx="357675" cy="1117875"/>
            </a:xfrm>
            <a:custGeom>
              <a:avLst/>
              <a:gdLst/>
              <a:ahLst/>
              <a:cxnLst/>
              <a:rect l="l" t="t" r="r" b="b"/>
              <a:pathLst>
                <a:path w="14307" h="44715" extrusionOk="0">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8" name="Google Shape;4008;p117"/>
            <p:cNvSpPr/>
            <p:nvPr/>
          </p:nvSpPr>
          <p:spPr>
            <a:xfrm>
              <a:off x="699950" y="2628750"/>
              <a:ext cx="400450" cy="1287925"/>
            </a:xfrm>
            <a:custGeom>
              <a:avLst/>
              <a:gdLst/>
              <a:ahLst/>
              <a:cxnLst/>
              <a:rect l="l" t="t" r="r" b="b"/>
              <a:pathLst>
                <a:path w="16018" h="51517" extrusionOk="0">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9" name="Google Shape;4009;p117"/>
            <p:cNvSpPr/>
            <p:nvPr/>
          </p:nvSpPr>
          <p:spPr>
            <a:xfrm>
              <a:off x="651675" y="2566225"/>
              <a:ext cx="432250" cy="1407500"/>
            </a:xfrm>
            <a:custGeom>
              <a:avLst/>
              <a:gdLst/>
              <a:ahLst/>
              <a:cxnLst/>
              <a:rect l="l" t="t" r="r" b="b"/>
              <a:pathLst>
                <a:path w="17290" h="56300" extrusionOk="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0" name="Google Shape;4010;p117"/>
            <p:cNvSpPr/>
            <p:nvPr/>
          </p:nvSpPr>
          <p:spPr>
            <a:xfrm>
              <a:off x="591350" y="2376450"/>
              <a:ext cx="593500" cy="1676250"/>
            </a:xfrm>
            <a:custGeom>
              <a:avLst/>
              <a:gdLst/>
              <a:ahLst/>
              <a:cxnLst/>
              <a:rect l="l" t="t" r="r" b="b"/>
              <a:pathLst>
                <a:path w="23740" h="67050" extrusionOk="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1" name="Google Shape;4011;p117"/>
            <p:cNvSpPr/>
            <p:nvPr/>
          </p:nvSpPr>
          <p:spPr>
            <a:xfrm>
              <a:off x="576000" y="2354500"/>
              <a:ext cx="578150" cy="1726725"/>
            </a:xfrm>
            <a:custGeom>
              <a:avLst/>
              <a:gdLst/>
              <a:ahLst/>
              <a:cxnLst/>
              <a:rect l="l" t="t" r="r" b="b"/>
              <a:pathLst>
                <a:path w="23126" h="69069" extrusionOk="0">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2" name="Google Shape;4012;p117"/>
            <p:cNvSpPr/>
            <p:nvPr/>
          </p:nvSpPr>
          <p:spPr>
            <a:xfrm>
              <a:off x="549675" y="2291975"/>
              <a:ext cx="648350" cy="1851775"/>
            </a:xfrm>
            <a:custGeom>
              <a:avLst/>
              <a:gdLst/>
              <a:ahLst/>
              <a:cxnLst/>
              <a:rect l="l" t="t" r="r" b="b"/>
              <a:pathLst>
                <a:path w="25934" h="74071" extrusionOk="0">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3" name="Google Shape;4013;p117"/>
            <p:cNvSpPr/>
            <p:nvPr/>
          </p:nvSpPr>
          <p:spPr>
            <a:xfrm>
              <a:off x="520050" y="2414850"/>
              <a:ext cx="434425" cy="1781550"/>
            </a:xfrm>
            <a:custGeom>
              <a:avLst/>
              <a:gdLst/>
              <a:ahLst/>
              <a:cxnLst/>
              <a:rect l="l" t="t" r="r" b="b"/>
              <a:pathLst>
                <a:path w="17377" h="71262" extrusionOk="0">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4" name="Google Shape;4014;p117"/>
            <p:cNvSpPr/>
            <p:nvPr/>
          </p:nvSpPr>
          <p:spPr>
            <a:xfrm>
              <a:off x="1580850" y="2421425"/>
              <a:ext cx="400450" cy="236975"/>
            </a:xfrm>
            <a:custGeom>
              <a:avLst/>
              <a:gdLst/>
              <a:ahLst/>
              <a:cxnLst/>
              <a:rect l="l" t="t" r="r" b="b"/>
              <a:pathLst>
                <a:path w="16018" h="9479" extrusionOk="0">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5" name="Google Shape;4015;p117"/>
            <p:cNvSpPr/>
            <p:nvPr/>
          </p:nvSpPr>
          <p:spPr>
            <a:xfrm>
              <a:off x="1302225" y="2397300"/>
              <a:ext cx="651650" cy="660425"/>
            </a:xfrm>
            <a:custGeom>
              <a:avLst/>
              <a:gdLst/>
              <a:ahLst/>
              <a:cxnLst/>
              <a:rect l="l" t="t" r="r" b="b"/>
              <a:pathLst>
                <a:path w="26066" h="26417" extrusionOk="0">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6" name="Google Shape;4016;p117"/>
            <p:cNvSpPr/>
            <p:nvPr/>
          </p:nvSpPr>
          <p:spPr>
            <a:xfrm>
              <a:off x="853525" y="2286500"/>
              <a:ext cx="977475" cy="1079475"/>
            </a:xfrm>
            <a:custGeom>
              <a:avLst/>
              <a:gdLst/>
              <a:ahLst/>
              <a:cxnLst/>
              <a:rect l="l" t="t" r="r" b="b"/>
              <a:pathLst>
                <a:path w="39099" h="43179" extrusionOk="0">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7" name="Google Shape;4017;p117"/>
            <p:cNvSpPr/>
            <p:nvPr/>
          </p:nvSpPr>
          <p:spPr>
            <a:xfrm>
              <a:off x="805275" y="2264550"/>
              <a:ext cx="1002700" cy="724050"/>
            </a:xfrm>
            <a:custGeom>
              <a:avLst/>
              <a:gdLst/>
              <a:ahLst/>
              <a:cxnLst/>
              <a:rect l="l" t="t" r="r" b="b"/>
              <a:pathLst>
                <a:path w="40108" h="28962" extrusionOk="0">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8" name="Google Shape;4018;p117"/>
            <p:cNvSpPr/>
            <p:nvPr/>
          </p:nvSpPr>
          <p:spPr>
            <a:xfrm>
              <a:off x="814050" y="2243700"/>
              <a:ext cx="969775" cy="499175"/>
            </a:xfrm>
            <a:custGeom>
              <a:avLst/>
              <a:gdLst/>
              <a:ahLst/>
              <a:cxnLst/>
              <a:rect l="l" t="t" r="r" b="b"/>
              <a:pathLst>
                <a:path w="38791" h="19967" extrusionOk="0">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9" name="Google Shape;4019;p117"/>
            <p:cNvSpPr/>
            <p:nvPr/>
          </p:nvSpPr>
          <p:spPr>
            <a:xfrm>
              <a:off x="993950" y="2188850"/>
              <a:ext cx="823875" cy="448700"/>
            </a:xfrm>
            <a:custGeom>
              <a:avLst/>
              <a:gdLst/>
              <a:ahLst/>
              <a:cxnLst/>
              <a:rect l="l" t="t" r="r" b="b"/>
              <a:pathLst>
                <a:path w="32955" h="17948" extrusionOk="0">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0" name="Google Shape;4020;p117"/>
            <p:cNvSpPr/>
            <p:nvPr/>
          </p:nvSpPr>
          <p:spPr>
            <a:xfrm>
              <a:off x="1017000" y="2199825"/>
              <a:ext cx="718550" cy="375200"/>
            </a:xfrm>
            <a:custGeom>
              <a:avLst/>
              <a:gdLst/>
              <a:ahLst/>
              <a:cxnLst/>
              <a:rect l="l" t="t" r="r" b="b"/>
              <a:pathLst>
                <a:path w="28742" h="15008" extrusionOk="0">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1" name="Google Shape;4021;p117"/>
            <p:cNvSpPr/>
            <p:nvPr/>
          </p:nvSpPr>
          <p:spPr>
            <a:xfrm>
              <a:off x="1051000" y="2176800"/>
              <a:ext cx="657125" cy="330225"/>
            </a:xfrm>
            <a:custGeom>
              <a:avLst/>
              <a:gdLst/>
              <a:ahLst/>
              <a:cxnLst/>
              <a:rect l="l" t="t" r="r" b="b"/>
              <a:pathLst>
                <a:path w="26285" h="13209" extrusionOk="0">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2" name="Google Shape;4022;p117"/>
            <p:cNvSpPr/>
            <p:nvPr/>
          </p:nvSpPr>
          <p:spPr>
            <a:xfrm>
              <a:off x="1176050" y="2151575"/>
              <a:ext cx="504650" cy="233675"/>
            </a:xfrm>
            <a:custGeom>
              <a:avLst/>
              <a:gdLst/>
              <a:ahLst/>
              <a:cxnLst/>
              <a:rect l="l" t="t" r="r" b="b"/>
              <a:pathLst>
                <a:path w="20186" h="9347" extrusionOk="0">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3" name="Google Shape;4023;p117"/>
            <p:cNvSpPr/>
            <p:nvPr/>
          </p:nvSpPr>
          <p:spPr>
            <a:xfrm>
              <a:off x="1145350" y="2127425"/>
              <a:ext cx="509025" cy="235875"/>
            </a:xfrm>
            <a:custGeom>
              <a:avLst/>
              <a:gdLst/>
              <a:ahLst/>
              <a:cxnLst/>
              <a:rect l="l" t="t" r="r" b="b"/>
              <a:pathLst>
                <a:path w="20361" h="9435" extrusionOk="0">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4" name="Google Shape;4024;p117"/>
            <p:cNvSpPr/>
            <p:nvPr/>
          </p:nvSpPr>
          <p:spPr>
            <a:xfrm>
              <a:off x="1190325" y="2262350"/>
              <a:ext cx="66950" cy="38425"/>
            </a:xfrm>
            <a:custGeom>
              <a:avLst/>
              <a:gdLst/>
              <a:ahLst/>
              <a:cxnLst/>
              <a:rect l="l" t="t" r="r" b="b"/>
              <a:pathLst>
                <a:path w="2678" h="1537" extrusionOk="0">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5" name="Google Shape;4025;p117"/>
            <p:cNvSpPr/>
            <p:nvPr/>
          </p:nvSpPr>
          <p:spPr>
            <a:xfrm>
              <a:off x="916075" y="2376450"/>
              <a:ext cx="69125" cy="47200"/>
            </a:xfrm>
            <a:custGeom>
              <a:avLst/>
              <a:gdLst/>
              <a:ahLst/>
              <a:cxnLst/>
              <a:rect l="l" t="t" r="r" b="b"/>
              <a:pathLst>
                <a:path w="2765" h="1888" extrusionOk="0">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6" name="Google Shape;4026;p117"/>
            <p:cNvSpPr/>
            <p:nvPr/>
          </p:nvSpPr>
          <p:spPr>
            <a:xfrm>
              <a:off x="1008225" y="2288700"/>
              <a:ext cx="72425" cy="46100"/>
            </a:xfrm>
            <a:custGeom>
              <a:avLst/>
              <a:gdLst/>
              <a:ahLst/>
              <a:cxnLst/>
              <a:rect l="l" t="t" r="r" b="b"/>
              <a:pathLst>
                <a:path w="2897" h="1844" extrusionOk="0">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7" name="Google Shape;4027;p117"/>
            <p:cNvSpPr/>
            <p:nvPr/>
          </p:nvSpPr>
          <p:spPr>
            <a:xfrm>
              <a:off x="1671900" y="2078075"/>
              <a:ext cx="158000" cy="82300"/>
            </a:xfrm>
            <a:custGeom>
              <a:avLst/>
              <a:gdLst/>
              <a:ahLst/>
              <a:cxnLst/>
              <a:rect l="l" t="t" r="r" b="b"/>
              <a:pathLst>
                <a:path w="6320" h="3292" extrusionOk="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8" name="Google Shape;4028;p117"/>
            <p:cNvSpPr/>
            <p:nvPr/>
          </p:nvSpPr>
          <p:spPr>
            <a:xfrm>
              <a:off x="1645575" y="2080250"/>
              <a:ext cx="110825" cy="55975"/>
            </a:xfrm>
            <a:custGeom>
              <a:avLst/>
              <a:gdLst/>
              <a:ahLst/>
              <a:cxnLst/>
              <a:rect l="l" t="t" r="r" b="b"/>
              <a:pathLst>
                <a:path w="4433" h="2239" extrusionOk="0">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4029" name="Google Shape;4029;p117"/>
          <p:cNvGrpSpPr/>
          <p:nvPr/>
        </p:nvGrpSpPr>
        <p:grpSpPr>
          <a:xfrm>
            <a:off x="-6324600" y="2625566"/>
            <a:ext cx="9525000" cy="6013067"/>
            <a:chOff x="238125" y="602600"/>
            <a:chExt cx="7143750" cy="4509800"/>
          </a:xfrm>
        </p:grpSpPr>
        <p:sp>
          <p:nvSpPr>
            <p:cNvPr id="4030" name="Google Shape;4030;p117"/>
            <p:cNvSpPr/>
            <p:nvPr/>
          </p:nvSpPr>
          <p:spPr>
            <a:xfrm>
              <a:off x="2514425" y="1130250"/>
              <a:ext cx="218325" cy="579250"/>
            </a:xfrm>
            <a:custGeom>
              <a:avLst/>
              <a:gdLst/>
              <a:ahLst/>
              <a:cxnLst/>
              <a:rect l="l" t="t" r="r" b="b"/>
              <a:pathLst>
                <a:path w="8733" h="23170" extrusionOk="0">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1" name="Google Shape;4031;p117"/>
            <p:cNvSpPr/>
            <p:nvPr/>
          </p:nvSpPr>
          <p:spPr>
            <a:xfrm>
              <a:off x="1900100" y="1539425"/>
              <a:ext cx="342275" cy="551825"/>
            </a:xfrm>
            <a:custGeom>
              <a:avLst/>
              <a:gdLst/>
              <a:ahLst/>
              <a:cxnLst/>
              <a:rect l="l" t="t" r="r" b="b"/>
              <a:pathLst>
                <a:path w="13691" h="22073" extrusionOk="0">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2" name="Google Shape;4032;p117"/>
            <p:cNvSpPr/>
            <p:nvPr/>
          </p:nvSpPr>
          <p:spPr>
            <a:xfrm>
              <a:off x="2455175" y="1144500"/>
              <a:ext cx="289650" cy="673600"/>
            </a:xfrm>
            <a:custGeom>
              <a:avLst/>
              <a:gdLst/>
              <a:ahLst/>
              <a:cxnLst/>
              <a:rect l="l" t="t" r="r" b="b"/>
              <a:pathLst>
                <a:path w="11586" h="26944" extrusionOk="0">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3" name="Google Shape;4033;p117"/>
            <p:cNvSpPr/>
            <p:nvPr/>
          </p:nvSpPr>
          <p:spPr>
            <a:xfrm>
              <a:off x="2189700" y="2124150"/>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4" name="Google Shape;4034;p117"/>
            <p:cNvSpPr/>
            <p:nvPr/>
          </p:nvSpPr>
          <p:spPr>
            <a:xfrm>
              <a:off x="2189700" y="2124150"/>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5" name="Google Shape;4035;p117"/>
            <p:cNvSpPr/>
            <p:nvPr/>
          </p:nvSpPr>
          <p:spPr>
            <a:xfrm>
              <a:off x="2390450" y="1169750"/>
              <a:ext cx="283050" cy="636275"/>
            </a:xfrm>
            <a:custGeom>
              <a:avLst/>
              <a:gdLst/>
              <a:ahLst/>
              <a:cxnLst/>
              <a:rect l="l" t="t" r="r" b="b"/>
              <a:pathLst>
                <a:path w="11322" h="25451" extrusionOk="0">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6" name="Google Shape;4036;p117"/>
            <p:cNvSpPr/>
            <p:nvPr/>
          </p:nvSpPr>
          <p:spPr>
            <a:xfrm>
              <a:off x="2312575" y="1160975"/>
              <a:ext cx="334600" cy="736100"/>
            </a:xfrm>
            <a:custGeom>
              <a:avLst/>
              <a:gdLst/>
              <a:ahLst/>
              <a:cxnLst/>
              <a:rect l="l" t="t" r="r" b="b"/>
              <a:pathLst>
                <a:path w="13384" h="29444" extrusionOk="0">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7" name="Google Shape;4037;p117"/>
            <p:cNvSpPr/>
            <p:nvPr/>
          </p:nvSpPr>
          <p:spPr>
            <a:xfrm>
              <a:off x="3607050" y="1646950"/>
              <a:ext cx="2156750" cy="843625"/>
            </a:xfrm>
            <a:custGeom>
              <a:avLst/>
              <a:gdLst/>
              <a:ahLst/>
              <a:cxnLst/>
              <a:rect l="l" t="t" r="r" b="b"/>
              <a:pathLst>
                <a:path w="86270" h="33745" extrusionOk="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8" name="Google Shape;4038;p117"/>
            <p:cNvSpPr/>
            <p:nvPr/>
          </p:nvSpPr>
          <p:spPr>
            <a:xfrm>
              <a:off x="3588400" y="602600"/>
              <a:ext cx="724050" cy="816175"/>
            </a:xfrm>
            <a:custGeom>
              <a:avLst/>
              <a:gdLst/>
              <a:ahLst/>
              <a:cxnLst/>
              <a:rect l="l" t="t" r="r" b="b"/>
              <a:pathLst>
                <a:path w="28962" h="32647" extrusionOk="0">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9" name="Google Shape;4039;p117"/>
            <p:cNvSpPr/>
            <p:nvPr/>
          </p:nvSpPr>
          <p:spPr>
            <a:xfrm>
              <a:off x="3593875" y="1881700"/>
              <a:ext cx="2005375" cy="782200"/>
            </a:xfrm>
            <a:custGeom>
              <a:avLst/>
              <a:gdLst/>
              <a:ahLst/>
              <a:cxnLst/>
              <a:rect l="l" t="t" r="r" b="b"/>
              <a:pathLst>
                <a:path w="80215" h="31288" extrusionOk="0">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0" name="Google Shape;4040;p117"/>
            <p:cNvSpPr/>
            <p:nvPr/>
          </p:nvSpPr>
          <p:spPr>
            <a:xfrm>
              <a:off x="3578525" y="772625"/>
              <a:ext cx="221625" cy="436625"/>
            </a:xfrm>
            <a:custGeom>
              <a:avLst/>
              <a:gdLst/>
              <a:ahLst/>
              <a:cxnLst/>
              <a:rect l="l" t="t" r="r" b="b"/>
              <a:pathLst>
                <a:path w="8865" h="17465" extrusionOk="0">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1" name="Google Shape;4041;p117"/>
            <p:cNvSpPr/>
            <p:nvPr/>
          </p:nvSpPr>
          <p:spPr>
            <a:xfrm>
              <a:off x="3094725" y="818700"/>
              <a:ext cx="223825" cy="558400"/>
            </a:xfrm>
            <a:custGeom>
              <a:avLst/>
              <a:gdLst/>
              <a:ahLst/>
              <a:cxnLst/>
              <a:rect l="l" t="t" r="r" b="b"/>
              <a:pathLst>
                <a:path w="8953" h="22336" extrusionOk="0">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2" name="Google Shape;4042;p117"/>
            <p:cNvSpPr/>
            <p:nvPr/>
          </p:nvSpPr>
          <p:spPr>
            <a:xfrm>
              <a:off x="2789775" y="804425"/>
              <a:ext cx="392750" cy="774525"/>
            </a:xfrm>
            <a:custGeom>
              <a:avLst/>
              <a:gdLst/>
              <a:ahLst/>
              <a:cxnLst/>
              <a:rect l="l" t="t" r="r" b="b"/>
              <a:pathLst>
                <a:path w="15710" h="30981" extrusionOk="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3" name="Google Shape;4043;p117"/>
            <p:cNvSpPr/>
            <p:nvPr/>
          </p:nvSpPr>
          <p:spPr>
            <a:xfrm>
              <a:off x="2674575" y="1020550"/>
              <a:ext cx="230400" cy="590225"/>
            </a:xfrm>
            <a:custGeom>
              <a:avLst/>
              <a:gdLst/>
              <a:ahLst/>
              <a:cxnLst/>
              <a:rect l="l" t="t" r="r" b="b"/>
              <a:pathLst>
                <a:path w="9216" h="23609" extrusionOk="0">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4" name="Google Shape;4044;p117"/>
            <p:cNvSpPr/>
            <p:nvPr/>
          </p:nvSpPr>
          <p:spPr>
            <a:xfrm>
              <a:off x="2044900" y="1165350"/>
              <a:ext cx="481600" cy="961000"/>
            </a:xfrm>
            <a:custGeom>
              <a:avLst/>
              <a:gdLst/>
              <a:ahLst/>
              <a:cxnLst/>
              <a:rect l="l" t="t" r="r" b="b"/>
              <a:pathLst>
                <a:path w="19264" h="38440" extrusionOk="0">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5" name="Google Shape;4045;p117"/>
            <p:cNvSpPr/>
            <p:nvPr/>
          </p:nvSpPr>
          <p:spPr>
            <a:xfrm>
              <a:off x="3057425" y="781400"/>
              <a:ext cx="247950" cy="648350"/>
            </a:xfrm>
            <a:custGeom>
              <a:avLst/>
              <a:gdLst/>
              <a:ahLst/>
              <a:cxnLst/>
              <a:rect l="l" t="t" r="r" b="b"/>
              <a:pathLst>
                <a:path w="9918" h="25934" extrusionOk="0">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6" name="Google Shape;4046;p117"/>
            <p:cNvSpPr/>
            <p:nvPr/>
          </p:nvSpPr>
          <p:spPr>
            <a:xfrm>
              <a:off x="3021225" y="785800"/>
              <a:ext cx="255650" cy="654925"/>
            </a:xfrm>
            <a:custGeom>
              <a:avLst/>
              <a:gdLst/>
              <a:ahLst/>
              <a:cxnLst/>
              <a:rect l="l" t="t" r="r" b="b"/>
              <a:pathLst>
                <a:path w="10226" h="26197" extrusionOk="0">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7" name="Google Shape;4047;p117"/>
            <p:cNvSpPr/>
            <p:nvPr/>
          </p:nvSpPr>
          <p:spPr>
            <a:xfrm>
              <a:off x="2918125" y="827475"/>
              <a:ext cx="313750" cy="633000"/>
            </a:xfrm>
            <a:custGeom>
              <a:avLst/>
              <a:gdLst/>
              <a:ahLst/>
              <a:cxnLst/>
              <a:rect l="l" t="t" r="r" b="b"/>
              <a:pathLst>
                <a:path w="12550" h="25320" extrusionOk="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8" name="Google Shape;4048;p117"/>
            <p:cNvSpPr/>
            <p:nvPr/>
          </p:nvSpPr>
          <p:spPr>
            <a:xfrm>
              <a:off x="2828150" y="830775"/>
              <a:ext cx="373025" cy="702100"/>
            </a:xfrm>
            <a:custGeom>
              <a:avLst/>
              <a:gdLst/>
              <a:ahLst/>
              <a:cxnLst/>
              <a:rect l="l" t="t" r="r" b="b"/>
              <a:pathLst>
                <a:path w="14921" h="28084" extrusionOk="0">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9" name="Google Shape;4049;p117"/>
            <p:cNvSpPr/>
            <p:nvPr/>
          </p:nvSpPr>
          <p:spPr>
            <a:xfrm>
              <a:off x="2789775" y="802250"/>
              <a:ext cx="359825" cy="736100"/>
            </a:xfrm>
            <a:custGeom>
              <a:avLst/>
              <a:gdLst/>
              <a:ahLst/>
              <a:cxnLst/>
              <a:rect l="l" t="t" r="r" b="b"/>
              <a:pathLst>
                <a:path w="14393" h="29444" extrusionOk="0">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0" name="Google Shape;4050;p117"/>
            <p:cNvSpPr/>
            <p:nvPr/>
          </p:nvSpPr>
          <p:spPr>
            <a:xfrm>
              <a:off x="2754650" y="825275"/>
              <a:ext cx="332425" cy="722950"/>
            </a:xfrm>
            <a:custGeom>
              <a:avLst/>
              <a:gdLst/>
              <a:ahLst/>
              <a:cxnLst/>
              <a:rect l="l" t="t" r="r" b="b"/>
              <a:pathLst>
                <a:path w="13297" h="28918" extrusionOk="0">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1" name="Google Shape;4051;p117"/>
            <p:cNvSpPr/>
            <p:nvPr/>
          </p:nvSpPr>
          <p:spPr>
            <a:xfrm>
              <a:off x="2734925" y="958025"/>
              <a:ext cx="270975" cy="606675"/>
            </a:xfrm>
            <a:custGeom>
              <a:avLst/>
              <a:gdLst/>
              <a:ahLst/>
              <a:cxnLst/>
              <a:rect l="l" t="t" r="r" b="b"/>
              <a:pathLst>
                <a:path w="10839" h="24267" extrusionOk="0">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2" name="Google Shape;4052;p117"/>
            <p:cNvSpPr/>
            <p:nvPr/>
          </p:nvSpPr>
          <p:spPr>
            <a:xfrm>
              <a:off x="2697625" y="973375"/>
              <a:ext cx="265500" cy="607775"/>
            </a:xfrm>
            <a:custGeom>
              <a:avLst/>
              <a:gdLst/>
              <a:ahLst/>
              <a:cxnLst/>
              <a:rect l="l" t="t" r="r" b="b"/>
              <a:pathLst>
                <a:path w="10620" h="24311" extrusionOk="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3" name="Google Shape;4053;p117"/>
            <p:cNvSpPr/>
            <p:nvPr/>
          </p:nvSpPr>
          <p:spPr>
            <a:xfrm>
              <a:off x="2630700" y="1103925"/>
              <a:ext cx="223825" cy="530975"/>
            </a:xfrm>
            <a:custGeom>
              <a:avLst/>
              <a:gdLst/>
              <a:ahLst/>
              <a:cxnLst/>
              <a:rect l="l" t="t" r="r" b="b"/>
              <a:pathLst>
                <a:path w="8953" h="21239" extrusionOk="0">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4" name="Google Shape;4054;p117"/>
            <p:cNvSpPr/>
            <p:nvPr/>
          </p:nvSpPr>
          <p:spPr>
            <a:xfrm>
              <a:off x="2619725" y="1124775"/>
              <a:ext cx="194200" cy="436625"/>
            </a:xfrm>
            <a:custGeom>
              <a:avLst/>
              <a:gdLst/>
              <a:ahLst/>
              <a:cxnLst/>
              <a:rect l="l" t="t" r="r" b="b"/>
              <a:pathLst>
                <a:path w="7768" h="17465" extrusionOk="0">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5" name="Google Shape;4055;p117"/>
            <p:cNvSpPr/>
            <p:nvPr/>
          </p:nvSpPr>
          <p:spPr>
            <a:xfrm>
              <a:off x="2592300" y="1141225"/>
              <a:ext cx="183225" cy="483800"/>
            </a:xfrm>
            <a:custGeom>
              <a:avLst/>
              <a:gdLst/>
              <a:ahLst/>
              <a:cxnLst/>
              <a:rect l="l" t="t" r="r" b="b"/>
              <a:pathLst>
                <a:path w="7329" h="19352" extrusionOk="0">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6" name="Google Shape;4056;p117"/>
            <p:cNvSpPr/>
            <p:nvPr/>
          </p:nvSpPr>
          <p:spPr>
            <a:xfrm>
              <a:off x="2263200" y="1174125"/>
              <a:ext cx="342300" cy="810725"/>
            </a:xfrm>
            <a:custGeom>
              <a:avLst/>
              <a:gdLst/>
              <a:ahLst/>
              <a:cxnLst/>
              <a:rect l="l" t="t" r="r" b="b"/>
              <a:pathLst>
                <a:path w="13692" h="32429" extrusionOk="0">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7" name="Google Shape;4057;p117"/>
            <p:cNvSpPr/>
            <p:nvPr/>
          </p:nvSpPr>
          <p:spPr>
            <a:xfrm>
              <a:off x="3125450" y="769325"/>
              <a:ext cx="242475" cy="648375"/>
            </a:xfrm>
            <a:custGeom>
              <a:avLst/>
              <a:gdLst/>
              <a:ahLst/>
              <a:cxnLst/>
              <a:rect l="l" t="t" r="r" b="b"/>
              <a:pathLst>
                <a:path w="9699" h="25935" extrusionOk="0">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8" name="Google Shape;4058;p117"/>
            <p:cNvSpPr/>
            <p:nvPr/>
          </p:nvSpPr>
          <p:spPr>
            <a:xfrm>
              <a:off x="3734300" y="758375"/>
              <a:ext cx="1192475" cy="1433800"/>
            </a:xfrm>
            <a:custGeom>
              <a:avLst/>
              <a:gdLst/>
              <a:ahLst/>
              <a:cxnLst/>
              <a:rect l="l" t="t" r="r" b="b"/>
              <a:pathLst>
                <a:path w="47699" h="57352" extrusionOk="0">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9" name="Google Shape;4059;p117"/>
            <p:cNvSpPr/>
            <p:nvPr/>
          </p:nvSpPr>
          <p:spPr>
            <a:xfrm>
              <a:off x="3959175" y="763850"/>
              <a:ext cx="850225" cy="1129950"/>
            </a:xfrm>
            <a:custGeom>
              <a:avLst/>
              <a:gdLst/>
              <a:ahLst/>
              <a:cxnLst/>
              <a:rect l="l" t="t" r="r" b="b"/>
              <a:pathLst>
                <a:path w="34009" h="45198" extrusionOk="0">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0" name="Google Shape;4060;p117"/>
            <p:cNvSpPr/>
            <p:nvPr/>
          </p:nvSpPr>
          <p:spPr>
            <a:xfrm>
              <a:off x="4266350" y="884525"/>
              <a:ext cx="417975" cy="879825"/>
            </a:xfrm>
            <a:custGeom>
              <a:avLst/>
              <a:gdLst/>
              <a:ahLst/>
              <a:cxnLst/>
              <a:rect l="l" t="t" r="r" b="b"/>
              <a:pathLst>
                <a:path w="16719" h="35193" extrusionOk="0">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1" name="Google Shape;4061;p117"/>
            <p:cNvSpPr/>
            <p:nvPr/>
          </p:nvSpPr>
          <p:spPr>
            <a:xfrm>
              <a:off x="3635575" y="1464825"/>
              <a:ext cx="1480975" cy="864475"/>
            </a:xfrm>
            <a:custGeom>
              <a:avLst/>
              <a:gdLst/>
              <a:ahLst/>
              <a:cxnLst/>
              <a:rect l="l" t="t" r="r" b="b"/>
              <a:pathLst>
                <a:path w="59239" h="34579" extrusionOk="0">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2" name="Google Shape;4062;p117"/>
            <p:cNvSpPr/>
            <p:nvPr/>
          </p:nvSpPr>
          <p:spPr>
            <a:xfrm>
              <a:off x="3659700" y="642075"/>
              <a:ext cx="701025" cy="988425"/>
            </a:xfrm>
            <a:custGeom>
              <a:avLst/>
              <a:gdLst/>
              <a:ahLst/>
              <a:cxnLst/>
              <a:rect l="l" t="t" r="r" b="b"/>
              <a:pathLst>
                <a:path w="28041" h="39537" extrusionOk="0">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3" name="Google Shape;4063;p117"/>
            <p:cNvSpPr/>
            <p:nvPr/>
          </p:nvSpPr>
          <p:spPr>
            <a:xfrm>
              <a:off x="3591675" y="2170200"/>
              <a:ext cx="1783775" cy="624225"/>
            </a:xfrm>
            <a:custGeom>
              <a:avLst/>
              <a:gdLst/>
              <a:ahLst/>
              <a:cxnLst/>
              <a:rect l="l" t="t" r="r" b="b"/>
              <a:pathLst>
                <a:path w="71351" h="24969" extrusionOk="0">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4" name="Google Shape;4064;p117"/>
            <p:cNvSpPr/>
            <p:nvPr/>
          </p:nvSpPr>
          <p:spPr>
            <a:xfrm>
              <a:off x="3359125" y="762750"/>
              <a:ext cx="284150" cy="616550"/>
            </a:xfrm>
            <a:custGeom>
              <a:avLst/>
              <a:gdLst/>
              <a:ahLst/>
              <a:cxnLst/>
              <a:rect l="l" t="t" r="r" b="b"/>
              <a:pathLst>
                <a:path w="11366" h="24662" extrusionOk="0">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5" name="Google Shape;4065;p117"/>
            <p:cNvSpPr/>
            <p:nvPr/>
          </p:nvSpPr>
          <p:spPr>
            <a:xfrm>
              <a:off x="4291575" y="2578300"/>
              <a:ext cx="465150" cy="155800"/>
            </a:xfrm>
            <a:custGeom>
              <a:avLst/>
              <a:gdLst/>
              <a:ahLst/>
              <a:cxnLst/>
              <a:rect l="l" t="t" r="r" b="b"/>
              <a:pathLst>
                <a:path w="18606" h="6232" extrusionOk="0">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6" name="Google Shape;4066;p117"/>
            <p:cNvSpPr/>
            <p:nvPr/>
          </p:nvSpPr>
          <p:spPr>
            <a:xfrm>
              <a:off x="3631175" y="2837200"/>
              <a:ext cx="446500" cy="66925"/>
            </a:xfrm>
            <a:custGeom>
              <a:avLst/>
              <a:gdLst/>
              <a:ahLst/>
              <a:cxnLst/>
              <a:rect l="l" t="t" r="r" b="b"/>
              <a:pathLst>
                <a:path w="17860" h="2677" extrusionOk="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7" name="Google Shape;4067;p117"/>
            <p:cNvSpPr/>
            <p:nvPr/>
          </p:nvSpPr>
          <p:spPr>
            <a:xfrm>
              <a:off x="3229675" y="767150"/>
              <a:ext cx="275375" cy="654925"/>
            </a:xfrm>
            <a:custGeom>
              <a:avLst/>
              <a:gdLst/>
              <a:ahLst/>
              <a:cxnLst/>
              <a:rect l="l" t="t" r="r" b="b"/>
              <a:pathLst>
                <a:path w="11015" h="26197" extrusionOk="0">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8" name="Google Shape;4068;p117"/>
            <p:cNvSpPr/>
            <p:nvPr/>
          </p:nvSpPr>
          <p:spPr>
            <a:xfrm>
              <a:off x="4717225" y="1245425"/>
              <a:ext cx="38425" cy="278675"/>
            </a:xfrm>
            <a:custGeom>
              <a:avLst/>
              <a:gdLst/>
              <a:ahLst/>
              <a:cxnLst/>
              <a:rect l="l" t="t" r="r" b="b"/>
              <a:pathLst>
                <a:path w="1537" h="11147" extrusionOk="0">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9" name="Google Shape;4069;p117"/>
            <p:cNvSpPr/>
            <p:nvPr/>
          </p:nvSpPr>
          <p:spPr>
            <a:xfrm>
              <a:off x="4744650" y="1146700"/>
              <a:ext cx="39500" cy="377400"/>
            </a:xfrm>
            <a:custGeom>
              <a:avLst/>
              <a:gdLst/>
              <a:ahLst/>
              <a:cxnLst/>
              <a:rect l="l" t="t" r="r" b="b"/>
              <a:pathLst>
                <a:path w="1580" h="15096" extrusionOk="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0" name="Google Shape;4070;p117"/>
            <p:cNvSpPr/>
            <p:nvPr/>
          </p:nvSpPr>
          <p:spPr>
            <a:xfrm>
              <a:off x="4788525" y="1242150"/>
              <a:ext cx="43900" cy="303900"/>
            </a:xfrm>
            <a:custGeom>
              <a:avLst/>
              <a:gdLst/>
              <a:ahLst/>
              <a:cxnLst/>
              <a:rect l="l" t="t" r="r" b="b"/>
              <a:pathLst>
                <a:path w="1756" h="12156" extrusionOk="0">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1" name="Google Shape;4071;p117"/>
            <p:cNvSpPr/>
            <p:nvPr/>
          </p:nvSpPr>
          <p:spPr>
            <a:xfrm>
              <a:off x="4784125" y="1313450"/>
              <a:ext cx="79025" cy="276475"/>
            </a:xfrm>
            <a:custGeom>
              <a:avLst/>
              <a:gdLst/>
              <a:ahLst/>
              <a:cxnLst/>
              <a:rect l="l" t="t" r="r" b="b"/>
              <a:pathLst>
                <a:path w="3161" h="11059" extrusionOk="0">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2" name="Google Shape;4072;p117"/>
            <p:cNvSpPr/>
            <p:nvPr/>
          </p:nvSpPr>
          <p:spPr>
            <a:xfrm>
              <a:off x="4800600" y="1323325"/>
              <a:ext cx="74600" cy="277575"/>
            </a:xfrm>
            <a:custGeom>
              <a:avLst/>
              <a:gdLst/>
              <a:ahLst/>
              <a:cxnLst/>
              <a:rect l="l" t="t" r="r" b="b"/>
              <a:pathLst>
                <a:path w="2984" h="11103" extrusionOk="0">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3" name="Google Shape;4073;p117"/>
            <p:cNvSpPr/>
            <p:nvPr/>
          </p:nvSpPr>
          <p:spPr>
            <a:xfrm>
              <a:off x="4826925" y="1334300"/>
              <a:ext cx="77900" cy="245750"/>
            </a:xfrm>
            <a:custGeom>
              <a:avLst/>
              <a:gdLst/>
              <a:ahLst/>
              <a:cxnLst/>
              <a:rect l="l" t="t" r="r" b="b"/>
              <a:pathLst>
                <a:path w="3116" h="9830" extrusionOk="0">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4" name="Google Shape;4074;p117"/>
            <p:cNvSpPr/>
            <p:nvPr/>
          </p:nvSpPr>
          <p:spPr>
            <a:xfrm>
              <a:off x="4873000" y="1356225"/>
              <a:ext cx="89975" cy="206275"/>
            </a:xfrm>
            <a:custGeom>
              <a:avLst/>
              <a:gdLst/>
              <a:ahLst/>
              <a:cxnLst/>
              <a:rect l="l" t="t" r="r" b="b"/>
              <a:pathLst>
                <a:path w="3599" h="8251" extrusionOk="0">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5" name="Google Shape;4075;p117"/>
            <p:cNvSpPr/>
            <p:nvPr/>
          </p:nvSpPr>
          <p:spPr>
            <a:xfrm>
              <a:off x="4878475" y="1401200"/>
              <a:ext cx="130575" cy="183225"/>
            </a:xfrm>
            <a:custGeom>
              <a:avLst/>
              <a:gdLst/>
              <a:ahLst/>
              <a:cxnLst/>
              <a:rect l="l" t="t" r="r" b="b"/>
              <a:pathLst>
                <a:path w="5223" h="7329" extrusionOk="0">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6" name="Google Shape;4076;p117"/>
            <p:cNvSpPr/>
            <p:nvPr/>
          </p:nvSpPr>
          <p:spPr>
            <a:xfrm>
              <a:off x="4888350" y="1411075"/>
              <a:ext cx="178850" cy="188725"/>
            </a:xfrm>
            <a:custGeom>
              <a:avLst/>
              <a:gdLst/>
              <a:ahLst/>
              <a:cxnLst/>
              <a:rect l="l" t="t" r="r" b="b"/>
              <a:pathLst>
                <a:path w="7154" h="7549" extrusionOk="0">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7" name="Google Shape;4077;p117"/>
            <p:cNvSpPr/>
            <p:nvPr/>
          </p:nvSpPr>
          <p:spPr>
            <a:xfrm>
              <a:off x="4890550" y="1412175"/>
              <a:ext cx="208450" cy="215050"/>
            </a:xfrm>
            <a:custGeom>
              <a:avLst/>
              <a:gdLst/>
              <a:ahLst/>
              <a:cxnLst/>
              <a:rect l="l" t="t" r="r" b="b"/>
              <a:pathLst>
                <a:path w="8338" h="8602" extrusionOk="0">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8" name="Google Shape;4078;p117"/>
            <p:cNvSpPr/>
            <p:nvPr/>
          </p:nvSpPr>
          <p:spPr>
            <a:xfrm>
              <a:off x="4878475" y="1464825"/>
              <a:ext cx="342300" cy="254550"/>
            </a:xfrm>
            <a:custGeom>
              <a:avLst/>
              <a:gdLst/>
              <a:ahLst/>
              <a:cxnLst/>
              <a:rect l="l" t="t" r="r" b="b"/>
              <a:pathLst>
                <a:path w="13692" h="10182" extrusionOk="0">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9" name="Google Shape;4079;p117"/>
            <p:cNvSpPr/>
            <p:nvPr/>
          </p:nvSpPr>
          <p:spPr>
            <a:xfrm>
              <a:off x="5782425" y="1462650"/>
              <a:ext cx="54875" cy="228200"/>
            </a:xfrm>
            <a:custGeom>
              <a:avLst/>
              <a:gdLst/>
              <a:ahLst/>
              <a:cxnLst/>
              <a:rect l="l" t="t" r="r" b="b"/>
              <a:pathLst>
                <a:path w="2195" h="9128" extrusionOk="0">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0" name="Google Shape;4080;p117"/>
            <p:cNvSpPr/>
            <p:nvPr/>
          </p:nvSpPr>
          <p:spPr>
            <a:xfrm>
              <a:off x="4857625" y="1459350"/>
              <a:ext cx="669225" cy="314875"/>
            </a:xfrm>
            <a:custGeom>
              <a:avLst/>
              <a:gdLst/>
              <a:ahLst/>
              <a:cxnLst/>
              <a:rect l="l" t="t" r="r" b="b"/>
              <a:pathLst>
                <a:path w="26769" h="12595" extrusionOk="0">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1" name="Google Shape;4081;p117"/>
            <p:cNvSpPr/>
            <p:nvPr/>
          </p:nvSpPr>
          <p:spPr>
            <a:xfrm>
              <a:off x="4825825" y="1509825"/>
              <a:ext cx="970875" cy="323625"/>
            </a:xfrm>
            <a:custGeom>
              <a:avLst/>
              <a:gdLst/>
              <a:ahLst/>
              <a:cxnLst/>
              <a:rect l="l" t="t" r="r" b="b"/>
              <a:pathLst>
                <a:path w="38835" h="12945" extrusionOk="0">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2" name="Google Shape;4082;p117"/>
            <p:cNvSpPr/>
            <p:nvPr/>
          </p:nvSpPr>
          <p:spPr>
            <a:xfrm>
              <a:off x="4788525" y="1581125"/>
              <a:ext cx="993925" cy="304975"/>
            </a:xfrm>
            <a:custGeom>
              <a:avLst/>
              <a:gdLst/>
              <a:ahLst/>
              <a:cxnLst/>
              <a:rect l="l" t="t" r="r" b="b"/>
              <a:pathLst>
                <a:path w="39757" h="12199" extrusionOk="0">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3" name="Google Shape;4083;p117"/>
            <p:cNvSpPr/>
            <p:nvPr/>
          </p:nvSpPr>
          <p:spPr>
            <a:xfrm>
              <a:off x="4156650" y="690350"/>
              <a:ext cx="140425" cy="190900"/>
            </a:xfrm>
            <a:custGeom>
              <a:avLst/>
              <a:gdLst/>
              <a:ahLst/>
              <a:cxnLst/>
              <a:rect l="l" t="t" r="r" b="b"/>
              <a:pathLst>
                <a:path w="5617" h="7636" extrusionOk="0">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4" name="Google Shape;4084;p117"/>
            <p:cNvSpPr/>
            <p:nvPr/>
          </p:nvSpPr>
          <p:spPr>
            <a:xfrm>
              <a:off x="3612525" y="2067100"/>
              <a:ext cx="822775" cy="311575"/>
            </a:xfrm>
            <a:custGeom>
              <a:avLst/>
              <a:gdLst/>
              <a:ahLst/>
              <a:cxnLst/>
              <a:rect l="l" t="t" r="r" b="b"/>
              <a:pathLst>
                <a:path w="32911" h="12463" extrusionOk="0">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5" name="Google Shape;4085;p117"/>
            <p:cNvSpPr/>
            <p:nvPr/>
          </p:nvSpPr>
          <p:spPr>
            <a:xfrm>
              <a:off x="3644350" y="658525"/>
              <a:ext cx="620925" cy="835950"/>
            </a:xfrm>
            <a:custGeom>
              <a:avLst/>
              <a:gdLst/>
              <a:ahLst/>
              <a:cxnLst/>
              <a:rect l="l" t="t" r="r" b="b"/>
              <a:pathLst>
                <a:path w="24837" h="33438" extrusionOk="0">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6" name="Google Shape;4086;p117"/>
            <p:cNvSpPr/>
            <p:nvPr/>
          </p:nvSpPr>
          <p:spPr>
            <a:xfrm>
              <a:off x="3615825" y="2072575"/>
              <a:ext cx="833750" cy="351075"/>
            </a:xfrm>
            <a:custGeom>
              <a:avLst/>
              <a:gdLst/>
              <a:ahLst/>
              <a:cxnLst/>
              <a:rect l="l" t="t" r="r" b="b"/>
              <a:pathLst>
                <a:path w="33350" h="14043" extrusionOk="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7" name="Google Shape;4087;p117"/>
            <p:cNvSpPr/>
            <p:nvPr/>
          </p:nvSpPr>
          <p:spPr>
            <a:xfrm>
              <a:off x="3615825" y="642075"/>
              <a:ext cx="642875" cy="845825"/>
            </a:xfrm>
            <a:custGeom>
              <a:avLst/>
              <a:gdLst/>
              <a:ahLst/>
              <a:cxnLst/>
              <a:rect l="l" t="t" r="r" b="b"/>
              <a:pathLst>
                <a:path w="25715" h="33833" extrusionOk="0">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8" name="Google Shape;4088;p117"/>
            <p:cNvSpPr/>
            <p:nvPr/>
          </p:nvSpPr>
          <p:spPr>
            <a:xfrm>
              <a:off x="3589500" y="2073675"/>
              <a:ext cx="884200" cy="377400"/>
            </a:xfrm>
            <a:custGeom>
              <a:avLst/>
              <a:gdLst/>
              <a:ahLst/>
              <a:cxnLst/>
              <a:rect l="l" t="t" r="r" b="b"/>
              <a:pathLst>
                <a:path w="35368" h="15096" extrusionOk="0">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9" name="Google Shape;4089;p117"/>
            <p:cNvSpPr/>
            <p:nvPr/>
          </p:nvSpPr>
          <p:spPr>
            <a:xfrm>
              <a:off x="3598275" y="630025"/>
              <a:ext cx="656025" cy="832650"/>
            </a:xfrm>
            <a:custGeom>
              <a:avLst/>
              <a:gdLst/>
              <a:ahLst/>
              <a:cxnLst/>
              <a:rect l="l" t="t" r="r" b="b"/>
              <a:pathLst>
                <a:path w="26241" h="33306" extrusionOk="0">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0" name="Google Shape;4090;p117"/>
            <p:cNvSpPr/>
            <p:nvPr/>
          </p:nvSpPr>
          <p:spPr>
            <a:xfrm>
              <a:off x="3611425" y="1686425"/>
              <a:ext cx="2121650" cy="846925"/>
            </a:xfrm>
            <a:custGeom>
              <a:avLst/>
              <a:gdLst/>
              <a:ahLst/>
              <a:cxnLst/>
              <a:rect l="l" t="t" r="r" b="b"/>
              <a:pathLst>
                <a:path w="84866" h="33877" extrusionOk="0">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1" name="Google Shape;4091;p117"/>
            <p:cNvSpPr/>
            <p:nvPr/>
          </p:nvSpPr>
          <p:spPr>
            <a:xfrm>
              <a:off x="3555475" y="722150"/>
              <a:ext cx="443225" cy="703225"/>
            </a:xfrm>
            <a:custGeom>
              <a:avLst/>
              <a:gdLst/>
              <a:ahLst/>
              <a:cxnLst/>
              <a:rect l="l" t="t" r="r" b="b"/>
              <a:pathLst>
                <a:path w="17729" h="28129" extrusionOk="0">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2" name="Google Shape;4092;p117"/>
            <p:cNvSpPr/>
            <p:nvPr/>
          </p:nvSpPr>
          <p:spPr>
            <a:xfrm>
              <a:off x="3597175" y="1741275"/>
              <a:ext cx="2098600" cy="818400"/>
            </a:xfrm>
            <a:custGeom>
              <a:avLst/>
              <a:gdLst/>
              <a:ahLst/>
              <a:cxnLst/>
              <a:rect l="l" t="t" r="r" b="b"/>
              <a:pathLst>
                <a:path w="83944" h="32736" extrusionOk="0">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3" name="Google Shape;4093;p117"/>
            <p:cNvSpPr/>
            <p:nvPr/>
          </p:nvSpPr>
          <p:spPr>
            <a:xfrm>
              <a:off x="3524775" y="759450"/>
              <a:ext cx="388350" cy="654950"/>
            </a:xfrm>
            <a:custGeom>
              <a:avLst/>
              <a:gdLst/>
              <a:ahLst/>
              <a:cxnLst/>
              <a:rect l="l" t="t" r="r" b="b"/>
              <a:pathLst>
                <a:path w="15534" h="26198" extrusionOk="0">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4" name="Google Shape;4094;p117"/>
            <p:cNvSpPr/>
            <p:nvPr/>
          </p:nvSpPr>
          <p:spPr>
            <a:xfrm>
              <a:off x="3586200" y="1781875"/>
              <a:ext cx="2077775" cy="817300"/>
            </a:xfrm>
            <a:custGeom>
              <a:avLst/>
              <a:gdLst/>
              <a:ahLst/>
              <a:cxnLst/>
              <a:rect l="l" t="t" r="r" b="b"/>
              <a:pathLst>
                <a:path w="83111" h="32692" extrusionOk="0">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5" name="Google Shape;4095;p117"/>
            <p:cNvSpPr/>
            <p:nvPr/>
          </p:nvSpPr>
          <p:spPr>
            <a:xfrm>
              <a:off x="3491850" y="750675"/>
              <a:ext cx="392750" cy="747100"/>
            </a:xfrm>
            <a:custGeom>
              <a:avLst/>
              <a:gdLst/>
              <a:ahLst/>
              <a:cxnLst/>
              <a:rect l="l" t="t" r="r" b="b"/>
              <a:pathLst>
                <a:path w="15710" h="29884" extrusionOk="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6" name="Google Shape;4096;p117"/>
            <p:cNvSpPr/>
            <p:nvPr/>
          </p:nvSpPr>
          <p:spPr>
            <a:xfrm>
              <a:off x="3630075" y="1825750"/>
              <a:ext cx="1999875" cy="810725"/>
            </a:xfrm>
            <a:custGeom>
              <a:avLst/>
              <a:gdLst/>
              <a:ahLst/>
              <a:cxnLst/>
              <a:rect l="l" t="t" r="r" b="b"/>
              <a:pathLst>
                <a:path w="79995" h="32429" extrusionOk="0">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7" name="Google Shape;4097;p117"/>
            <p:cNvSpPr/>
            <p:nvPr/>
          </p:nvSpPr>
          <p:spPr>
            <a:xfrm>
              <a:off x="3466625" y="829675"/>
              <a:ext cx="329125" cy="579250"/>
            </a:xfrm>
            <a:custGeom>
              <a:avLst/>
              <a:gdLst/>
              <a:ahLst/>
              <a:cxnLst/>
              <a:rect l="l" t="t" r="r" b="b"/>
              <a:pathLst>
                <a:path w="13165" h="23170" extrusionOk="0">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8" name="Google Shape;4098;p117"/>
            <p:cNvSpPr/>
            <p:nvPr/>
          </p:nvSpPr>
          <p:spPr>
            <a:xfrm>
              <a:off x="3663000" y="692550"/>
              <a:ext cx="735000" cy="1528150"/>
            </a:xfrm>
            <a:custGeom>
              <a:avLst/>
              <a:gdLst/>
              <a:ahLst/>
              <a:cxnLst/>
              <a:rect l="l" t="t" r="r" b="b"/>
              <a:pathLst>
                <a:path w="29400" h="61126" extrusionOk="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9" name="Google Shape;4099;p117"/>
            <p:cNvSpPr/>
            <p:nvPr/>
          </p:nvSpPr>
          <p:spPr>
            <a:xfrm>
              <a:off x="3625700" y="691450"/>
              <a:ext cx="766825" cy="1557775"/>
            </a:xfrm>
            <a:custGeom>
              <a:avLst/>
              <a:gdLst/>
              <a:ahLst/>
              <a:cxnLst/>
              <a:rect l="l" t="t" r="r" b="b"/>
              <a:pathLst>
                <a:path w="30673" h="62311" extrusionOk="0">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0" name="Google Shape;4100;p117"/>
            <p:cNvSpPr/>
            <p:nvPr/>
          </p:nvSpPr>
          <p:spPr>
            <a:xfrm>
              <a:off x="3681625" y="1993600"/>
              <a:ext cx="702125" cy="310475"/>
            </a:xfrm>
            <a:custGeom>
              <a:avLst/>
              <a:gdLst/>
              <a:ahLst/>
              <a:cxnLst/>
              <a:rect l="l" t="t" r="r" b="b"/>
              <a:pathLst>
                <a:path w="28085" h="12419" extrusionOk="0">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1" name="Google Shape;4101;p117"/>
            <p:cNvSpPr/>
            <p:nvPr/>
          </p:nvSpPr>
          <p:spPr>
            <a:xfrm>
              <a:off x="3646525" y="689250"/>
              <a:ext cx="639600" cy="988425"/>
            </a:xfrm>
            <a:custGeom>
              <a:avLst/>
              <a:gdLst/>
              <a:ahLst/>
              <a:cxnLst/>
              <a:rect l="l" t="t" r="r" b="b"/>
              <a:pathLst>
                <a:path w="25584" h="39537" extrusionOk="0">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2" name="Google Shape;4102;p117"/>
            <p:cNvSpPr/>
            <p:nvPr/>
          </p:nvSpPr>
          <p:spPr>
            <a:xfrm>
              <a:off x="3650925" y="2049550"/>
              <a:ext cx="763550" cy="304975"/>
            </a:xfrm>
            <a:custGeom>
              <a:avLst/>
              <a:gdLst/>
              <a:ahLst/>
              <a:cxnLst/>
              <a:rect l="l" t="t" r="r" b="b"/>
              <a:pathLst>
                <a:path w="30542" h="12199" extrusionOk="0">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3" name="Google Shape;4103;p117"/>
            <p:cNvSpPr/>
            <p:nvPr/>
          </p:nvSpPr>
          <p:spPr>
            <a:xfrm>
              <a:off x="3678350" y="670600"/>
              <a:ext cx="591300" cy="788775"/>
            </a:xfrm>
            <a:custGeom>
              <a:avLst/>
              <a:gdLst/>
              <a:ahLst/>
              <a:cxnLst/>
              <a:rect l="l" t="t" r="r" b="b"/>
              <a:pathLst>
                <a:path w="23652" h="31551" extrusionOk="0">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4" name="Google Shape;4104;p117"/>
            <p:cNvSpPr/>
            <p:nvPr/>
          </p:nvSpPr>
          <p:spPr>
            <a:xfrm>
              <a:off x="4188450" y="866975"/>
              <a:ext cx="520025" cy="931375"/>
            </a:xfrm>
            <a:custGeom>
              <a:avLst/>
              <a:gdLst/>
              <a:ahLst/>
              <a:cxnLst/>
              <a:rect l="l" t="t" r="r" b="b"/>
              <a:pathLst>
                <a:path w="20801" h="37255" extrusionOk="0">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5" name="Google Shape;4105;p117"/>
            <p:cNvSpPr/>
            <p:nvPr/>
          </p:nvSpPr>
          <p:spPr>
            <a:xfrm>
              <a:off x="4063400" y="858200"/>
              <a:ext cx="670300" cy="974150"/>
            </a:xfrm>
            <a:custGeom>
              <a:avLst/>
              <a:gdLst/>
              <a:ahLst/>
              <a:cxnLst/>
              <a:rect l="l" t="t" r="r" b="b"/>
              <a:pathLst>
                <a:path w="26812" h="38966" extrusionOk="0">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6" name="Google Shape;4106;p117"/>
            <p:cNvSpPr/>
            <p:nvPr/>
          </p:nvSpPr>
          <p:spPr>
            <a:xfrm>
              <a:off x="4019525" y="841725"/>
              <a:ext cx="410300" cy="1012575"/>
            </a:xfrm>
            <a:custGeom>
              <a:avLst/>
              <a:gdLst/>
              <a:ahLst/>
              <a:cxnLst/>
              <a:rect l="l" t="t" r="r" b="b"/>
              <a:pathLst>
                <a:path w="16412" h="40503" extrusionOk="0">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7" name="Google Shape;4107;p117"/>
            <p:cNvSpPr/>
            <p:nvPr/>
          </p:nvSpPr>
          <p:spPr>
            <a:xfrm>
              <a:off x="3981125" y="801150"/>
              <a:ext cx="444300" cy="1074000"/>
            </a:xfrm>
            <a:custGeom>
              <a:avLst/>
              <a:gdLst/>
              <a:ahLst/>
              <a:cxnLst/>
              <a:rect l="l" t="t" r="r" b="b"/>
              <a:pathLst>
                <a:path w="17772" h="42960" extrusionOk="0">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8" name="Google Shape;4108;p117"/>
            <p:cNvSpPr/>
            <p:nvPr/>
          </p:nvSpPr>
          <p:spPr>
            <a:xfrm>
              <a:off x="3930650" y="715575"/>
              <a:ext cx="492600" cy="1197950"/>
            </a:xfrm>
            <a:custGeom>
              <a:avLst/>
              <a:gdLst/>
              <a:ahLst/>
              <a:cxnLst/>
              <a:rect l="l" t="t" r="r" b="b"/>
              <a:pathLst>
                <a:path w="19704" h="47918" extrusionOk="0">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9" name="Google Shape;4109;p117"/>
            <p:cNvSpPr/>
            <p:nvPr/>
          </p:nvSpPr>
          <p:spPr>
            <a:xfrm>
              <a:off x="3904325" y="661825"/>
              <a:ext cx="515625" cy="1271450"/>
            </a:xfrm>
            <a:custGeom>
              <a:avLst/>
              <a:gdLst/>
              <a:ahLst/>
              <a:cxnLst/>
              <a:rect l="l" t="t" r="r" b="b"/>
              <a:pathLst>
                <a:path w="20625" h="50858" extrusionOk="0">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0" name="Google Shape;4110;p117"/>
            <p:cNvSpPr/>
            <p:nvPr/>
          </p:nvSpPr>
          <p:spPr>
            <a:xfrm>
              <a:off x="3881300" y="681575"/>
              <a:ext cx="525475" cy="1276950"/>
            </a:xfrm>
            <a:custGeom>
              <a:avLst/>
              <a:gdLst/>
              <a:ahLst/>
              <a:cxnLst/>
              <a:rect l="l" t="t" r="r" b="b"/>
              <a:pathLst>
                <a:path w="21019" h="51078" extrusionOk="0">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1" name="Google Shape;4111;p117"/>
            <p:cNvSpPr/>
            <p:nvPr/>
          </p:nvSpPr>
          <p:spPr>
            <a:xfrm>
              <a:off x="3850575" y="669500"/>
              <a:ext cx="549625" cy="1310950"/>
            </a:xfrm>
            <a:custGeom>
              <a:avLst/>
              <a:gdLst/>
              <a:ahLst/>
              <a:cxnLst/>
              <a:rect l="l" t="t" r="r" b="b"/>
              <a:pathLst>
                <a:path w="21985" h="52438" extrusionOk="0">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2" name="Google Shape;4112;p117"/>
            <p:cNvSpPr/>
            <p:nvPr/>
          </p:nvSpPr>
          <p:spPr>
            <a:xfrm>
              <a:off x="3590575" y="1937650"/>
              <a:ext cx="1971375" cy="750375"/>
            </a:xfrm>
            <a:custGeom>
              <a:avLst/>
              <a:gdLst/>
              <a:ahLst/>
              <a:cxnLst/>
              <a:rect l="l" t="t" r="r" b="b"/>
              <a:pathLst>
                <a:path w="78855" h="30015" extrusionOk="0">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3" name="Google Shape;4113;p117"/>
            <p:cNvSpPr/>
            <p:nvPr/>
          </p:nvSpPr>
          <p:spPr>
            <a:xfrm>
              <a:off x="3469925" y="764950"/>
              <a:ext cx="299500" cy="582525"/>
            </a:xfrm>
            <a:custGeom>
              <a:avLst/>
              <a:gdLst/>
              <a:ahLst/>
              <a:cxnLst/>
              <a:rect l="l" t="t" r="r" b="b"/>
              <a:pathLst>
                <a:path w="11980" h="23301" extrusionOk="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4" name="Google Shape;4114;p117"/>
            <p:cNvSpPr/>
            <p:nvPr/>
          </p:nvSpPr>
          <p:spPr>
            <a:xfrm>
              <a:off x="3619100" y="2026500"/>
              <a:ext cx="1900050" cy="686750"/>
            </a:xfrm>
            <a:custGeom>
              <a:avLst/>
              <a:gdLst/>
              <a:ahLst/>
              <a:cxnLst/>
              <a:rect l="l" t="t" r="r" b="b"/>
              <a:pathLst>
                <a:path w="76002" h="27470" extrusionOk="0">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5" name="Google Shape;4115;p117"/>
            <p:cNvSpPr/>
            <p:nvPr/>
          </p:nvSpPr>
          <p:spPr>
            <a:xfrm>
              <a:off x="3437000" y="785800"/>
              <a:ext cx="287450" cy="611050"/>
            </a:xfrm>
            <a:custGeom>
              <a:avLst/>
              <a:gdLst/>
              <a:ahLst/>
              <a:cxnLst/>
              <a:rect l="l" t="t" r="r" b="b"/>
              <a:pathLst>
                <a:path w="11498" h="24442" extrusionOk="0">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6" name="Google Shape;4116;p117"/>
            <p:cNvSpPr/>
            <p:nvPr/>
          </p:nvSpPr>
          <p:spPr>
            <a:xfrm>
              <a:off x="3586200" y="2096725"/>
              <a:ext cx="1884700" cy="640675"/>
            </a:xfrm>
            <a:custGeom>
              <a:avLst/>
              <a:gdLst/>
              <a:ahLst/>
              <a:cxnLst/>
              <a:rect l="l" t="t" r="r" b="b"/>
              <a:pathLst>
                <a:path w="75388" h="25627" extrusionOk="0">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7" name="Google Shape;4117;p117"/>
            <p:cNvSpPr/>
            <p:nvPr/>
          </p:nvSpPr>
          <p:spPr>
            <a:xfrm>
              <a:off x="3416150" y="761650"/>
              <a:ext cx="289650" cy="645075"/>
            </a:xfrm>
            <a:custGeom>
              <a:avLst/>
              <a:gdLst/>
              <a:ahLst/>
              <a:cxnLst/>
              <a:rect l="l" t="t" r="r" b="b"/>
              <a:pathLst>
                <a:path w="11586" h="25803" extrusionOk="0">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8" name="Google Shape;4118;p117"/>
            <p:cNvSpPr/>
            <p:nvPr/>
          </p:nvSpPr>
          <p:spPr>
            <a:xfrm>
              <a:off x="3602650" y="2266750"/>
              <a:ext cx="1732200" cy="549625"/>
            </a:xfrm>
            <a:custGeom>
              <a:avLst/>
              <a:gdLst/>
              <a:ahLst/>
              <a:cxnLst/>
              <a:rect l="l" t="t" r="r" b="b"/>
              <a:pathLst>
                <a:path w="69288" h="21985" extrusionOk="0">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9" name="Google Shape;4119;p117"/>
            <p:cNvSpPr/>
            <p:nvPr/>
          </p:nvSpPr>
          <p:spPr>
            <a:xfrm>
              <a:off x="3338275" y="741900"/>
              <a:ext cx="284150" cy="635200"/>
            </a:xfrm>
            <a:custGeom>
              <a:avLst/>
              <a:gdLst/>
              <a:ahLst/>
              <a:cxnLst/>
              <a:rect l="l" t="t" r="r" b="b"/>
              <a:pathLst>
                <a:path w="11366" h="25408" extrusionOk="0">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0" name="Google Shape;4120;p117"/>
            <p:cNvSpPr/>
            <p:nvPr/>
          </p:nvSpPr>
          <p:spPr>
            <a:xfrm>
              <a:off x="3628975" y="2341350"/>
              <a:ext cx="1621425" cy="496975"/>
            </a:xfrm>
            <a:custGeom>
              <a:avLst/>
              <a:gdLst/>
              <a:ahLst/>
              <a:cxnLst/>
              <a:rect l="l" t="t" r="r" b="b"/>
              <a:pathLst>
                <a:path w="64857" h="19879" extrusionOk="0">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1" name="Google Shape;4121;p117"/>
            <p:cNvSpPr/>
            <p:nvPr/>
          </p:nvSpPr>
          <p:spPr>
            <a:xfrm>
              <a:off x="3316325" y="744100"/>
              <a:ext cx="277575" cy="640675"/>
            </a:xfrm>
            <a:custGeom>
              <a:avLst/>
              <a:gdLst/>
              <a:ahLst/>
              <a:cxnLst/>
              <a:rect l="l" t="t" r="r" b="b"/>
              <a:pathLst>
                <a:path w="11103" h="25627" extrusionOk="0">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2" name="Google Shape;4122;p117"/>
            <p:cNvSpPr/>
            <p:nvPr/>
          </p:nvSpPr>
          <p:spPr>
            <a:xfrm>
              <a:off x="3616925" y="2404975"/>
              <a:ext cx="1567650" cy="455275"/>
            </a:xfrm>
            <a:custGeom>
              <a:avLst/>
              <a:gdLst/>
              <a:ahLst/>
              <a:cxnLst/>
              <a:rect l="l" t="t" r="r" b="b"/>
              <a:pathLst>
                <a:path w="62706" h="18211" extrusionOk="0">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3" name="Google Shape;4123;p117"/>
            <p:cNvSpPr/>
            <p:nvPr/>
          </p:nvSpPr>
          <p:spPr>
            <a:xfrm>
              <a:off x="3272450" y="748500"/>
              <a:ext cx="287450" cy="706500"/>
            </a:xfrm>
            <a:custGeom>
              <a:avLst/>
              <a:gdLst/>
              <a:ahLst/>
              <a:cxnLst/>
              <a:rect l="l" t="t" r="r" b="b"/>
              <a:pathLst>
                <a:path w="11498" h="28260" extrusionOk="0">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4" name="Google Shape;4124;p117"/>
            <p:cNvSpPr/>
            <p:nvPr/>
          </p:nvSpPr>
          <p:spPr>
            <a:xfrm>
              <a:off x="4211500" y="2486150"/>
              <a:ext cx="884200" cy="333525"/>
            </a:xfrm>
            <a:custGeom>
              <a:avLst/>
              <a:gdLst/>
              <a:ahLst/>
              <a:cxnLst/>
              <a:rect l="l" t="t" r="r" b="b"/>
              <a:pathLst>
                <a:path w="35368" h="13341" extrusionOk="0">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5" name="Google Shape;4125;p117"/>
            <p:cNvSpPr/>
            <p:nvPr/>
          </p:nvSpPr>
          <p:spPr>
            <a:xfrm>
              <a:off x="3623500" y="2804275"/>
              <a:ext cx="496975" cy="77925"/>
            </a:xfrm>
            <a:custGeom>
              <a:avLst/>
              <a:gdLst/>
              <a:ahLst/>
              <a:cxnLst/>
              <a:rect l="l" t="t" r="r" b="b"/>
              <a:pathLst>
                <a:path w="19879" h="3117" extrusionOk="0">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6" name="Google Shape;4126;p117"/>
            <p:cNvSpPr/>
            <p:nvPr/>
          </p:nvSpPr>
          <p:spPr>
            <a:xfrm>
              <a:off x="3251600" y="756175"/>
              <a:ext cx="275375" cy="692225"/>
            </a:xfrm>
            <a:custGeom>
              <a:avLst/>
              <a:gdLst/>
              <a:ahLst/>
              <a:cxnLst/>
              <a:rect l="l" t="t" r="r" b="b"/>
              <a:pathLst>
                <a:path w="11015" h="27689" extrusionOk="0">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7" name="Google Shape;4127;p117"/>
            <p:cNvSpPr/>
            <p:nvPr/>
          </p:nvSpPr>
          <p:spPr>
            <a:xfrm>
              <a:off x="3658600" y="1953000"/>
              <a:ext cx="737225" cy="323650"/>
            </a:xfrm>
            <a:custGeom>
              <a:avLst/>
              <a:gdLst/>
              <a:ahLst/>
              <a:cxnLst/>
              <a:rect l="l" t="t" r="r" b="b"/>
              <a:pathLst>
                <a:path w="29489" h="12946" extrusionOk="0">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8" name="Google Shape;4128;p117"/>
            <p:cNvSpPr/>
            <p:nvPr/>
          </p:nvSpPr>
          <p:spPr>
            <a:xfrm>
              <a:off x="3550000" y="2139500"/>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9" name="Google Shape;4129;p117"/>
            <p:cNvSpPr/>
            <p:nvPr/>
          </p:nvSpPr>
          <p:spPr>
            <a:xfrm>
              <a:off x="3550000" y="2139500"/>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0" name="Google Shape;4130;p117"/>
            <p:cNvSpPr/>
            <p:nvPr/>
          </p:nvSpPr>
          <p:spPr>
            <a:xfrm>
              <a:off x="3643250" y="872450"/>
              <a:ext cx="522200" cy="829375"/>
            </a:xfrm>
            <a:custGeom>
              <a:avLst/>
              <a:gdLst/>
              <a:ahLst/>
              <a:cxnLst/>
              <a:rect l="l" t="t" r="r" b="b"/>
              <a:pathLst>
                <a:path w="20888" h="33175" extrusionOk="0">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1" name="Google Shape;4131;p117"/>
            <p:cNvSpPr/>
            <p:nvPr/>
          </p:nvSpPr>
          <p:spPr>
            <a:xfrm>
              <a:off x="3612525" y="2141700"/>
              <a:ext cx="1811200" cy="630800"/>
            </a:xfrm>
            <a:custGeom>
              <a:avLst/>
              <a:gdLst/>
              <a:ahLst/>
              <a:cxnLst/>
              <a:rect l="l" t="t" r="r" b="b"/>
              <a:pathLst>
                <a:path w="72448" h="25232" extrusionOk="0">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2" name="Google Shape;4132;p117"/>
            <p:cNvSpPr/>
            <p:nvPr/>
          </p:nvSpPr>
          <p:spPr>
            <a:xfrm>
              <a:off x="3387650" y="738625"/>
              <a:ext cx="299500" cy="660425"/>
            </a:xfrm>
            <a:custGeom>
              <a:avLst/>
              <a:gdLst/>
              <a:ahLst/>
              <a:cxnLst/>
              <a:rect l="l" t="t" r="r" b="b"/>
              <a:pathLst>
                <a:path w="11980" h="26417" extrusionOk="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3" name="Google Shape;4133;p117"/>
            <p:cNvSpPr/>
            <p:nvPr/>
          </p:nvSpPr>
          <p:spPr>
            <a:xfrm>
              <a:off x="4327775" y="2656175"/>
              <a:ext cx="230400" cy="66950"/>
            </a:xfrm>
            <a:custGeom>
              <a:avLst/>
              <a:gdLst/>
              <a:ahLst/>
              <a:cxnLst/>
              <a:rect l="l" t="t" r="r" b="b"/>
              <a:pathLst>
                <a:path w="9216" h="2678" extrusionOk="0">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4" name="Google Shape;4134;p117"/>
            <p:cNvSpPr/>
            <p:nvPr/>
          </p:nvSpPr>
          <p:spPr>
            <a:xfrm>
              <a:off x="3893350" y="2910700"/>
              <a:ext cx="171175" cy="15375"/>
            </a:xfrm>
            <a:custGeom>
              <a:avLst/>
              <a:gdLst/>
              <a:ahLst/>
              <a:cxnLst/>
              <a:rect l="l" t="t" r="r" b="b"/>
              <a:pathLst>
                <a:path w="6847" h="615" extrusionOk="0">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5" name="Google Shape;4135;p117"/>
            <p:cNvSpPr/>
            <p:nvPr/>
          </p:nvSpPr>
          <p:spPr>
            <a:xfrm>
              <a:off x="3224175" y="777000"/>
              <a:ext cx="230400" cy="580350"/>
            </a:xfrm>
            <a:custGeom>
              <a:avLst/>
              <a:gdLst/>
              <a:ahLst/>
              <a:cxnLst/>
              <a:rect l="l" t="t" r="r" b="b"/>
              <a:pathLst>
                <a:path w="9216" h="23214" extrusionOk="0">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6" name="Google Shape;4136;p117"/>
            <p:cNvSpPr/>
            <p:nvPr/>
          </p:nvSpPr>
          <p:spPr>
            <a:xfrm>
              <a:off x="4358500" y="2701175"/>
              <a:ext cx="82300" cy="30725"/>
            </a:xfrm>
            <a:custGeom>
              <a:avLst/>
              <a:gdLst/>
              <a:ahLst/>
              <a:cxnLst/>
              <a:rect l="l" t="t" r="r" b="b"/>
              <a:pathLst>
                <a:path w="3292" h="1229" extrusionOk="0">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7" name="Google Shape;4137;p117"/>
            <p:cNvSpPr/>
            <p:nvPr/>
          </p:nvSpPr>
          <p:spPr>
            <a:xfrm>
              <a:off x="3816575" y="2913975"/>
              <a:ext cx="229300" cy="34050"/>
            </a:xfrm>
            <a:custGeom>
              <a:avLst/>
              <a:gdLst/>
              <a:ahLst/>
              <a:cxnLst/>
              <a:rect l="l" t="t" r="r" b="b"/>
              <a:pathLst>
                <a:path w="9172" h="1362" extrusionOk="0">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8" name="Google Shape;4138;p117"/>
            <p:cNvSpPr/>
            <p:nvPr/>
          </p:nvSpPr>
          <p:spPr>
            <a:xfrm>
              <a:off x="3192375" y="766050"/>
              <a:ext cx="239175" cy="620925"/>
            </a:xfrm>
            <a:custGeom>
              <a:avLst/>
              <a:gdLst/>
              <a:ahLst/>
              <a:cxnLst/>
              <a:rect l="l" t="t" r="r" b="b"/>
              <a:pathLst>
                <a:path w="9567" h="24837" extrusionOk="0">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9" name="Google Shape;4139;p117"/>
            <p:cNvSpPr/>
            <p:nvPr/>
          </p:nvSpPr>
          <p:spPr>
            <a:xfrm>
              <a:off x="3859350" y="2946900"/>
              <a:ext cx="105350" cy="24150"/>
            </a:xfrm>
            <a:custGeom>
              <a:avLst/>
              <a:gdLst/>
              <a:ahLst/>
              <a:cxnLst/>
              <a:rect l="l" t="t" r="r" b="b"/>
              <a:pathLst>
                <a:path w="4214" h="966" extrusionOk="0">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0" name="Google Shape;4140;p117"/>
            <p:cNvSpPr/>
            <p:nvPr/>
          </p:nvSpPr>
          <p:spPr>
            <a:xfrm>
              <a:off x="3161650" y="766050"/>
              <a:ext cx="238075" cy="613250"/>
            </a:xfrm>
            <a:custGeom>
              <a:avLst/>
              <a:gdLst/>
              <a:ahLst/>
              <a:cxnLst/>
              <a:rect l="l" t="t" r="r" b="b"/>
              <a:pathLst>
                <a:path w="9523" h="24530" extrusionOk="0">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1" name="Google Shape;4141;p117"/>
            <p:cNvSpPr/>
            <p:nvPr/>
          </p:nvSpPr>
          <p:spPr>
            <a:xfrm>
              <a:off x="4527425" y="1110500"/>
              <a:ext cx="63650" cy="151425"/>
            </a:xfrm>
            <a:custGeom>
              <a:avLst/>
              <a:gdLst/>
              <a:ahLst/>
              <a:cxnLst/>
              <a:rect l="l" t="t" r="r" b="b"/>
              <a:pathLst>
                <a:path w="2546" h="6057" extrusionOk="0">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2" name="Google Shape;4142;p117"/>
            <p:cNvSpPr/>
            <p:nvPr/>
          </p:nvSpPr>
          <p:spPr>
            <a:xfrm>
              <a:off x="4484650" y="1084175"/>
              <a:ext cx="129475" cy="362025"/>
            </a:xfrm>
            <a:custGeom>
              <a:avLst/>
              <a:gdLst/>
              <a:ahLst/>
              <a:cxnLst/>
              <a:rect l="l" t="t" r="r" b="b"/>
              <a:pathLst>
                <a:path w="5179" h="14481" extrusionOk="0">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3" name="Google Shape;4143;p117"/>
            <p:cNvSpPr/>
            <p:nvPr/>
          </p:nvSpPr>
          <p:spPr>
            <a:xfrm>
              <a:off x="4367275" y="1051275"/>
              <a:ext cx="268800" cy="559500"/>
            </a:xfrm>
            <a:custGeom>
              <a:avLst/>
              <a:gdLst/>
              <a:ahLst/>
              <a:cxnLst/>
              <a:rect l="l" t="t" r="r" b="b"/>
              <a:pathLst>
                <a:path w="10752" h="22380" extrusionOk="0">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4" name="Google Shape;4144;p117"/>
            <p:cNvSpPr/>
            <p:nvPr/>
          </p:nvSpPr>
          <p:spPr>
            <a:xfrm>
              <a:off x="4316800" y="908650"/>
              <a:ext cx="344500" cy="822775"/>
            </a:xfrm>
            <a:custGeom>
              <a:avLst/>
              <a:gdLst/>
              <a:ahLst/>
              <a:cxnLst/>
              <a:rect l="l" t="t" r="r" b="b"/>
              <a:pathLst>
                <a:path w="13780" h="32911" extrusionOk="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5" name="Google Shape;4145;p117"/>
            <p:cNvSpPr/>
            <p:nvPr/>
          </p:nvSpPr>
          <p:spPr>
            <a:xfrm>
              <a:off x="4111675" y="1612925"/>
              <a:ext cx="55975" cy="64750"/>
            </a:xfrm>
            <a:custGeom>
              <a:avLst/>
              <a:gdLst/>
              <a:ahLst/>
              <a:cxnLst/>
              <a:rect l="l" t="t" r="r" b="b"/>
              <a:pathLst>
                <a:path w="2239" h="2590" extrusionOk="0">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6" name="Google Shape;4146;p117"/>
            <p:cNvSpPr/>
            <p:nvPr/>
          </p:nvSpPr>
          <p:spPr>
            <a:xfrm>
              <a:off x="2076700" y="1162050"/>
              <a:ext cx="490400" cy="941275"/>
            </a:xfrm>
            <a:custGeom>
              <a:avLst/>
              <a:gdLst/>
              <a:ahLst/>
              <a:cxnLst/>
              <a:rect l="l" t="t" r="r" b="b"/>
              <a:pathLst>
                <a:path w="19616" h="37651" extrusionOk="0">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7" name="Google Shape;4147;p117"/>
            <p:cNvSpPr/>
            <p:nvPr/>
          </p:nvSpPr>
          <p:spPr>
            <a:xfrm>
              <a:off x="1913250" y="1401200"/>
              <a:ext cx="382875" cy="744900"/>
            </a:xfrm>
            <a:custGeom>
              <a:avLst/>
              <a:gdLst/>
              <a:ahLst/>
              <a:cxnLst/>
              <a:rect l="l" t="t" r="r" b="b"/>
              <a:pathLst>
                <a:path w="15315" h="29796" extrusionOk="0">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8" name="Google Shape;4148;p117"/>
            <p:cNvSpPr/>
            <p:nvPr/>
          </p:nvSpPr>
          <p:spPr>
            <a:xfrm>
              <a:off x="1927525" y="1297000"/>
              <a:ext cx="446500" cy="875425"/>
            </a:xfrm>
            <a:custGeom>
              <a:avLst/>
              <a:gdLst/>
              <a:ahLst/>
              <a:cxnLst/>
              <a:rect l="l" t="t" r="r" b="b"/>
              <a:pathLst>
                <a:path w="17860" h="35017" extrusionOk="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9" name="Google Shape;4149;p117"/>
            <p:cNvSpPr/>
            <p:nvPr/>
          </p:nvSpPr>
          <p:spPr>
            <a:xfrm>
              <a:off x="1977975" y="1250925"/>
              <a:ext cx="449800" cy="917125"/>
            </a:xfrm>
            <a:custGeom>
              <a:avLst/>
              <a:gdLst/>
              <a:ahLst/>
              <a:cxnLst/>
              <a:rect l="l" t="t" r="r" b="b"/>
              <a:pathLst>
                <a:path w="17992" h="36685" extrusionOk="0">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0" name="Google Shape;4150;p117"/>
            <p:cNvSpPr/>
            <p:nvPr/>
          </p:nvSpPr>
          <p:spPr>
            <a:xfrm>
              <a:off x="2010875" y="1153275"/>
              <a:ext cx="468450" cy="980750"/>
            </a:xfrm>
            <a:custGeom>
              <a:avLst/>
              <a:gdLst/>
              <a:ahLst/>
              <a:cxnLst/>
              <a:rect l="l" t="t" r="r" b="b"/>
              <a:pathLst>
                <a:path w="18738" h="39230" extrusionOk="0">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1" name="Google Shape;4151;p117"/>
            <p:cNvSpPr/>
            <p:nvPr/>
          </p:nvSpPr>
          <p:spPr>
            <a:xfrm>
              <a:off x="1860600" y="1609650"/>
              <a:ext cx="307175" cy="510125"/>
            </a:xfrm>
            <a:custGeom>
              <a:avLst/>
              <a:gdLst/>
              <a:ahLst/>
              <a:cxnLst/>
              <a:rect l="l" t="t" r="r" b="b"/>
              <a:pathLst>
                <a:path w="12287" h="20405" extrusionOk="0">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2" name="Google Shape;4152;p117"/>
            <p:cNvSpPr/>
            <p:nvPr/>
          </p:nvSpPr>
          <p:spPr>
            <a:xfrm>
              <a:off x="3805600" y="1948625"/>
              <a:ext cx="105350" cy="186500"/>
            </a:xfrm>
            <a:custGeom>
              <a:avLst/>
              <a:gdLst/>
              <a:ahLst/>
              <a:cxnLst/>
              <a:rect l="l" t="t" r="r" b="b"/>
              <a:pathLst>
                <a:path w="4214" h="7460" extrusionOk="0">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3" name="Google Shape;4153;p117"/>
            <p:cNvSpPr/>
            <p:nvPr/>
          </p:nvSpPr>
          <p:spPr>
            <a:xfrm>
              <a:off x="3788050" y="1933250"/>
              <a:ext cx="133850" cy="229300"/>
            </a:xfrm>
            <a:custGeom>
              <a:avLst/>
              <a:gdLst/>
              <a:ahLst/>
              <a:cxnLst/>
              <a:rect l="l" t="t" r="r" b="b"/>
              <a:pathLst>
                <a:path w="5354" h="9172" extrusionOk="0">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4" name="Google Shape;4154;p117"/>
            <p:cNvSpPr/>
            <p:nvPr/>
          </p:nvSpPr>
          <p:spPr>
            <a:xfrm>
              <a:off x="3671775" y="2997350"/>
              <a:ext cx="187600" cy="399350"/>
            </a:xfrm>
            <a:custGeom>
              <a:avLst/>
              <a:gdLst/>
              <a:ahLst/>
              <a:cxnLst/>
              <a:rect l="l" t="t" r="r" b="b"/>
              <a:pathLst>
                <a:path w="7504" h="15974" extrusionOk="0">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5" name="Google Shape;4155;p117"/>
            <p:cNvSpPr/>
            <p:nvPr/>
          </p:nvSpPr>
          <p:spPr>
            <a:xfrm>
              <a:off x="3577425" y="2967725"/>
              <a:ext cx="311575" cy="471750"/>
            </a:xfrm>
            <a:custGeom>
              <a:avLst/>
              <a:gdLst/>
              <a:ahLst/>
              <a:cxnLst/>
              <a:rect l="l" t="t" r="r" b="b"/>
              <a:pathLst>
                <a:path w="12463" h="18870" extrusionOk="0">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6" name="Google Shape;4156;p117"/>
            <p:cNvSpPr/>
            <p:nvPr/>
          </p:nvSpPr>
          <p:spPr>
            <a:xfrm>
              <a:off x="3642150" y="2927150"/>
              <a:ext cx="329125" cy="352150"/>
            </a:xfrm>
            <a:custGeom>
              <a:avLst/>
              <a:gdLst/>
              <a:ahLst/>
              <a:cxnLst/>
              <a:rect l="l" t="t" r="r" b="b"/>
              <a:pathLst>
                <a:path w="13165" h="14086" extrusionOk="0">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7" name="Google Shape;4157;p117"/>
            <p:cNvSpPr/>
            <p:nvPr/>
          </p:nvSpPr>
          <p:spPr>
            <a:xfrm>
              <a:off x="3625700" y="2886550"/>
              <a:ext cx="275375" cy="360950"/>
            </a:xfrm>
            <a:custGeom>
              <a:avLst/>
              <a:gdLst/>
              <a:ahLst/>
              <a:cxnLst/>
              <a:rect l="l" t="t" r="r" b="b"/>
              <a:pathLst>
                <a:path w="11015" h="14438" extrusionOk="0">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8" name="Google Shape;4158;p117"/>
            <p:cNvSpPr/>
            <p:nvPr/>
          </p:nvSpPr>
          <p:spPr>
            <a:xfrm>
              <a:off x="3703575" y="3053300"/>
              <a:ext cx="118500" cy="174450"/>
            </a:xfrm>
            <a:custGeom>
              <a:avLst/>
              <a:gdLst/>
              <a:ahLst/>
              <a:cxnLst/>
              <a:rect l="l" t="t" r="r" b="b"/>
              <a:pathLst>
                <a:path w="4740" h="6978" extrusionOk="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9" name="Google Shape;4159;p117"/>
            <p:cNvSpPr/>
            <p:nvPr/>
          </p:nvSpPr>
          <p:spPr>
            <a:xfrm>
              <a:off x="3689325" y="3025875"/>
              <a:ext cx="149200" cy="218325"/>
            </a:xfrm>
            <a:custGeom>
              <a:avLst/>
              <a:gdLst/>
              <a:ahLst/>
              <a:cxnLst/>
              <a:rect l="l" t="t" r="r" b="b"/>
              <a:pathLst>
                <a:path w="5968" h="8733" extrusionOk="0">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0" name="Google Shape;4160;p117"/>
            <p:cNvSpPr/>
            <p:nvPr/>
          </p:nvSpPr>
          <p:spPr>
            <a:xfrm>
              <a:off x="3745275" y="2955675"/>
              <a:ext cx="168950" cy="217225"/>
            </a:xfrm>
            <a:custGeom>
              <a:avLst/>
              <a:gdLst/>
              <a:ahLst/>
              <a:cxnLst/>
              <a:rect l="l" t="t" r="r" b="b"/>
              <a:pathLst>
                <a:path w="6758" h="8689" extrusionOk="0">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1" name="Google Shape;4161;p117"/>
            <p:cNvSpPr/>
            <p:nvPr/>
          </p:nvSpPr>
          <p:spPr>
            <a:xfrm>
              <a:off x="3838500" y="2980900"/>
              <a:ext cx="96575" cy="170050"/>
            </a:xfrm>
            <a:custGeom>
              <a:avLst/>
              <a:gdLst/>
              <a:ahLst/>
              <a:cxnLst/>
              <a:rect l="l" t="t" r="r" b="b"/>
              <a:pathLst>
                <a:path w="3863" h="6802" extrusionOk="0">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2" name="Google Shape;4162;p117"/>
            <p:cNvSpPr/>
            <p:nvPr/>
          </p:nvSpPr>
          <p:spPr>
            <a:xfrm>
              <a:off x="6159800" y="3992350"/>
              <a:ext cx="10975" cy="43900"/>
            </a:xfrm>
            <a:custGeom>
              <a:avLst/>
              <a:gdLst/>
              <a:ahLst/>
              <a:cxnLst/>
              <a:rect l="l" t="t" r="r" b="b"/>
              <a:pathLst>
                <a:path w="439" h="1756" extrusionOk="0">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3" name="Google Shape;4163;p117"/>
            <p:cNvSpPr/>
            <p:nvPr/>
          </p:nvSpPr>
          <p:spPr>
            <a:xfrm>
              <a:off x="6108225" y="4190900"/>
              <a:ext cx="28550" cy="37325"/>
            </a:xfrm>
            <a:custGeom>
              <a:avLst/>
              <a:gdLst/>
              <a:ahLst/>
              <a:cxnLst/>
              <a:rect l="l" t="t" r="r" b="b"/>
              <a:pathLst>
                <a:path w="1142" h="1493" extrusionOk="0">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4" name="Google Shape;4164;p117"/>
            <p:cNvSpPr/>
            <p:nvPr/>
          </p:nvSpPr>
          <p:spPr>
            <a:xfrm>
              <a:off x="6367125" y="4108625"/>
              <a:ext cx="36225" cy="30750"/>
            </a:xfrm>
            <a:custGeom>
              <a:avLst/>
              <a:gdLst/>
              <a:ahLst/>
              <a:cxnLst/>
              <a:rect l="l" t="t" r="r" b="b"/>
              <a:pathLst>
                <a:path w="1449" h="1230" extrusionOk="0">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5" name="Google Shape;4165;p117"/>
            <p:cNvSpPr/>
            <p:nvPr/>
          </p:nvSpPr>
          <p:spPr>
            <a:xfrm>
              <a:off x="5861400" y="5099225"/>
              <a:ext cx="47200" cy="13175"/>
            </a:xfrm>
            <a:custGeom>
              <a:avLst/>
              <a:gdLst/>
              <a:ahLst/>
              <a:cxnLst/>
              <a:rect l="l" t="t" r="r" b="b"/>
              <a:pathLst>
                <a:path w="1888" h="527" extrusionOk="0">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6" name="Google Shape;4166;p117"/>
            <p:cNvSpPr/>
            <p:nvPr/>
          </p:nvSpPr>
          <p:spPr>
            <a:xfrm>
              <a:off x="5808750" y="4503550"/>
              <a:ext cx="879825" cy="324725"/>
            </a:xfrm>
            <a:custGeom>
              <a:avLst/>
              <a:gdLst/>
              <a:ahLst/>
              <a:cxnLst/>
              <a:rect l="l" t="t" r="r" b="b"/>
              <a:pathLst>
                <a:path w="35193" h="12989" extrusionOk="0">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7" name="Google Shape;4167;p117"/>
            <p:cNvSpPr/>
            <p:nvPr/>
          </p:nvSpPr>
          <p:spPr>
            <a:xfrm>
              <a:off x="5804350" y="4473925"/>
              <a:ext cx="934675" cy="337900"/>
            </a:xfrm>
            <a:custGeom>
              <a:avLst/>
              <a:gdLst/>
              <a:ahLst/>
              <a:cxnLst/>
              <a:rect l="l" t="t" r="r" b="b"/>
              <a:pathLst>
                <a:path w="37387" h="13516" extrusionOk="0">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8" name="Google Shape;4168;p117"/>
            <p:cNvSpPr/>
            <p:nvPr/>
          </p:nvSpPr>
          <p:spPr>
            <a:xfrm>
              <a:off x="5821900" y="4427850"/>
              <a:ext cx="1314250" cy="359850"/>
            </a:xfrm>
            <a:custGeom>
              <a:avLst/>
              <a:gdLst/>
              <a:ahLst/>
              <a:cxnLst/>
              <a:rect l="l" t="t" r="r" b="b"/>
              <a:pathLst>
                <a:path w="52570" h="14394" extrusionOk="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9" name="Google Shape;4169;p117"/>
            <p:cNvSpPr/>
            <p:nvPr/>
          </p:nvSpPr>
          <p:spPr>
            <a:xfrm>
              <a:off x="5828500" y="4381775"/>
              <a:ext cx="1328500" cy="379600"/>
            </a:xfrm>
            <a:custGeom>
              <a:avLst/>
              <a:gdLst/>
              <a:ahLst/>
              <a:cxnLst/>
              <a:rect l="l" t="t" r="r" b="b"/>
              <a:pathLst>
                <a:path w="53140" h="15184" extrusionOk="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0" name="Google Shape;4170;p117"/>
            <p:cNvSpPr/>
            <p:nvPr/>
          </p:nvSpPr>
          <p:spPr>
            <a:xfrm>
              <a:off x="5680400" y="4855700"/>
              <a:ext cx="42800" cy="15375"/>
            </a:xfrm>
            <a:custGeom>
              <a:avLst/>
              <a:gdLst/>
              <a:ahLst/>
              <a:cxnLst/>
              <a:rect l="l" t="t" r="r" b="b"/>
              <a:pathLst>
                <a:path w="1712" h="615" extrusionOk="0">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1" name="Google Shape;4171;p117"/>
            <p:cNvSpPr/>
            <p:nvPr/>
          </p:nvSpPr>
          <p:spPr>
            <a:xfrm>
              <a:off x="5660650" y="4828275"/>
              <a:ext cx="138250" cy="42800"/>
            </a:xfrm>
            <a:custGeom>
              <a:avLst/>
              <a:gdLst/>
              <a:ahLst/>
              <a:cxnLst/>
              <a:rect l="l" t="t" r="r" b="b"/>
              <a:pathLst>
                <a:path w="5530" h="1712" extrusionOk="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2" name="Google Shape;4172;p117"/>
            <p:cNvSpPr/>
            <p:nvPr/>
          </p:nvSpPr>
          <p:spPr>
            <a:xfrm>
              <a:off x="5656250" y="4808525"/>
              <a:ext cx="208475" cy="60350"/>
            </a:xfrm>
            <a:custGeom>
              <a:avLst/>
              <a:gdLst/>
              <a:ahLst/>
              <a:cxnLst/>
              <a:rect l="l" t="t" r="r" b="b"/>
              <a:pathLst>
                <a:path w="8339" h="2414" extrusionOk="0">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3" name="Google Shape;4173;p117"/>
            <p:cNvSpPr/>
            <p:nvPr/>
          </p:nvSpPr>
          <p:spPr>
            <a:xfrm>
              <a:off x="5636525" y="4793150"/>
              <a:ext cx="269875" cy="65850"/>
            </a:xfrm>
            <a:custGeom>
              <a:avLst/>
              <a:gdLst/>
              <a:ahLst/>
              <a:cxnLst/>
              <a:rect l="l" t="t" r="r" b="b"/>
              <a:pathLst>
                <a:path w="10795" h="2634" extrusionOk="0">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4" name="Google Shape;4174;p117"/>
            <p:cNvSpPr/>
            <p:nvPr/>
          </p:nvSpPr>
          <p:spPr>
            <a:xfrm>
              <a:off x="5527900" y="5054250"/>
              <a:ext cx="528800" cy="40600"/>
            </a:xfrm>
            <a:custGeom>
              <a:avLst/>
              <a:gdLst/>
              <a:ahLst/>
              <a:cxnLst/>
              <a:rect l="l" t="t" r="r" b="b"/>
              <a:pathLst>
                <a:path w="21152" h="1624" extrusionOk="0">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5" name="Google Shape;4175;p117"/>
            <p:cNvSpPr/>
            <p:nvPr/>
          </p:nvSpPr>
          <p:spPr>
            <a:xfrm>
              <a:off x="5946975" y="5033400"/>
              <a:ext cx="121775" cy="18675"/>
            </a:xfrm>
            <a:custGeom>
              <a:avLst/>
              <a:gdLst/>
              <a:ahLst/>
              <a:cxnLst/>
              <a:rect l="l" t="t" r="r" b="b"/>
              <a:pathLst>
                <a:path w="4871" h="747" extrusionOk="0">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6" name="Google Shape;4176;p117"/>
            <p:cNvSpPr/>
            <p:nvPr/>
          </p:nvSpPr>
          <p:spPr>
            <a:xfrm>
              <a:off x="5962325" y="5012550"/>
              <a:ext cx="120700" cy="18675"/>
            </a:xfrm>
            <a:custGeom>
              <a:avLst/>
              <a:gdLst/>
              <a:ahLst/>
              <a:cxnLst/>
              <a:rect l="l" t="t" r="r" b="b"/>
              <a:pathLst>
                <a:path w="4828" h="747" extrusionOk="0">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7" name="Google Shape;4177;p117"/>
            <p:cNvSpPr/>
            <p:nvPr/>
          </p:nvSpPr>
          <p:spPr>
            <a:xfrm>
              <a:off x="5977675" y="4991725"/>
              <a:ext cx="117425" cy="17575"/>
            </a:xfrm>
            <a:custGeom>
              <a:avLst/>
              <a:gdLst/>
              <a:ahLst/>
              <a:cxnLst/>
              <a:rect l="l" t="t" r="r" b="b"/>
              <a:pathLst>
                <a:path w="4697" h="703" extrusionOk="0">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8" name="Google Shape;4178;p117"/>
            <p:cNvSpPr/>
            <p:nvPr/>
          </p:nvSpPr>
          <p:spPr>
            <a:xfrm>
              <a:off x="6019375" y="4955525"/>
              <a:ext cx="16475" cy="9900"/>
            </a:xfrm>
            <a:custGeom>
              <a:avLst/>
              <a:gdLst/>
              <a:ahLst/>
              <a:cxnLst/>
              <a:rect l="l" t="t" r="r" b="b"/>
              <a:pathLst>
                <a:path w="659" h="396" extrusionOk="0">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9" name="Google Shape;4179;p117"/>
            <p:cNvSpPr/>
            <p:nvPr/>
          </p:nvSpPr>
          <p:spPr>
            <a:xfrm>
              <a:off x="6024850" y="4934675"/>
              <a:ext cx="25275" cy="13175"/>
            </a:xfrm>
            <a:custGeom>
              <a:avLst/>
              <a:gdLst/>
              <a:ahLst/>
              <a:cxnLst/>
              <a:rect l="l" t="t" r="r" b="b"/>
              <a:pathLst>
                <a:path w="1011" h="527" extrusionOk="0">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0" name="Google Shape;4180;p117"/>
            <p:cNvSpPr/>
            <p:nvPr/>
          </p:nvSpPr>
          <p:spPr>
            <a:xfrm>
              <a:off x="6041325" y="4908350"/>
              <a:ext cx="165650" cy="19775"/>
            </a:xfrm>
            <a:custGeom>
              <a:avLst/>
              <a:gdLst/>
              <a:ahLst/>
              <a:cxnLst/>
              <a:rect l="l" t="t" r="r" b="b"/>
              <a:pathLst>
                <a:path w="6626" h="791" extrusionOk="0">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1" name="Google Shape;4181;p117"/>
            <p:cNvSpPr/>
            <p:nvPr/>
          </p:nvSpPr>
          <p:spPr>
            <a:xfrm>
              <a:off x="6046800" y="4887500"/>
              <a:ext cx="165675" cy="23075"/>
            </a:xfrm>
            <a:custGeom>
              <a:avLst/>
              <a:gdLst/>
              <a:ahLst/>
              <a:cxnLst/>
              <a:rect l="l" t="t" r="r" b="b"/>
              <a:pathLst>
                <a:path w="6627" h="923" extrusionOk="0">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2" name="Google Shape;4182;p117"/>
            <p:cNvSpPr/>
            <p:nvPr/>
          </p:nvSpPr>
          <p:spPr>
            <a:xfrm>
              <a:off x="6097250" y="4844725"/>
              <a:ext cx="125100" cy="18675"/>
            </a:xfrm>
            <a:custGeom>
              <a:avLst/>
              <a:gdLst/>
              <a:ahLst/>
              <a:cxnLst/>
              <a:rect l="l" t="t" r="r" b="b"/>
              <a:pathLst>
                <a:path w="5004" h="747" extrusionOk="0">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3" name="Google Shape;4183;p117"/>
            <p:cNvSpPr/>
            <p:nvPr/>
          </p:nvSpPr>
          <p:spPr>
            <a:xfrm>
              <a:off x="6107125" y="4824975"/>
              <a:ext cx="120700" cy="20875"/>
            </a:xfrm>
            <a:custGeom>
              <a:avLst/>
              <a:gdLst/>
              <a:ahLst/>
              <a:cxnLst/>
              <a:rect l="l" t="t" r="r" b="b"/>
              <a:pathLst>
                <a:path w="4828" h="835" extrusionOk="0">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4" name="Google Shape;4184;p117"/>
            <p:cNvSpPr/>
            <p:nvPr/>
          </p:nvSpPr>
          <p:spPr>
            <a:xfrm>
              <a:off x="6100550" y="4800825"/>
              <a:ext cx="161275" cy="30750"/>
            </a:xfrm>
            <a:custGeom>
              <a:avLst/>
              <a:gdLst/>
              <a:ahLst/>
              <a:cxnLst/>
              <a:rect l="l" t="t" r="r" b="b"/>
              <a:pathLst>
                <a:path w="6451" h="1230" extrusionOk="0">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5" name="Google Shape;4185;p117"/>
            <p:cNvSpPr/>
            <p:nvPr/>
          </p:nvSpPr>
          <p:spPr>
            <a:xfrm>
              <a:off x="6098350" y="4774500"/>
              <a:ext cx="190900" cy="29650"/>
            </a:xfrm>
            <a:custGeom>
              <a:avLst/>
              <a:gdLst/>
              <a:ahLst/>
              <a:cxnLst/>
              <a:rect l="l" t="t" r="r" b="b"/>
              <a:pathLst>
                <a:path w="7636" h="1186" extrusionOk="0">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6" name="Google Shape;4186;p117"/>
            <p:cNvSpPr/>
            <p:nvPr/>
          </p:nvSpPr>
          <p:spPr>
            <a:xfrm>
              <a:off x="6109325" y="4682350"/>
              <a:ext cx="523300" cy="91075"/>
            </a:xfrm>
            <a:custGeom>
              <a:avLst/>
              <a:gdLst/>
              <a:ahLst/>
              <a:cxnLst/>
              <a:rect l="l" t="t" r="r" b="b"/>
              <a:pathLst>
                <a:path w="20932" h="3643" extrusionOk="0">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7" name="Google Shape;4187;p117"/>
            <p:cNvSpPr/>
            <p:nvPr/>
          </p:nvSpPr>
          <p:spPr>
            <a:xfrm>
              <a:off x="6085200" y="4649450"/>
              <a:ext cx="537550" cy="125075"/>
            </a:xfrm>
            <a:custGeom>
              <a:avLst/>
              <a:gdLst/>
              <a:ahLst/>
              <a:cxnLst/>
              <a:rect l="l" t="t" r="r" b="b"/>
              <a:pathLst>
                <a:path w="21502" h="5003" extrusionOk="0">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8" name="Google Shape;4188;p117"/>
            <p:cNvSpPr/>
            <p:nvPr/>
          </p:nvSpPr>
          <p:spPr>
            <a:xfrm>
              <a:off x="6057775" y="4612150"/>
              <a:ext cx="585825" cy="165675"/>
            </a:xfrm>
            <a:custGeom>
              <a:avLst/>
              <a:gdLst/>
              <a:ahLst/>
              <a:cxnLst/>
              <a:rect l="l" t="t" r="r" b="b"/>
              <a:pathLst>
                <a:path w="23433" h="6627" extrusionOk="0">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9" name="Google Shape;4189;p117"/>
            <p:cNvSpPr/>
            <p:nvPr/>
          </p:nvSpPr>
          <p:spPr>
            <a:xfrm>
              <a:off x="6038025" y="4574850"/>
              <a:ext cx="634100" cy="202975"/>
            </a:xfrm>
            <a:custGeom>
              <a:avLst/>
              <a:gdLst/>
              <a:ahLst/>
              <a:cxnLst/>
              <a:rect l="l" t="t" r="r" b="b"/>
              <a:pathLst>
                <a:path w="25364" h="8119" extrusionOk="0">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0" name="Google Shape;4190;p117"/>
            <p:cNvSpPr/>
            <p:nvPr/>
          </p:nvSpPr>
          <p:spPr>
            <a:xfrm>
              <a:off x="5408325" y="4697725"/>
              <a:ext cx="1298900" cy="349975"/>
            </a:xfrm>
            <a:custGeom>
              <a:avLst/>
              <a:gdLst/>
              <a:ahLst/>
              <a:cxnLst/>
              <a:rect l="l" t="t" r="r" b="b"/>
              <a:pathLst>
                <a:path w="51956" h="13999" extrusionOk="0">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1" name="Google Shape;4191;p117"/>
            <p:cNvSpPr/>
            <p:nvPr/>
          </p:nvSpPr>
          <p:spPr>
            <a:xfrm>
              <a:off x="5018900" y="3079625"/>
              <a:ext cx="854600" cy="1977925"/>
            </a:xfrm>
            <a:custGeom>
              <a:avLst/>
              <a:gdLst/>
              <a:ahLst/>
              <a:cxnLst/>
              <a:rect l="l" t="t" r="r" b="b"/>
              <a:pathLst>
                <a:path w="34184" h="79117" extrusionOk="0">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2" name="Google Shape;4192;p117"/>
            <p:cNvSpPr/>
            <p:nvPr/>
          </p:nvSpPr>
          <p:spPr>
            <a:xfrm>
              <a:off x="5485125" y="4868850"/>
              <a:ext cx="646175" cy="158000"/>
            </a:xfrm>
            <a:custGeom>
              <a:avLst/>
              <a:gdLst/>
              <a:ahLst/>
              <a:cxnLst/>
              <a:rect l="l" t="t" r="r" b="b"/>
              <a:pathLst>
                <a:path w="25847" h="6320" extrusionOk="0">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3" name="Google Shape;4193;p117"/>
            <p:cNvSpPr/>
            <p:nvPr/>
          </p:nvSpPr>
          <p:spPr>
            <a:xfrm>
              <a:off x="4868600" y="2894225"/>
              <a:ext cx="799750" cy="2106300"/>
            </a:xfrm>
            <a:custGeom>
              <a:avLst/>
              <a:gdLst/>
              <a:ahLst/>
              <a:cxnLst/>
              <a:rect l="l" t="t" r="r" b="b"/>
              <a:pathLst>
                <a:path w="31990" h="84252" extrusionOk="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4" name="Google Shape;4194;p117"/>
            <p:cNvSpPr/>
            <p:nvPr/>
          </p:nvSpPr>
          <p:spPr>
            <a:xfrm>
              <a:off x="5491700" y="4970875"/>
              <a:ext cx="615450" cy="109725"/>
            </a:xfrm>
            <a:custGeom>
              <a:avLst/>
              <a:gdLst/>
              <a:ahLst/>
              <a:cxnLst/>
              <a:rect l="l" t="t" r="r" b="b"/>
              <a:pathLst>
                <a:path w="24618" h="4389" extrusionOk="0">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5" name="Google Shape;4195;p117"/>
            <p:cNvSpPr/>
            <p:nvPr/>
          </p:nvSpPr>
          <p:spPr>
            <a:xfrm>
              <a:off x="4734775" y="3421900"/>
              <a:ext cx="152500" cy="1580800"/>
            </a:xfrm>
            <a:custGeom>
              <a:avLst/>
              <a:gdLst/>
              <a:ahLst/>
              <a:cxnLst/>
              <a:rect l="l" t="t" r="r" b="b"/>
              <a:pathLst>
                <a:path w="6100" h="63232" extrusionOk="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6" name="Google Shape;4196;p117"/>
            <p:cNvSpPr/>
            <p:nvPr/>
          </p:nvSpPr>
          <p:spPr>
            <a:xfrm>
              <a:off x="5672725" y="5078375"/>
              <a:ext cx="263300" cy="31850"/>
            </a:xfrm>
            <a:custGeom>
              <a:avLst/>
              <a:gdLst/>
              <a:ahLst/>
              <a:cxnLst/>
              <a:rect l="l" t="t" r="r" b="b"/>
              <a:pathLst>
                <a:path w="10532" h="1274" extrusionOk="0">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7" name="Google Shape;4197;p117"/>
            <p:cNvSpPr/>
            <p:nvPr/>
          </p:nvSpPr>
          <p:spPr>
            <a:xfrm>
              <a:off x="4600925" y="3731250"/>
              <a:ext cx="119600" cy="1265975"/>
            </a:xfrm>
            <a:custGeom>
              <a:avLst/>
              <a:gdLst/>
              <a:ahLst/>
              <a:cxnLst/>
              <a:rect l="l" t="t" r="r" b="b"/>
              <a:pathLst>
                <a:path w="4784" h="50639" extrusionOk="0">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8" name="Google Shape;4198;p117"/>
            <p:cNvSpPr/>
            <p:nvPr/>
          </p:nvSpPr>
          <p:spPr>
            <a:xfrm>
              <a:off x="4181875" y="2871200"/>
              <a:ext cx="454200" cy="2112850"/>
            </a:xfrm>
            <a:custGeom>
              <a:avLst/>
              <a:gdLst/>
              <a:ahLst/>
              <a:cxnLst/>
              <a:rect l="l" t="t" r="r" b="b"/>
              <a:pathLst>
                <a:path w="18168" h="84514" extrusionOk="0">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9" name="Google Shape;4199;p117"/>
            <p:cNvSpPr/>
            <p:nvPr/>
          </p:nvSpPr>
          <p:spPr>
            <a:xfrm>
              <a:off x="4065600" y="2698975"/>
              <a:ext cx="527675" cy="2220375"/>
            </a:xfrm>
            <a:custGeom>
              <a:avLst/>
              <a:gdLst/>
              <a:ahLst/>
              <a:cxnLst/>
              <a:rect l="l" t="t" r="r" b="b"/>
              <a:pathLst>
                <a:path w="21107" h="88815" extrusionOk="0">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0" name="Google Shape;4200;p117"/>
            <p:cNvSpPr/>
            <p:nvPr/>
          </p:nvSpPr>
          <p:spPr>
            <a:xfrm>
              <a:off x="3837425" y="3370350"/>
              <a:ext cx="377375" cy="1344950"/>
            </a:xfrm>
            <a:custGeom>
              <a:avLst/>
              <a:gdLst/>
              <a:ahLst/>
              <a:cxnLst/>
              <a:rect l="l" t="t" r="r" b="b"/>
              <a:pathLst>
                <a:path w="15095" h="53798" extrusionOk="0">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1" name="Google Shape;4201;p117"/>
            <p:cNvSpPr/>
            <p:nvPr/>
          </p:nvSpPr>
          <p:spPr>
            <a:xfrm>
              <a:off x="3607050" y="3450425"/>
              <a:ext cx="547425" cy="1221000"/>
            </a:xfrm>
            <a:custGeom>
              <a:avLst/>
              <a:gdLst/>
              <a:ahLst/>
              <a:cxnLst/>
              <a:rect l="l" t="t" r="r" b="b"/>
              <a:pathLst>
                <a:path w="21897" h="48840" extrusionOk="0">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2" name="Google Shape;4202;p117"/>
            <p:cNvSpPr/>
            <p:nvPr/>
          </p:nvSpPr>
          <p:spPr>
            <a:xfrm>
              <a:off x="3672850" y="3530500"/>
              <a:ext cx="435550" cy="1108000"/>
            </a:xfrm>
            <a:custGeom>
              <a:avLst/>
              <a:gdLst/>
              <a:ahLst/>
              <a:cxnLst/>
              <a:rect l="l" t="t" r="r" b="b"/>
              <a:pathLst>
                <a:path w="17422" h="44320" extrusionOk="0">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3" name="Google Shape;4203;p117"/>
            <p:cNvSpPr/>
            <p:nvPr/>
          </p:nvSpPr>
          <p:spPr>
            <a:xfrm>
              <a:off x="6276075" y="3554625"/>
              <a:ext cx="204075" cy="110825"/>
            </a:xfrm>
            <a:custGeom>
              <a:avLst/>
              <a:gdLst/>
              <a:ahLst/>
              <a:cxnLst/>
              <a:rect l="l" t="t" r="r" b="b"/>
              <a:pathLst>
                <a:path w="8163" h="4433" extrusionOk="0">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4" name="Google Shape;4204;p117"/>
            <p:cNvSpPr/>
            <p:nvPr/>
          </p:nvSpPr>
          <p:spPr>
            <a:xfrm>
              <a:off x="6730225" y="3940775"/>
              <a:ext cx="561700" cy="625325"/>
            </a:xfrm>
            <a:custGeom>
              <a:avLst/>
              <a:gdLst/>
              <a:ahLst/>
              <a:cxnLst/>
              <a:rect l="l" t="t" r="r" b="b"/>
              <a:pathLst>
                <a:path w="22468" h="25013" extrusionOk="0">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5" name="Google Shape;4205;p117"/>
            <p:cNvSpPr/>
            <p:nvPr/>
          </p:nvSpPr>
          <p:spPr>
            <a:xfrm>
              <a:off x="6209150" y="3492100"/>
              <a:ext cx="307200" cy="221625"/>
            </a:xfrm>
            <a:custGeom>
              <a:avLst/>
              <a:gdLst/>
              <a:ahLst/>
              <a:cxnLst/>
              <a:rect l="l" t="t" r="r" b="b"/>
              <a:pathLst>
                <a:path w="12288" h="8865" extrusionOk="0">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6" name="Google Shape;4206;p117"/>
            <p:cNvSpPr/>
            <p:nvPr/>
          </p:nvSpPr>
          <p:spPr>
            <a:xfrm>
              <a:off x="6661125" y="3867275"/>
              <a:ext cx="603375" cy="716375"/>
            </a:xfrm>
            <a:custGeom>
              <a:avLst/>
              <a:gdLst/>
              <a:ahLst/>
              <a:cxnLst/>
              <a:rect l="l" t="t" r="r" b="b"/>
              <a:pathLst>
                <a:path w="24135" h="28655" extrusionOk="0">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7" name="Google Shape;4207;p117"/>
            <p:cNvSpPr/>
            <p:nvPr/>
          </p:nvSpPr>
          <p:spPr>
            <a:xfrm>
              <a:off x="6088475" y="3432875"/>
              <a:ext cx="1147500" cy="1171625"/>
            </a:xfrm>
            <a:custGeom>
              <a:avLst/>
              <a:gdLst/>
              <a:ahLst/>
              <a:cxnLst/>
              <a:rect l="l" t="t" r="r" b="b"/>
              <a:pathLst>
                <a:path w="45900" h="46865" extrusionOk="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8" name="Google Shape;4208;p117"/>
            <p:cNvSpPr/>
            <p:nvPr/>
          </p:nvSpPr>
          <p:spPr>
            <a:xfrm>
              <a:off x="5247075" y="3384600"/>
              <a:ext cx="1963675" cy="1351550"/>
            </a:xfrm>
            <a:custGeom>
              <a:avLst/>
              <a:gdLst/>
              <a:ahLst/>
              <a:cxnLst/>
              <a:rect l="l" t="t" r="r" b="b"/>
              <a:pathLst>
                <a:path w="78547" h="54062" extrusionOk="0">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9" name="Google Shape;4209;p117"/>
            <p:cNvSpPr/>
            <p:nvPr/>
          </p:nvSpPr>
          <p:spPr>
            <a:xfrm>
              <a:off x="5232825" y="3337425"/>
              <a:ext cx="2084350" cy="1428325"/>
            </a:xfrm>
            <a:custGeom>
              <a:avLst/>
              <a:gdLst/>
              <a:ahLst/>
              <a:cxnLst/>
              <a:rect l="l" t="t" r="r" b="b"/>
              <a:pathLst>
                <a:path w="83374" h="57133" extrusionOk="0">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0" name="Google Shape;4210;p117"/>
            <p:cNvSpPr/>
            <p:nvPr/>
          </p:nvSpPr>
          <p:spPr>
            <a:xfrm>
              <a:off x="5156025" y="3211275"/>
              <a:ext cx="2045950" cy="1731100"/>
            </a:xfrm>
            <a:custGeom>
              <a:avLst/>
              <a:gdLst/>
              <a:ahLst/>
              <a:cxnLst/>
              <a:rect l="l" t="t" r="r" b="b"/>
              <a:pathLst>
                <a:path w="81838" h="69244" extrusionOk="0">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1" name="Google Shape;4211;p117"/>
            <p:cNvSpPr/>
            <p:nvPr/>
          </p:nvSpPr>
          <p:spPr>
            <a:xfrm>
              <a:off x="5473050" y="4092175"/>
              <a:ext cx="560600" cy="444300"/>
            </a:xfrm>
            <a:custGeom>
              <a:avLst/>
              <a:gdLst/>
              <a:ahLst/>
              <a:cxnLst/>
              <a:rect l="l" t="t" r="r" b="b"/>
              <a:pathLst>
                <a:path w="22424" h="17772" extrusionOk="0">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2" name="Google Shape;4212;p117"/>
            <p:cNvSpPr/>
            <p:nvPr/>
          </p:nvSpPr>
          <p:spPr>
            <a:xfrm>
              <a:off x="5446725" y="4038425"/>
              <a:ext cx="650550" cy="557300"/>
            </a:xfrm>
            <a:custGeom>
              <a:avLst/>
              <a:gdLst/>
              <a:ahLst/>
              <a:cxnLst/>
              <a:rect l="l" t="t" r="r" b="b"/>
              <a:pathLst>
                <a:path w="26022" h="22292" extrusionOk="0">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3" name="Google Shape;4213;p117"/>
            <p:cNvSpPr/>
            <p:nvPr/>
          </p:nvSpPr>
          <p:spPr>
            <a:xfrm>
              <a:off x="5262425" y="3874975"/>
              <a:ext cx="889700" cy="781075"/>
            </a:xfrm>
            <a:custGeom>
              <a:avLst/>
              <a:gdLst/>
              <a:ahLst/>
              <a:cxnLst/>
              <a:rect l="l" t="t" r="r" b="b"/>
              <a:pathLst>
                <a:path w="35588" h="31243" extrusionOk="0">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4" name="Google Shape;4214;p117"/>
            <p:cNvSpPr/>
            <p:nvPr/>
          </p:nvSpPr>
          <p:spPr>
            <a:xfrm>
              <a:off x="6038025" y="3987950"/>
              <a:ext cx="388375" cy="286350"/>
            </a:xfrm>
            <a:custGeom>
              <a:avLst/>
              <a:gdLst/>
              <a:ahLst/>
              <a:cxnLst/>
              <a:rect l="l" t="t" r="r" b="b"/>
              <a:pathLst>
                <a:path w="15535" h="11454" extrusionOk="0">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5" name="Google Shape;4215;p117"/>
            <p:cNvSpPr/>
            <p:nvPr/>
          </p:nvSpPr>
          <p:spPr>
            <a:xfrm>
              <a:off x="6096175" y="1773100"/>
              <a:ext cx="942350" cy="1522675"/>
            </a:xfrm>
            <a:custGeom>
              <a:avLst/>
              <a:gdLst/>
              <a:ahLst/>
              <a:cxnLst/>
              <a:rect l="l" t="t" r="r" b="b"/>
              <a:pathLst>
                <a:path w="37694" h="60907" extrusionOk="0">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6" name="Google Shape;4216;p117"/>
            <p:cNvSpPr/>
            <p:nvPr/>
          </p:nvSpPr>
          <p:spPr>
            <a:xfrm>
              <a:off x="6123600" y="1816975"/>
              <a:ext cx="957700" cy="1504025"/>
            </a:xfrm>
            <a:custGeom>
              <a:avLst/>
              <a:gdLst/>
              <a:ahLst/>
              <a:cxnLst/>
              <a:rect l="l" t="t" r="r" b="b"/>
              <a:pathLst>
                <a:path w="38308" h="60161" extrusionOk="0">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7" name="Google Shape;4217;p117"/>
            <p:cNvSpPr/>
            <p:nvPr/>
          </p:nvSpPr>
          <p:spPr>
            <a:xfrm>
              <a:off x="6392350" y="3454800"/>
              <a:ext cx="767950" cy="217250"/>
            </a:xfrm>
            <a:custGeom>
              <a:avLst/>
              <a:gdLst/>
              <a:ahLst/>
              <a:cxnLst/>
              <a:rect l="l" t="t" r="r" b="b"/>
              <a:pathLst>
                <a:path w="30718" h="8690" extrusionOk="0">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8" name="Google Shape;4218;p117"/>
            <p:cNvSpPr/>
            <p:nvPr/>
          </p:nvSpPr>
          <p:spPr>
            <a:xfrm>
              <a:off x="6322150" y="3238700"/>
              <a:ext cx="868850" cy="265500"/>
            </a:xfrm>
            <a:custGeom>
              <a:avLst/>
              <a:gdLst/>
              <a:ahLst/>
              <a:cxnLst/>
              <a:rect l="l" t="t" r="r" b="b"/>
              <a:pathLst>
                <a:path w="34754" h="10620" extrusionOk="0">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9" name="Google Shape;4219;p117"/>
            <p:cNvSpPr/>
            <p:nvPr/>
          </p:nvSpPr>
          <p:spPr>
            <a:xfrm>
              <a:off x="6256325" y="3037950"/>
              <a:ext cx="923700" cy="403725"/>
            </a:xfrm>
            <a:custGeom>
              <a:avLst/>
              <a:gdLst/>
              <a:ahLst/>
              <a:cxnLst/>
              <a:rect l="l" t="t" r="r" b="b"/>
              <a:pathLst>
                <a:path w="36948" h="16149" extrusionOk="0">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0" name="Google Shape;4220;p117"/>
            <p:cNvSpPr/>
            <p:nvPr/>
          </p:nvSpPr>
          <p:spPr>
            <a:xfrm>
              <a:off x="6203675" y="2736275"/>
              <a:ext cx="931375" cy="657125"/>
            </a:xfrm>
            <a:custGeom>
              <a:avLst/>
              <a:gdLst/>
              <a:ahLst/>
              <a:cxnLst/>
              <a:rect l="l" t="t" r="r" b="b"/>
              <a:pathLst>
                <a:path w="37255" h="26285" extrusionOk="0">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1" name="Google Shape;4221;p117"/>
            <p:cNvSpPr/>
            <p:nvPr/>
          </p:nvSpPr>
          <p:spPr>
            <a:xfrm>
              <a:off x="6895875" y="1781875"/>
              <a:ext cx="345600" cy="2234625"/>
            </a:xfrm>
            <a:custGeom>
              <a:avLst/>
              <a:gdLst/>
              <a:ahLst/>
              <a:cxnLst/>
              <a:rect l="l" t="t" r="r" b="b"/>
              <a:pathLst>
                <a:path w="13824" h="89385" extrusionOk="0">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2" name="Google Shape;4222;p117"/>
            <p:cNvSpPr/>
            <p:nvPr/>
          </p:nvSpPr>
          <p:spPr>
            <a:xfrm>
              <a:off x="6471350" y="3612775"/>
              <a:ext cx="385075" cy="336800"/>
            </a:xfrm>
            <a:custGeom>
              <a:avLst/>
              <a:gdLst/>
              <a:ahLst/>
              <a:cxnLst/>
              <a:rect l="l" t="t" r="r" b="b"/>
              <a:pathLst>
                <a:path w="15403" h="13472" extrusionOk="0">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3" name="Google Shape;4223;p117"/>
            <p:cNvSpPr/>
            <p:nvPr/>
          </p:nvSpPr>
          <p:spPr>
            <a:xfrm>
              <a:off x="6507550" y="3657750"/>
              <a:ext cx="242450" cy="218325"/>
            </a:xfrm>
            <a:custGeom>
              <a:avLst/>
              <a:gdLst/>
              <a:ahLst/>
              <a:cxnLst/>
              <a:rect l="l" t="t" r="r" b="b"/>
              <a:pathLst>
                <a:path w="9698" h="8733" extrusionOk="0">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4" name="Google Shape;4224;p117"/>
            <p:cNvSpPr/>
            <p:nvPr/>
          </p:nvSpPr>
          <p:spPr>
            <a:xfrm>
              <a:off x="6151025" y="1762125"/>
              <a:ext cx="1018050" cy="1584100"/>
            </a:xfrm>
            <a:custGeom>
              <a:avLst/>
              <a:gdLst/>
              <a:ahLst/>
              <a:cxnLst/>
              <a:rect l="l" t="t" r="r" b="b"/>
              <a:pathLst>
                <a:path w="40722" h="63364" extrusionOk="0">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5" name="Google Shape;4225;p117"/>
            <p:cNvSpPr/>
            <p:nvPr/>
          </p:nvSpPr>
          <p:spPr>
            <a:xfrm>
              <a:off x="6010600" y="1752250"/>
              <a:ext cx="930300" cy="1467825"/>
            </a:xfrm>
            <a:custGeom>
              <a:avLst/>
              <a:gdLst/>
              <a:ahLst/>
              <a:cxnLst/>
              <a:rect l="l" t="t" r="r" b="b"/>
              <a:pathLst>
                <a:path w="37212" h="58713" extrusionOk="0">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6" name="Google Shape;4226;p117"/>
            <p:cNvSpPr/>
            <p:nvPr/>
          </p:nvSpPr>
          <p:spPr>
            <a:xfrm>
              <a:off x="5864700" y="1744575"/>
              <a:ext cx="948925" cy="1343850"/>
            </a:xfrm>
            <a:custGeom>
              <a:avLst/>
              <a:gdLst/>
              <a:ahLst/>
              <a:cxnLst/>
              <a:rect l="l" t="t" r="r" b="b"/>
              <a:pathLst>
                <a:path w="37957" h="53754" extrusionOk="0">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7" name="Google Shape;4227;p117"/>
            <p:cNvSpPr/>
            <p:nvPr/>
          </p:nvSpPr>
          <p:spPr>
            <a:xfrm>
              <a:off x="5659550" y="1808200"/>
              <a:ext cx="1010375" cy="1094850"/>
            </a:xfrm>
            <a:custGeom>
              <a:avLst/>
              <a:gdLst/>
              <a:ahLst/>
              <a:cxnLst/>
              <a:rect l="l" t="t" r="r" b="b"/>
              <a:pathLst>
                <a:path w="40415" h="43794" extrusionOk="0">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8" name="Google Shape;4228;p117"/>
            <p:cNvSpPr/>
            <p:nvPr/>
          </p:nvSpPr>
          <p:spPr>
            <a:xfrm>
              <a:off x="5521325" y="1824650"/>
              <a:ext cx="982950" cy="954425"/>
            </a:xfrm>
            <a:custGeom>
              <a:avLst/>
              <a:gdLst/>
              <a:ahLst/>
              <a:cxnLst/>
              <a:rect l="l" t="t" r="r" b="b"/>
              <a:pathLst>
                <a:path w="39318" h="38177" extrusionOk="0">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9" name="Google Shape;4229;p117"/>
            <p:cNvSpPr/>
            <p:nvPr/>
          </p:nvSpPr>
          <p:spPr>
            <a:xfrm>
              <a:off x="5398475" y="1973850"/>
              <a:ext cx="866650" cy="695525"/>
            </a:xfrm>
            <a:custGeom>
              <a:avLst/>
              <a:gdLst/>
              <a:ahLst/>
              <a:cxnLst/>
              <a:rect l="l" t="t" r="r" b="b"/>
              <a:pathLst>
                <a:path w="34666" h="27821" extrusionOk="0">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0" name="Google Shape;4230;p117"/>
            <p:cNvSpPr/>
            <p:nvPr/>
          </p:nvSpPr>
          <p:spPr>
            <a:xfrm>
              <a:off x="5275600" y="2483950"/>
              <a:ext cx="133850" cy="74625"/>
            </a:xfrm>
            <a:custGeom>
              <a:avLst/>
              <a:gdLst/>
              <a:ahLst/>
              <a:cxnLst/>
              <a:rect l="l" t="t" r="r" b="b"/>
              <a:pathLst>
                <a:path w="5354" h="2985" extrusionOk="0">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1" name="Google Shape;4231;p117"/>
            <p:cNvSpPr/>
            <p:nvPr/>
          </p:nvSpPr>
          <p:spPr>
            <a:xfrm>
              <a:off x="6505350" y="3574375"/>
              <a:ext cx="121800" cy="43900"/>
            </a:xfrm>
            <a:custGeom>
              <a:avLst/>
              <a:gdLst/>
              <a:ahLst/>
              <a:cxnLst/>
              <a:rect l="l" t="t" r="r" b="b"/>
              <a:pathLst>
                <a:path w="4872" h="1756" extrusionOk="0">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2" name="Google Shape;4232;p117"/>
            <p:cNvSpPr/>
            <p:nvPr/>
          </p:nvSpPr>
          <p:spPr>
            <a:xfrm>
              <a:off x="4039275" y="2169125"/>
              <a:ext cx="3006925" cy="2565925"/>
            </a:xfrm>
            <a:custGeom>
              <a:avLst/>
              <a:gdLst/>
              <a:ahLst/>
              <a:cxnLst/>
              <a:rect l="l" t="t" r="r" b="b"/>
              <a:pathLst>
                <a:path w="120277" h="102637" extrusionOk="0">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3" name="Google Shape;4233;p117"/>
            <p:cNvSpPr/>
            <p:nvPr/>
          </p:nvSpPr>
          <p:spPr>
            <a:xfrm>
              <a:off x="4836800" y="3535975"/>
              <a:ext cx="125075" cy="1464550"/>
            </a:xfrm>
            <a:custGeom>
              <a:avLst/>
              <a:gdLst/>
              <a:ahLst/>
              <a:cxnLst/>
              <a:rect l="l" t="t" r="r" b="b"/>
              <a:pathLst>
                <a:path w="5003" h="58582" extrusionOk="0">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4" name="Google Shape;4234;p117"/>
            <p:cNvSpPr/>
            <p:nvPr/>
          </p:nvSpPr>
          <p:spPr>
            <a:xfrm>
              <a:off x="4802775" y="3543675"/>
              <a:ext cx="129475" cy="1510600"/>
            </a:xfrm>
            <a:custGeom>
              <a:avLst/>
              <a:gdLst/>
              <a:ahLst/>
              <a:cxnLst/>
              <a:rect l="l" t="t" r="r" b="b"/>
              <a:pathLst>
                <a:path w="5179" h="60424" extrusionOk="0">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5" name="Google Shape;4235;p117"/>
            <p:cNvSpPr/>
            <p:nvPr/>
          </p:nvSpPr>
          <p:spPr>
            <a:xfrm>
              <a:off x="4766575" y="3551350"/>
              <a:ext cx="129475" cy="1474400"/>
            </a:xfrm>
            <a:custGeom>
              <a:avLst/>
              <a:gdLst/>
              <a:ahLst/>
              <a:cxnLst/>
              <a:rect l="l" t="t" r="r" b="b"/>
              <a:pathLst>
                <a:path w="5179" h="58976" extrusionOk="0">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6" name="Google Shape;4236;p117"/>
            <p:cNvSpPr/>
            <p:nvPr/>
          </p:nvSpPr>
          <p:spPr>
            <a:xfrm>
              <a:off x="4751225" y="3587550"/>
              <a:ext cx="113025" cy="1464525"/>
            </a:xfrm>
            <a:custGeom>
              <a:avLst/>
              <a:gdLst/>
              <a:ahLst/>
              <a:cxnLst/>
              <a:rect l="l" t="t" r="r" b="b"/>
              <a:pathLst>
                <a:path w="4521" h="58581" extrusionOk="0">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7" name="Google Shape;4237;p117"/>
            <p:cNvSpPr/>
            <p:nvPr/>
          </p:nvSpPr>
          <p:spPr>
            <a:xfrm>
              <a:off x="4716125" y="4375200"/>
              <a:ext cx="64750" cy="674675"/>
            </a:xfrm>
            <a:custGeom>
              <a:avLst/>
              <a:gdLst/>
              <a:ahLst/>
              <a:cxnLst/>
              <a:rect l="l" t="t" r="r" b="b"/>
              <a:pathLst>
                <a:path w="2590" h="26987" extrusionOk="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8" name="Google Shape;4238;p117"/>
            <p:cNvSpPr/>
            <p:nvPr/>
          </p:nvSpPr>
          <p:spPr>
            <a:xfrm>
              <a:off x="4683200" y="4215025"/>
              <a:ext cx="64750" cy="781100"/>
            </a:xfrm>
            <a:custGeom>
              <a:avLst/>
              <a:gdLst/>
              <a:ahLst/>
              <a:cxnLst/>
              <a:rect l="l" t="t" r="r" b="b"/>
              <a:pathLst>
                <a:path w="2590" h="31244" extrusionOk="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9" name="Google Shape;4239;p117"/>
            <p:cNvSpPr/>
            <p:nvPr/>
          </p:nvSpPr>
          <p:spPr>
            <a:xfrm>
              <a:off x="4650300" y="4168950"/>
              <a:ext cx="75725" cy="786600"/>
            </a:xfrm>
            <a:custGeom>
              <a:avLst/>
              <a:gdLst/>
              <a:ahLst/>
              <a:cxnLst/>
              <a:rect l="l" t="t" r="r" b="b"/>
              <a:pathLst>
                <a:path w="3029" h="31464" extrusionOk="0">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0" name="Google Shape;4240;p117"/>
            <p:cNvSpPr/>
            <p:nvPr/>
          </p:nvSpPr>
          <p:spPr>
            <a:xfrm>
              <a:off x="4619575" y="4645050"/>
              <a:ext cx="51600" cy="285250"/>
            </a:xfrm>
            <a:custGeom>
              <a:avLst/>
              <a:gdLst/>
              <a:ahLst/>
              <a:cxnLst/>
              <a:rect l="l" t="t" r="r" b="b"/>
              <a:pathLst>
                <a:path w="2064" h="11410" extrusionOk="0">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1" name="Google Shape;4241;p117"/>
            <p:cNvSpPr/>
            <p:nvPr/>
          </p:nvSpPr>
          <p:spPr>
            <a:xfrm>
              <a:off x="4598750" y="4775600"/>
              <a:ext cx="26350" cy="111925"/>
            </a:xfrm>
            <a:custGeom>
              <a:avLst/>
              <a:gdLst/>
              <a:ahLst/>
              <a:cxnLst/>
              <a:rect l="l" t="t" r="r" b="b"/>
              <a:pathLst>
                <a:path w="1054" h="4477" extrusionOk="0">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2" name="Google Shape;4242;p117"/>
            <p:cNvSpPr/>
            <p:nvPr/>
          </p:nvSpPr>
          <p:spPr>
            <a:xfrm>
              <a:off x="5341425" y="4865550"/>
              <a:ext cx="95450" cy="49400"/>
            </a:xfrm>
            <a:custGeom>
              <a:avLst/>
              <a:gdLst/>
              <a:ahLst/>
              <a:cxnLst/>
              <a:rect l="l" t="t" r="r" b="b"/>
              <a:pathLst>
                <a:path w="3818" h="1976" extrusionOk="0">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3" name="Google Shape;4243;p117"/>
            <p:cNvSpPr/>
            <p:nvPr/>
          </p:nvSpPr>
          <p:spPr>
            <a:xfrm>
              <a:off x="5341425" y="4841425"/>
              <a:ext cx="97650" cy="45000"/>
            </a:xfrm>
            <a:custGeom>
              <a:avLst/>
              <a:gdLst/>
              <a:ahLst/>
              <a:cxnLst/>
              <a:rect l="l" t="t" r="r" b="b"/>
              <a:pathLst>
                <a:path w="3906" h="1800" extrusionOk="0">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4" name="Google Shape;4244;p117"/>
            <p:cNvSpPr/>
            <p:nvPr/>
          </p:nvSpPr>
          <p:spPr>
            <a:xfrm>
              <a:off x="5341425" y="4815100"/>
              <a:ext cx="127275" cy="43900"/>
            </a:xfrm>
            <a:custGeom>
              <a:avLst/>
              <a:gdLst/>
              <a:ahLst/>
              <a:cxnLst/>
              <a:rect l="l" t="t" r="r" b="b"/>
              <a:pathLst>
                <a:path w="5091" h="1756" extrusionOk="0">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5" name="Google Shape;4245;p117"/>
            <p:cNvSpPr/>
            <p:nvPr/>
          </p:nvSpPr>
          <p:spPr>
            <a:xfrm>
              <a:off x="5305225" y="4740500"/>
              <a:ext cx="241350" cy="79000"/>
            </a:xfrm>
            <a:custGeom>
              <a:avLst/>
              <a:gdLst/>
              <a:ahLst/>
              <a:cxnLst/>
              <a:rect l="l" t="t" r="r" b="b"/>
              <a:pathLst>
                <a:path w="9654" h="3160" extrusionOk="0">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6" name="Google Shape;4246;p117"/>
            <p:cNvSpPr/>
            <p:nvPr/>
          </p:nvSpPr>
          <p:spPr>
            <a:xfrm>
              <a:off x="5384200" y="5052050"/>
              <a:ext cx="25" cy="25"/>
            </a:xfrm>
            <a:custGeom>
              <a:avLst/>
              <a:gdLst/>
              <a:ahLst/>
              <a:cxnLst/>
              <a:rect l="l" t="t" r="r" b="b"/>
              <a:pathLst>
                <a:path w="1" h="1" extrusionOk="0">
                  <a:moveTo>
                    <a:pt x="1" y="1"/>
                  </a:moveTo>
                  <a:lnTo>
                    <a:pt x="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7" name="Google Shape;4247;p117"/>
            <p:cNvSpPr/>
            <p:nvPr/>
          </p:nvSpPr>
          <p:spPr>
            <a:xfrm>
              <a:off x="5384200" y="5052050"/>
              <a:ext cx="25" cy="25"/>
            </a:xfrm>
            <a:custGeom>
              <a:avLst/>
              <a:gdLst/>
              <a:ahLst/>
              <a:cxnLst/>
              <a:rect l="l" t="t" r="r" b="b"/>
              <a:pathLst>
                <a:path w="1" h="1" fill="none" extrusionOk="0">
                  <a:moveTo>
                    <a:pt x="1" y="1"/>
                  </a:moveTo>
                  <a:lnTo>
                    <a:pt x="1" y="1"/>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8" name="Google Shape;4248;p117"/>
            <p:cNvSpPr/>
            <p:nvPr/>
          </p:nvSpPr>
          <p:spPr>
            <a:xfrm>
              <a:off x="5067175" y="3133375"/>
              <a:ext cx="866650" cy="1926375"/>
            </a:xfrm>
            <a:custGeom>
              <a:avLst/>
              <a:gdLst/>
              <a:ahLst/>
              <a:cxnLst/>
              <a:rect l="l" t="t" r="r" b="b"/>
              <a:pathLst>
                <a:path w="34666" h="77055" extrusionOk="0">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9" name="Google Shape;4249;p117"/>
            <p:cNvSpPr/>
            <p:nvPr/>
          </p:nvSpPr>
          <p:spPr>
            <a:xfrm>
              <a:off x="5041925" y="3105950"/>
              <a:ext cx="861200" cy="1932975"/>
            </a:xfrm>
            <a:custGeom>
              <a:avLst/>
              <a:gdLst/>
              <a:ahLst/>
              <a:cxnLst/>
              <a:rect l="l" t="t" r="r" b="b"/>
              <a:pathLst>
                <a:path w="34448" h="77319" extrusionOk="0">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0" name="Google Shape;4250;p117"/>
            <p:cNvSpPr/>
            <p:nvPr/>
          </p:nvSpPr>
          <p:spPr>
            <a:xfrm>
              <a:off x="4993675" y="3053300"/>
              <a:ext cx="851300" cy="1980125"/>
            </a:xfrm>
            <a:custGeom>
              <a:avLst/>
              <a:gdLst/>
              <a:ahLst/>
              <a:cxnLst/>
              <a:rect l="l" t="t" r="r" b="b"/>
              <a:pathLst>
                <a:path w="34052" h="79205" extrusionOk="0">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1" name="Google Shape;4251;p117"/>
            <p:cNvSpPr/>
            <p:nvPr/>
          </p:nvSpPr>
          <p:spPr>
            <a:xfrm>
              <a:off x="4962950" y="3026975"/>
              <a:ext cx="852400" cy="2017425"/>
            </a:xfrm>
            <a:custGeom>
              <a:avLst/>
              <a:gdLst/>
              <a:ahLst/>
              <a:cxnLst/>
              <a:rect l="l" t="t" r="r" b="b"/>
              <a:pathLst>
                <a:path w="34096" h="80697" extrusionOk="0">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2" name="Google Shape;4252;p117"/>
            <p:cNvSpPr/>
            <p:nvPr/>
          </p:nvSpPr>
          <p:spPr>
            <a:xfrm>
              <a:off x="4932225" y="2976525"/>
              <a:ext cx="827175" cy="2027275"/>
            </a:xfrm>
            <a:custGeom>
              <a:avLst/>
              <a:gdLst/>
              <a:ahLst/>
              <a:cxnLst/>
              <a:rect l="l" t="t" r="r" b="b"/>
              <a:pathLst>
                <a:path w="33087" h="81091" extrusionOk="0">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3" name="Google Shape;4253;p117"/>
            <p:cNvSpPr/>
            <p:nvPr/>
          </p:nvSpPr>
          <p:spPr>
            <a:xfrm>
              <a:off x="4899325" y="2920575"/>
              <a:ext cx="796450" cy="2115050"/>
            </a:xfrm>
            <a:custGeom>
              <a:avLst/>
              <a:gdLst/>
              <a:ahLst/>
              <a:cxnLst/>
              <a:rect l="l" t="t" r="r" b="b"/>
              <a:pathLst>
                <a:path w="31858" h="84602" extrusionOk="0">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4" name="Google Shape;4254;p117"/>
            <p:cNvSpPr/>
            <p:nvPr/>
          </p:nvSpPr>
          <p:spPr>
            <a:xfrm>
              <a:off x="5289850" y="2869000"/>
              <a:ext cx="349975" cy="388375"/>
            </a:xfrm>
            <a:custGeom>
              <a:avLst/>
              <a:gdLst/>
              <a:ahLst/>
              <a:cxnLst/>
              <a:rect l="l" t="t" r="r" b="b"/>
              <a:pathLst>
                <a:path w="13999" h="15535" extrusionOk="0">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5" name="Google Shape;4255;p117"/>
            <p:cNvSpPr/>
            <p:nvPr/>
          </p:nvSpPr>
          <p:spPr>
            <a:xfrm>
              <a:off x="5206475" y="2843775"/>
              <a:ext cx="405925" cy="426750"/>
            </a:xfrm>
            <a:custGeom>
              <a:avLst/>
              <a:gdLst/>
              <a:ahLst/>
              <a:cxnLst/>
              <a:rect l="l" t="t" r="r" b="b"/>
              <a:pathLst>
                <a:path w="16237" h="17070" extrusionOk="0">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6" name="Google Shape;4256;p117"/>
            <p:cNvSpPr/>
            <p:nvPr/>
          </p:nvSpPr>
          <p:spPr>
            <a:xfrm>
              <a:off x="5101175" y="2819650"/>
              <a:ext cx="483800" cy="494775"/>
            </a:xfrm>
            <a:custGeom>
              <a:avLst/>
              <a:gdLst/>
              <a:ahLst/>
              <a:cxnLst/>
              <a:rect l="l" t="t" r="r" b="b"/>
              <a:pathLst>
                <a:path w="19352" h="19791" extrusionOk="0">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7" name="Google Shape;4257;p117"/>
            <p:cNvSpPr/>
            <p:nvPr/>
          </p:nvSpPr>
          <p:spPr>
            <a:xfrm>
              <a:off x="3975625" y="3259550"/>
              <a:ext cx="584750" cy="1657600"/>
            </a:xfrm>
            <a:custGeom>
              <a:avLst/>
              <a:gdLst/>
              <a:ahLst/>
              <a:cxnLst/>
              <a:rect l="l" t="t" r="r" b="b"/>
              <a:pathLst>
                <a:path w="23390" h="66304" extrusionOk="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8" name="Google Shape;4258;p117"/>
            <p:cNvSpPr/>
            <p:nvPr/>
          </p:nvSpPr>
          <p:spPr>
            <a:xfrm>
              <a:off x="3940525" y="2730775"/>
              <a:ext cx="589125" cy="2188575"/>
            </a:xfrm>
            <a:custGeom>
              <a:avLst/>
              <a:gdLst/>
              <a:ahLst/>
              <a:cxnLst/>
              <a:rect l="l" t="t" r="r" b="b"/>
              <a:pathLst>
                <a:path w="23565" h="87543" extrusionOk="0">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9" name="Google Shape;4259;p117"/>
            <p:cNvSpPr/>
            <p:nvPr/>
          </p:nvSpPr>
          <p:spPr>
            <a:xfrm>
              <a:off x="4021700" y="2610100"/>
              <a:ext cx="687875" cy="2200625"/>
            </a:xfrm>
            <a:custGeom>
              <a:avLst/>
              <a:gdLst/>
              <a:ahLst/>
              <a:cxnLst/>
              <a:rect l="l" t="t" r="r" b="b"/>
              <a:pathLst>
                <a:path w="27515" h="88025" extrusionOk="0">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0" name="Google Shape;4260;p117"/>
            <p:cNvSpPr/>
            <p:nvPr/>
          </p:nvSpPr>
          <p:spPr>
            <a:xfrm>
              <a:off x="3872525" y="2722000"/>
              <a:ext cx="510125" cy="2108475"/>
            </a:xfrm>
            <a:custGeom>
              <a:avLst/>
              <a:gdLst/>
              <a:ahLst/>
              <a:cxnLst/>
              <a:rect l="l" t="t" r="r" b="b"/>
              <a:pathLst>
                <a:path w="20405" h="84339" extrusionOk="0">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1" name="Google Shape;4261;p117"/>
            <p:cNvSpPr/>
            <p:nvPr/>
          </p:nvSpPr>
          <p:spPr>
            <a:xfrm>
              <a:off x="5263525" y="3312200"/>
              <a:ext cx="868875" cy="1159550"/>
            </a:xfrm>
            <a:custGeom>
              <a:avLst/>
              <a:gdLst/>
              <a:ahLst/>
              <a:cxnLst/>
              <a:rect l="l" t="t" r="r" b="b"/>
              <a:pathLst>
                <a:path w="34755" h="46382" extrusionOk="0">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2" name="Google Shape;4262;p117"/>
            <p:cNvSpPr/>
            <p:nvPr/>
          </p:nvSpPr>
          <p:spPr>
            <a:xfrm>
              <a:off x="5251475" y="3288075"/>
              <a:ext cx="853500" cy="1173800"/>
            </a:xfrm>
            <a:custGeom>
              <a:avLst/>
              <a:gdLst/>
              <a:ahLst/>
              <a:cxnLst/>
              <a:rect l="l" t="t" r="r" b="b"/>
              <a:pathLst>
                <a:path w="34140" h="46952" extrusionOk="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3" name="Google Shape;4263;p117"/>
            <p:cNvSpPr/>
            <p:nvPr/>
          </p:nvSpPr>
          <p:spPr>
            <a:xfrm>
              <a:off x="5242675" y="3261725"/>
              <a:ext cx="833775" cy="1184800"/>
            </a:xfrm>
            <a:custGeom>
              <a:avLst/>
              <a:gdLst/>
              <a:ahLst/>
              <a:cxnLst/>
              <a:rect l="l" t="t" r="r" b="b"/>
              <a:pathLst>
                <a:path w="33351" h="47392" extrusionOk="0">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4" name="Google Shape;4264;p117"/>
            <p:cNvSpPr/>
            <p:nvPr/>
          </p:nvSpPr>
          <p:spPr>
            <a:xfrm>
              <a:off x="5230625" y="3236500"/>
              <a:ext cx="817300" cy="1199050"/>
            </a:xfrm>
            <a:custGeom>
              <a:avLst/>
              <a:gdLst/>
              <a:ahLst/>
              <a:cxnLst/>
              <a:rect l="l" t="t" r="r" b="b"/>
              <a:pathLst>
                <a:path w="32692" h="47962" extrusionOk="0">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5" name="Google Shape;4265;p117"/>
            <p:cNvSpPr/>
            <p:nvPr/>
          </p:nvSpPr>
          <p:spPr>
            <a:xfrm>
              <a:off x="5136275" y="3184950"/>
              <a:ext cx="854600" cy="1805700"/>
            </a:xfrm>
            <a:custGeom>
              <a:avLst/>
              <a:gdLst/>
              <a:ahLst/>
              <a:cxnLst/>
              <a:rect l="l" t="t" r="r" b="b"/>
              <a:pathLst>
                <a:path w="34184" h="72228" extrusionOk="0">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6" name="Google Shape;4266;p117"/>
            <p:cNvSpPr/>
            <p:nvPr/>
          </p:nvSpPr>
          <p:spPr>
            <a:xfrm>
              <a:off x="5101175" y="3159725"/>
              <a:ext cx="862275" cy="1886875"/>
            </a:xfrm>
            <a:custGeom>
              <a:avLst/>
              <a:gdLst/>
              <a:ahLst/>
              <a:cxnLst/>
              <a:rect l="l" t="t" r="r" b="b"/>
              <a:pathLst>
                <a:path w="34491" h="75475" extrusionOk="0">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7" name="Google Shape;4267;p117"/>
            <p:cNvSpPr/>
            <p:nvPr/>
          </p:nvSpPr>
          <p:spPr>
            <a:xfrm>
              <a:off x="5644200" y="4235875"/>
              <a:ext cx="110825" cy="70225"/>
            </a:xfrm>
            <a:custGeom>
              <a:avLst/>
              <a:gdLst/>
              <a:ahLst/>
              <a:cxnLst/>
              <a:rect l="l" t="t" r="r" b="b"/>
              <a:pathLst>
                <a:path w="4433" h="2809" extrusionOk="0">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8" name="Google Shape;4268;p117"/>
            <p:cNvSpPr/>
            <p:nvPr/>
          </p:nvSpPr>
          <p:spPr>
            <a:xfrm>
              <a:off x="5600325" y="4217225"/>
              <a:ext cx="172250" cy="154700"/>
            </a:xfrm>
            <a:custGeom>
              <a:avLst/>
              <a:gdLst/>
              <a:ahLst/>
              <a:cxnLst/>
              <a:rect l="l" t="t" r="r" b="b"/>
              <a:pathLst>
                <a:path w="6890" h="6188" extrusionOk="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9" name="Google Shape;4269;p117"/>
            <p:cNvSpPr/>
            <p:nvPr/>
          </p:nvSpPr>
          <p:spPr>
            <a:xfrm>
              <a:off x="5555325" y="4199675"/>
              <a:ext cx="240275" cy="216125"/>
            </a:xfrm>
            <a:custGeom>
              <a:avLst/>
              <a:gdLst/>
              <a:ahLst/>
              <a:cxnLst/>
              <a:rect l="l" t="t" r="r" b="b"/>
              <a:pathLst>
                <a:path w="9611" h="8645" extrusionOk="0">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0" name="Google Shape;4270;p117"/>
            <p:cNvSpPr/>
            <p:nvPr/>
          </p:nvSpPr>
          <p:spPr>
            <a:xfrm>
              <a:off x="5499400" y="4181025"/>
              <a:ext cx="342275" cy="296225"/>
            </a:xfrm>
            <a:custGeom>
              <a:avLst/>
              <a:gdLst/>
              <a:ahLst/>
              <a:cxnLst/>
              <a:rect l="l" t="t" r="r" b="b"/>
              <a:pathLst>
                <a:path w="13691" h="11849" extrusionOk="0">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1" name="Google Shape;4271;p117"/>
            <p:cNvSpPr/>
            <p:nvPr/>
          </p:nvSpPr>
          <p:spPr>
            <a:xfrm>
              <a:off x="5288750" y="4500250"/>
              <a:ext cx="79025" cy="51600"/>
            </a:xfrm>
            <a:custGeom>
              <a:avLst/>
              <a:gdLst/>
              <a:ahLst/>
              <a:cxnLst/>
              <a:rect l="l" t="t" r="r" b="b"/>
              <a:pathLst>
                <a:path w="3161" h="2064" extrusionOk="0">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2" name="Google Shape;4272;p117"/>
            <p:cNvSpPr/>
            <p:nvPr/>
          </p:nvSpPr>
          <p:spPr>
            <a:xfrm>
              <a:off x="5982075" y="1811500"/>
              <a:ext cx="928100" cy="1382250"/>
            </a:xfrm>
            <a:custGeom>
              <a:avLst/>
              <a:gdLst/>
              <a:ahLst/>
              <a:cxnLst/>
              <a:rect l="l" t="t" r="r" b="b"/>
              <a:pathLst>
                <a:path w="37124" h="55290" extrusionOk="0">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3" name="Google Shape;4273;p117"/>
            <p:cNvSpPr/>
            <p:nvPr/>
          </p:nvSpPr>
          <p:spPr>
            <a:xfrm>
              <a:off x="5954650" y="1809300"/>
              <a:ext cx="928100" cy="1359225"/>
            </a:xfrm>
            <a:custGeom>
              <a:avLst/>
              <a:gdLst/>
              <a:ahLst/>
              <a:cxnLst/>
              <a:rect l="l" t="t" r="r" b="b"/>
              <a:pathLst>
                <a:path w="37124" h="54369" extrusionOk="0">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4" name="Google Shape;4274;p117"/>
            <p:cNvSpPr/>
            <p:nvPr/>
          </p:nvSpPr>
          <p:spPr>
            <a:xfrm>
              <a:off x="5925025" y="1820275"/>
              <a:ext cx="932500" cy="1321900"/>
            </a:xfrm>
            <a:custGeom>
              <a:avLst/>
              <a:gdLst/>
              <a:ahLst/>
              <a:cxnLst/>
              <a:rect l="l" t="t" r="r" b="b"/>
              <a:pathLst>
                <a:path w="37300" h="52876" extrusionOk="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5" name="Google Shape;4275;p117"/>
            <p:cNvSpPr/>
            <p:nvPr/>
          </p:nvSpPr>
          <p:spPr>
            <a:xfrm>
              <a:off x="5894325" y="1812575"/>
              <a:ext cx="942350" cy="1302175"/>
            </a:xfrm>
            <a:custGeom>
              <a:avLst/>
              <a:gdLst/>
              <a:ahLst/>
              <a:cxnLst/>
              <a:rect l="l" t="t" r="r" b="b"/>
              <a:pathLst>
                <a:path w="37694" h="52087" extrusionOk="0">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6" name="Google Shape;4276;p117"/>
            <p:cNvSpPr/>
            <p:nvPr/>
          </p:nvSpPr>
          <p:spPr>
            <a:xfrm>
              <a:off x="5836175" y="1785150"/>
              <a:ext cx="956625" cy="1276950"/>
            </a:xfrm>
            <a:custGeom>
              <a:avLst/>
              <a:gdLst/>
              <a:ahLst/>
              <a:cxnLst/>
              <a:rect l="l" t="t" r="r" b="b"/>
              <a:pathLst>
                <a:path w="38265" h="51078" extrusionOk="0">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7" name="Google Shape;4277;p117"/>
            <p:cNvSpPr/>
            <p:nvPr/>
          </p:nvSpPr>
          <p:spPr>
            <a:xfrm>
              <a:off x="5806550" y="1750050"/>
              <a:ext cx="970875" cy="1285725"/>
            </a:xfrm>
            <a:custGeom>
              <a:avLst/>
              <a:gdLst/>
              <a:ahLst/>
              <a:cxnLst/>
              <a:rect l="l" t="t" r="r" b="b"/>
              <a:pathLst>
                <a:path w="38835" h="51429" extrusionOk="0">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8" name="Google Shape;4278;p117"/>
            <p:cNvSpPr/>
            <p:nvPr/>
          </p:nvSpPr>
          <p:spPr>
            <a:xfrm>
              <a:off x="5750600" y="1745675"/>
              <a:ext cx="1006000" cy="1239650"/>
            </a:xfrm>
            <a:custGeom>
              <a:avLst/>
              <a:gdLst/>
              <a:ahLst/>
              <a:cxnLst/>
              <a:rect l="l" t="t" r="r" b="b"/>
              <a:pathLst>
                <a:path w="40240" h="49586" extrusionOk="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9" name="Google Shape;4279;p117"/>
            <p:cNvSpPr/>
            <p:nvPr/>
          </p:nvSpPr>
          <p:spPr>
            <a:xfrm>
              <a:off x="5686975" y="1781875"/>
              <a:ext cx="1024625" cy="1146400"/>
            </a:xfrm>
            <a:custGeom>
              <a:avLst/>
              <a:gdLst/>
              <a:ahLst/>
              <a:cxnLst/>
              <a:rect l="l" t="t" r="r" b="b"/>
              <a:pathLst>
                <a:path w="40985" h="45856" extrusionOk="0">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0" name="Google Shape;4280;p117"/>
            <p:cNvSpPr/>
            <p:nvPr/>
          </p:nvSpPr>
          <p:spPr>
            <a:xfrm>
              <a:off x="5631025" y="1795025"/>
              <a:ext cx="1012575" cy="1082775"/>
            </a:xfrm>
            <a:custGeom>
              <a:avLst/>
              <a:gdLst/>
              <a:ahLst/>
              <a:cxnLst/>
              <a:rect l="l" t="t" r="r" b="b"/>
              <a:pathLst>
                <a:path w="40503" h="43311" extrusionOk="0">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1" name="Google Shape;4281;p117"/>
            <p:cNvSpPr/>
            <p:nvPr/>
          </p:nvSpPr>
          <p:spPr>
            <a:xfrm>
              <a:off x="5603600" y="1804900"/>
              <a:ext cx="1003800" cy="1047675"/>
            </a:xfrm>
            <a:custGeom>
              <a:avLst/>
              <a:gdLst/>
              <a:ahLst/>
              <a:cxnLst/>
              <a:rect l="l" t="t" r="r" b="b"/>
              <a:pathLst>
                <a:path w="40152" h="41907" extrusionOk="0">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2" name="Google Shape;4282;p117"/>
            <p:cNvSpPr/>
            <p:nvPr/>
          </p:nvSpPr>
          <p:spPr>
            <a:xfrm>
              <a:off x="5576175" y="1804900"/>
              <a:ext cx="998300" cy="1023550"/>
            </a:xfrm>
            <a:custGeom>
              <a:avLst/>
              <a:gdLst/>
              <a:ahLst/>
              <a:cxnLst/>
              <a:rect l="l" t="t" r="r" b="b"/>
              <a:pathLst>
                <a:path w="39932" h="40942" extrusionOk="0">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3" name="Google Shape;4283;p117"/>
            <p:cNvSpPr/>
            <p:nvPr/>
          </p:nvSpPr>
          <p:spPr>
            <a:xfrm>
              <a:off x="5548750" y="1803800"/>
              <a:ext cx="995025" cy="1000500"/>
            </a:xfrm>
            <a:custGeom>
              <a:avLst/>
              <a:gdLst/>
              <a:ahLst/>
              <a:cxnLst/>
              <a:rect l="l" t="t" r="r" b="b"/>
              <a:pathLst>
                <a:path w="39801" h="40020" extrusionOk="0">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4" name="Google Shape;4284;p117"/>
            <p:cNvSpPr/>
            <p:nvPr/>
          </p:nvSpPr>
          <p:spPr>
            <a:xfrm>
              <a:off x="5493900" y="1863050"/>
              <a:ext cx="967600" cy="891900"/>
            </a:xfrm>
            <a:custGeom>
              <a:avLst/>
              <a:gdLst/>
              <a:ahLst/>
              <a:cxnLst/>
              <a:rect l="l" t="t" r="r" b="b"/>
              <a:pathLst>
                <a:path w="38704" h="35676" extrusionOk="0">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5" name="Google Shape;4285;p117"/>
            <p:cNvSpPr/>
            <p:nvPr/>
          </p:nvSpPr>
          <p:spPr>
            <a:xfrm>
              <a:off x="5469775" y="1897050"/>
              <a:ext cx="943450" cy="837050"/>
            </a:xfrm>
            <a:custGeom>
              <a:avLst/>
              <a:gdLst/>
              <a:ahLst/>
              <a:cxnLst/>
              <a:rect l="l" t="t" r="r" b="b"/>
              <a:pathLst>
                <a:path w="37738" h="33482" extrusionOk="0">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6" name="Google Shape;4286;p117"/>
            <p:cNvSpPr/>
            <p:nvPr/>
          </p:nvSpPr>
          <p:spPr>
            <a:xfrm>
              <a:off x="5446725" y="1902550"/>
              <a:ext cx="929200" cy="809600"/>
            </a:xfrm>
            <a:custGeom>
              <a:avLst/>
              <a:gdLst/>
              <a:ahLst/>
              <a:cxnLst/>
              <a:rect l="l" t="t" r="r" b="b"/>
              <a:pathLst>
                <a:path w="37168" h="32384" extrusionOk="0">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7" name="Google Shape;4287;p117"/>
            <p:cNvSpPr/>
            <p:nvPr/>
          </p:nvSpPr>
          <p:spPr>
            <a:xfrm>
              <a:off x="5422600" y="1929975"/>
              <a:ext cx="900675" cy="760250"/>
            </a:xfrm>
            <a:custGeom>
              <a:avLst/>
              <a:gdLst/>
              <a:ahLst/>
              <a:cxnLst/>
              <a:rect l="l" t="t" r="r" b="b"/>
              <a:pathLst>
                <a:path w="36027" h="30410" extrusionOk="0">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8" name="Google Shape;4288;p117"/>
            <p:cNvSpPr/>
            <p:nvPr/>
          </p:nvSpPr>
          <p:spPr>
            <a:xfrm>
              <a:off x="5375425" y="2000175"/>
              <a:ext cx="840325" cy="647250"/>
            </a:xfrm>
            <a:custGeom>
              <a:avLst/>
              <a:gdLst/>
              <a:ahLst/>
              <a:cxnLst/>
              <a:rect l="l" t="t" r="r" b="b"/>
              <a:pathLst>
                <a:path w="33613" h="25890" extrusionOk="0">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9" name="Google Shape;4289;p117"/>
            <p:cNvSpPr/>
            <p:nvPr/>
          </p:nvSpPr>
          <p:spPr>
            <a:xfrm>
              <a:off x="5351300" y="2536625"/>
              <a:ext cx="160175" cy="88875"/>
            </a:xfrm>
            <a:custGeom>
              <a:avLst/>
              <a:gdLst/>
              <a:ahLst/>
              <a:cxnLst/>
              <a:rect l="l" t="t" r="r" b="b"/>
              <a:pathLst>
                <a:path w="6407" h="3555" extrusionOk="0">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0" name="Google Shape;4290;p117"/>
            <p:cNvSpPr/>
            <p:nvPr/>
          </p:nvSpPr>
          <p:spPr>
            <a:xfrm>
              <a:off x="5904175" y="2181175"/>
              <a:ext cx="137150" cy="118500"/>
            </a:xfrm>
            <a:custGeom>
              <a:avLst/>
              <a:gdLst/>
              <a:ahLst/>
              <a:cxnLst/>
              <a:rect l="l" t="t" r="r" b="b"/>
              <a:pathLst>
                <a:path w="5486" h="4740" extrusionOk="0">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1" name="Google Shape;4291;p117"/>
            <p:cNvSpPr/>
            <p:nvPr/>
          </p:nvSpPr>
          <p:spPr>
            <a:xfrm>
              <a:off x="5889925" y="2072575"/>
              <a:ext cx="210650" cy="199675"/>
            </a:xfrm>
            <a:custGeom>
              <a:avLst/>
              <a:gdLst/>
              <a:ahLst/>
              <a:cxnLst/>
              <a:rect l="l" t="t" r="r" b="b"/>
              <a:pathLst>
                <a:path w="8426" h="7987" extrusionOk="0">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2" name="Google Shape;4292;p117"/>
            <p:cNvSpPr/>
            <p:nvPr/>
          </p:nvSpPr>
          <p:spPr>
            <a:xfrm>
              <a:off x="5303025" y="2516875"/>
              <a:ext cx="109725" cy="65825"/>
            </a:xfrm>
            <a:custGeom>
              <a:avLst/>
              <a:gdLst/>
              <a:ahLst/>
              <a:cxnLst/>
              <a:rect l="l" t="t" r="r" b="b"/>
              <a:pathLst>
                <a:path w="4389" h="2633" extrusionOk="0">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3" name="Google Shape;4293;p117"/>
            <p:cNvSpPr/>
            <p:nvPr/>
          </p:nvSpPr>
          <p:spPr>
            <a:xfrm>
              <a:off x="6039125" y="1741275"/>
              <a:ext cx="930275" cy="1504025"/>
            </a:xfrm>
            <a:custGeom>
              <a:avLst/>
              <a:gdLst/>
              <a:ahLst/>
              <a:cxnLst/>
              <a:rect l="l" t="t" r="r" b="b"/>
              <a:pathLst>
                <a:path w="37211" h="60161" extrusionOk="0">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4" name="Google Shape;4294;p117"/>
            <p:cNvSpPr/>
            <p:nvPr/>
          </p:nvSpPr>
          <p:spPr>
            <a:xfrm>
              <a:off x="6067650" y="1763225"/>
              <a:ext cx="930275" cy="1507300"/>
            </a:xfrm>
            <a:custGeom>
              <a:avLst/>
              <a:gdLst/>
              <a:ahLst/>
              <a:cxnLst/>
              <a:rect l="l" t="t" r="r" b="b"/>
              <a:pathLst>
                <a:path w="37211" h="60292" extrusionOk="0">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5" name="Google Shape;4295;p117"/>
            <p:cNvSpPr/>
            <p:nvPr/>
          </p:nvSpPr>
          <p:spPr>
            <a:xfrm>
              <a:off x="7317150" y="4387275"/>
              <a:ext cx="64725" cy="41700"/>
            </a:xfrm>
            <a:custGeom>
              <a:avLst/>
              <a:gdLst/>
              <a:ahLst/>
              <a:cxnLst/>
              <a:rect l="l" t="t" r="r" b="b"/>
              <a:pathLst>
                <a:path w="2589" h="1668" extrusionOk="0">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6" name="Google Shape;4296;p117"/>
            <p:cNvSpPr/>
            <p:nvPr/>
          </p:nvSpPr>
          <p:spPr>
            <a:xfrm>
              <a:off x="7284225" y="4357650"/>
              <a:ext cx="41725" cy="38425"/>
            </a:xfrm>
            <a:custGeom>
              <a:avLst/>
              <a:gdLst/>
              <a:ahLst/>
              <a:cxnLst/>
              <a:rect l="l" t="t" r="r" b="b"/>
              <a:pathLst>
                <a:path w="1669" h="1537" extrusionOk="0">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7" name="Google Shape;4297;p117"/>
            <p:cNvSpPr/>
            <p:nvPr/>
          </p:nvSpPr>
          <p:spPr>
            <a:xfrm>
              <a:off x="7108700" y="4199675"/>
              <a:ext cx="231500" cy="292925"/>
            </a:xfrm>
            <a:custGeom>
              <a:avLst/>
              <a:gdLst/>
              <a:ahLst/>
              <a:cxnLst/>
              <a:rect l="l" t="t" r="r" b="b"/>
              <a:pathLst>
                <a:path w="9260" h="11717" extrusionOk="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8" name="Google Shape;4298;p117"/>
            <p:cNvSpPr/>
            <p:nvPr/>
          </p:nvSpPr>
          <p:spPr>
            <a:xfrm>
              <a:off x="6978150" y="4100950"/>
              <a:ext cx="378500" cy="413600"/>
            </a:xfrm>
            <a:custGeom>
              <a:avLst/>
              <a:gdLst/>
              <a:ahLst/>
              <a:cxnLst/>
              <a:rect l="l" t="t" r="r" b="b"/>
              <a:pathLst>
                <a:path w="15140" h="16544" extrusionOk="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9" name="Google Shape;4299;p117"/>
            <p:cNvSpPr/>
            <p:nvPr/>
          </p:nvSpPr>
          <p:spPr>
            <a:xfrm>
              <a:off x="6866275" y="4041700"/>
              <a:ext cx="453075" cy="489300"/>
            </a:xfrm>
            <a:custGeom>
              <a:avLst/>
              <a:gdLst/>
              <a:ahLst/>
              <a:cxnLst/>
              <a:rect l="l" t="t" r="r" b="b"/>
              <a:pathLst>
                <a:path w="18123" h="19572" extrusionOk="0">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0" name="Google Shape;4300;p117"/>
            <p:cNvSpPr/>
            <p:nvPr/>
          </p:nvSpPr>
          <p:spPr>
            <a:xfrm>
              <a:off x="6816900" y="4007700"/>
              <a:ext cx="515625" cy="541950"/>
            </a:xfrm>
            <a:custGeom>
              <a:avLst/>
              <a:gdLst/>
              <a:ahLst/>
              <a:cxnLst/>
              <a:rect l="l" t="t" r="r" b="b"/>
              <a:pathLst>
                <a:path w="20625" h="21678" extrusionOk="0">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1" name="Google Shape;4301;p117"/>
            <p:cNvSpPr/>
            <p:nvPr/>
          </p:nvSpPr>
          <p:spPr>
            <a:xfrm>
              <a:off x="7193175" y="3904575"/>
              <a:ext cx="99850" cy="461875"/>
            </a:xfrm>
            <a:custGeom>
              <a:avLst/>
              <a:gdLst/>
              <a:ahLst/>
              <a:cxnLst/>
              <a:rect l="l" t="t" r="r" b="b"/>
              <a:pathLst>
                <a:path w="3994" h="18475" extrusionOk="0">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2" name="Google Shape;4302;p117"/>
            <p:cNvSpPr/>
            <p:nvPr/>
          </p:nvSpPr>
          <p:spPr>
            <a:xfrm>
              <a:off x="7090050" y="3878250"/>
              <a:ext cx="102050" cy="330225"/>
            </a:xfrm>
            <a:custGeom>
              <a:avLst/>
              <a:gdLst/>
              <a:ahLst/>
              <a:cxnLst/>
              <a:rect l="l" t="t" r="r" b="b"/>
              <a:pathLst>
                <a:path w="4082" h="13209" extrusionOk="0">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3" name="Google Shape;4303;p117"/>
            <p:cNvSpPr/>
            <p:nvPr/>
          </p:nvSpPr>
          <p:spPr>
            <a:xfrm>
              <a:off x="6999000" y="3853025"/>
              <a:ext cx="183225" cy="256725"/>
            </a:xfrm>
            <a:custGeom>
              <a:avLst/>
              <a:gdLst/>
              <a:ahLst/>
              <a:cxnLst/>
              <a:rect l="l" t="t" r="r" b="b"/>
              <a:pathLst>
                <a:path w="7329" h="10269" extrusionOk="0">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4" name="Google Shape;4304;p117"/>
            <p:cNvSpPr/>
            <p:nvPr/>
          </p:nvSpPr>
          <p:spPr>
            <a:xfrm>
              <a:off x="6933175" y="3802550"/>
              <a:ext cx="228200" cy="247950"/>
            </a:xfrm>
            <a:custGeom>
              <a:avLst/>
              <a:gdLst/>
              <a:ahLst/>
              <a:cxnLst/>
              <a:rect l="l" t="t" r="r" b="b"/>
              <a:pathLst>
                <a:path w="9128" h="9918" extrusionOk="0">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5" name="Google Shape;4305;p117"/>
            <p:cNvSpPr/>
            <p:nvPr/>
          </p:nvSpPr>
          <p:spPr>
            <a:xfrm>
              <a:off x="4482450" y="2681425"/>
              <a:ext cx="948950" cy="1026825"/>
            </a:xfrm>
            <a:custGeom>
              <a:avLst/>
              <a:gdLst/>
              <a:ahLst/>
              <a:cxnLst/>
              <a:rect l="l" t="t" r="r" b="b"/>
              <a:pathLst>
                <a:path w="37958" h="41073" extrusionOk="0">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6" name="Google Shape;4306;p117"/>
            <p:cNvSpPr/>
            <p:nvPr/>
          </p:nvSpPr>
          <p:spPr>
            <a:xfrm>
              <a:off x="4547175" y="2703350"/>
              <a:ext cx="908350" cy="911650"/>
            </a:xfrm>
            <a:custGeom>
              <a:avLst/>
              <a:gdLst/>
              <a:ahLst/>
              <a:cxnLst/>
              <a:rect l="l" t="t" r="r" b="b"/>
              <a:pathLst>
                <a:path w="36334" h="36466" extrusionOk="0">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7" name="Google Shape;4307;p117"/>
            <p:cNvSpPr/>
            <p:nvPr/>
          </p:nvSpPr>
          <p:spPr>
            <a:xfrm>
              <a:off x="4648100" y="2725300"/>
              <a:ext cx="830475" cy="834850"/>
            </a:xfrm>
            <a:custGeom>
              <a:avLst/>
              <a:gdLst/>
              <a:ahLst/>
              <a:cxnLst/>
              <a:rect l="l" t="t" r="r" b="b"/>
              <a:pathLst>
                <a:path w="33219" h="33394" extrusionOk="0">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8" name="Google Shape;4308;p117"/>
            <p:cNvSpPr/>
            <p:nvPr/>
          </p:nvSpPr>
          <p:spPr>
            <a:xfrm>
              <a:off x="4789625" y="2746150"/>
              <a:ext cx="713075" cy="742700"/>
            </a:xfrm>
            <a:custGeom>
              <a:avLst/>
              <a:gdLst/>
              <a:ahLst/>
              <a:cxnLst/>
              <a:rect l="l" t="t" r="r" b="b"/>
              <a:pathLst>
                <a:path w="28523" h="29708" extrusionOk="0">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9" name="Google Shape;4309;p117"/>
            <p:cNvSpPr/>
            <p:nvPr/>
          </p:nvSpPr>
          <p:spPr>
            <a:xfrm>
              <a:off x="5014500" y="3023675"/>
              <a:ext cx="151425" cy="318175"/>
            </a:xfrm>
            <a:custGeom>
              <a:avLst/>
              <a:gdLst/>
              <a:ahLst/>
              <a:cxnLst/>
              <a:rect l="l" t="t" r="r" b="b"/>
              <a:pathLst>
                <a:path w="6057" h="12727" extrusionOk="0">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0" name="Google Shape;4310;p117"/>
            <p:cNvSpPr/>
            <p:nvPr/>
          </p:nvSpPr>
          <p:spPr>
            <a:xfrm>
              <a:off x="4389200" y="3352775"/>
              <a:ext cx="295125" cy="759175"/>
            </a:xfrm>
            <a:custGeom>
              <a:avLst/>
              <a:gdLst/>
              <a:ahLst/>
              <a:cxnLst/>
              <a:rect l="l" t="t" r="r" b="b"/>
              <a:pathLst>
                <a:path w="11805" h="30367" extrusionOk="0">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1" name="Google Shape;4311;p117"/>
            <p:cNvSpPr/>
            <p:nvPr/>
          </p:nvSpPr>
          <p:spPr>
            <a:xfrm>
              <a:off x="4328875" y="3108150"/>
              <a:ext cx="357650" cy="1116775"/>
            </a:xfrm>
            <a:custGeom>
              <a:avLst/>
              <a:gdLst/>
              <a:ahLst/>
              <a:cxnLst/>
              <a:rect l="l" t="t" r="r" b="b"/>
              <a:pathLst>
                <a:path w="14306" h="44671" extrusionOk="0">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2" name="Google Shape;4312;p117"/>
            <p:cNvSpPr/>
            <p:nvPr/>
          </p:nvSpPr>
          <p:spPr>
            <a:xfrm>
              <a:off x="4276225" y="3001750"/>
              <a:ext cx="400425" cy="1289000"/>
            </a:xfrm>
            <a:custGeom>
              <a:avLst/>
              <a:gdLst/>
              <a:ahLst/>
              <a:cxnLst/>
              <a:rect l="l" t="t" r="r" b="b"/>
              <a:pathLst>
                <a:path w="16017" h="51560" extrusionOk="0">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3" name="Google Shape;4313;p117"/>
            <p:cNvSpPr/>
            <p:nvPr/>
          </p:nvSpPr>
          <p:spPr>
            <a:xfrm>
              <a:off x="4227950" y="2940300"/>
              <a:ext cx="432250" cy="1407500"/>
            </a:xfrm>
            <a:custGeom>
              <a:avLst/>
              <a:gdLst/>
              <a:ahLst/>
              <a:cxnLst/>
              <a:rect l="l" t="t" r="r" b="b"/>
              <a:pathLst>
                <a:path w="17290" h="56300" extrusionOk="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4" name="Google Shape;4314;p117"/>
            <p:cNvSpPr/>
            <p:nvPr/>
          </p:nvSpPr>
          <p:spPr>
            <a:xfrm>
              <a:off x="4167625" y="2749425"/>
              <a:ext cx="593500" cy="1676250"/>
            </a:xfrm>
            <a:custGeom>
              <a:avLst/>
              <a:gdLst/>
              <a:ahLst/>
              <a:cxnLst/>
              <a:rect l="l" t="t" r="r" b="b"/>
              <a:pathLst>
                <a:path w="23740" h="67050" extrusionOk="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5" name="Google Shape;4315;p117"/>
            <p:cNvSpPr/>
            <p:nvPr/>
          </p:nvSpPr>
          <p:spPr>
            <a:xfrm>
              <a:off x="4152250" y="2727500"/>
              <a:ext cx="578150" cy="1726700"/>
            </a:xfrm>
            <a:custGeom>
              <a:avLst/>
              <a:gdLst/>
              <a:ahLst/>
              <a:cxnLst/>
              <a:rect l="l" t="t" r="r" b="b"/>
              <a:pathLst>
                <a:path w="23126" h="69068" extrusionOk="0">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6" name="Google Shape;4316;p117"/>
            <p:cNvSpPr/>
            <p:nvPr/>
          </p:nvSpPr>
          <p:spPr>
            <a:xfrm>
              <a:off x="4125925" y="2666050"/>
              <a:ext cx="649450" cy="1851775"/>
            </a:xfrm>
            <a:custGeom>
              <a:avLst/>
              <a:gdLst/>
              <a:ahLst/>
              <a:cxnLst/>
              <a:rect l="l" t="t" r="r" b="b"/>
              <a:pathLst>
                <a:path w="25978" h="74071" extrusionOk="0">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7" name="Google Shape;4317;p117"/>
            <p:cNvSpPr/>
            <p:nvPr/>
          </p:nvSpPr>
          <p:spPr>
            <a:xfrm>
              <a:off x="4096300" y="2788925"/>
              <a:ext cx="434450" cy="1781575"/>
            </a:xfrm>
            <a:custGeom>
              <a:avLst/>
              <a:gdLst/>
              <a:ahLst/>
              <a:cxnLst/>
              <a:rect l="l" t="t" r="r" b="b"/>
              <a:pathLst>
                <a:path w="17378" h="71263" extrusionOk="0">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8" name="Google Shape;4318;p117"/>
            <p:cNvSpPr/>
            <p:nvPr/>
          </p:nvSpPr>
          <p:spPr>
            <a:xfrm>
              <a:off x="5157125" y="2795500"/>
              <a:ext cx="400425" cy="235900"/>
            </a:xfrm>
            <a:custGeom>
              <a:avLst/>
              <a:gdLst/>
              <a:ahLst/>
              <a:cxnLst/>
              <a:rect l="l" t="t" r="r" b="b"/>
              <a:pathLst>
                <a:path w="16017" h="9436" extrusionOk="0">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9" name="Google Shape;4319;p117"/>
            <p:cNvSpPr/>
            <p:nvPr/>
          </p:nvSpPr>
          <p:spPr>
            <a:xfrm>
              <a:off x="4878475" y="2770275"/>
              <a:ext cx="651650" cy="660425"/>
            </a:xfrm>
            <a:custGeom>
              <a:avLst/>
              <a:gdLst/>
              <a:ahLst/>
              <a:cxnLst/>
              <a:rect l="l" t="t" r="r" b="b"/>
              <a:pathLst>
                <a:path w="26066" h="26417" extrusionOk="0">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0" name="Google Shape;4320;p117"/>
            <p:cNvSpPr/>
            <p:nvPr/>
          </p:nvSpPr>
          <p:spPr>
            <a:xfrm>
              <a:off x="4429800" y="2660575"/>
              <a:ext cx="977475" cy="1079475"/>
            </a:xfrm>
            <a:custGeom>
              <a:avLst/>
              <a:gdLst/>
              <a:ahLst/>
              <a:cxnLst/>
              <a:rect l="l" t="t" r="r" b="b"/>
              <a:pathLst>
                <a:path w="39099" h="43179" extrusionOk="0">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1" name="Google Shape;4321;p117"/>
            <p:cNvSpPr/>
            <p:nvPr/>
          </p:nvSpPr>
          <p:spPr>
            <a:xfrm>
              <a:off x="4382625" y="2638625"/>
              <a:ext cx="1001600" cy="722950"/>
            </a:xfrm>
            <a:custGeom>
              <a:avLst/>
              <a:gdLst/>
              <a:ahLst/>
              <a:cxnLst/>
              <a:rect l="l" t="t" r="r" b="b"/>
              <a:pathLst>
                <a:path w="40064" h="28918" extrusionOk="0">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2" name="Google Shape;4322;p117"/>
            <p:cNvSpPr/>
            <p:nvPr/>
          </p:nvSpPr>
          <p:spPr>
            <a:xfrm>
              <a:off x="4390300" y="2616700"/>
              <a:ext cx="969800" cy="500250"/>
            </a:xfrm>
            <a:custGeom>
              <a:avLst/>
              <a:gdLst/>
              <a:ahLst/>
              <a:cxnLst/>
              <a:rect l="l" t="t" r="r" b="b"/>
              <a:pathLst>
                <a:path w="38792" h="20010" extrusionOk="0">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3" name="Google Shape;4323;p117"/>
            <p:cNvSpPr/>
            <p:nvPr/>
          </p:nvSpPr>
          <p:spPr>
            <a:xfrm>
              <a:off x="4570225" y="2562950"/>
              <a:ext cx="823875" cy="447600"/>
            </a:xfrm>
            <a:custGeom>
              <a:avLst/>
              <a:gdLst/>
              <a:ahLst/>
              <a:cxnLst/>
              <a:rect l="l" t="t" r="r" b="b"/>
              <a:pathLst>
                <a:path w="32955" h="17904" extrusionOk="0">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4" name="Google Shape;4324;p117"/>
            <p:cNvSpPr/>
            <p:nvPr/>
          </p:nvSpPr>
          <p:spPr>
            <a:xfrm>
              <a:off x="4593250" y="2573900"/>
              <a:ext cx="718575" cy="375225"/>
            </a:xfrm>
            <a:custGeom>
              <a:avLst/>
              <a:gdLst/>
              <a:ahLst/>
              <a:cxnLst/>
              <a:rect l="l" t="t" r="r" b="b"/>
              <a:pathLst>
                <a:path w="28743" h="15009" extrusionOk="0">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5" name="Google Shape;4325;p117"/>
            <p:cNvSpPr/>
            <p:nvPr/>
          </p:nvSpPr>
          <p:spPr>
            <a:xfrm>
              <a:off x="4627275" y="2549775"/>
              <a:ext cx="657125" cy="330225"/>
            </a:xfrm>
            <a:custGeom>
              <a:avLst/>
              <a:gdLst/>
              <a:ahLst/>
              <a:cxnLst/>
              <a:rect l="l" t="t" r="r" b="b"/>
              <a:pathLst>
                <a:path w="26285" h="13209" extrusionOk="0">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6" name="Google Shape;4326;p117"/>
            <p:cNvSpPr/>
            <p:nvPr/>
          </p:nvSpPr>
          <p:spPr>
            <a:xfrm>
              <a:off x="4752325" y="2525650"/>
              <a:ext cx="504650" cy="232575"/>
            </a:xfrm>
            <a:custGeom>
              <a:avLst/>
              <a:gdLst/>
              <a:ahLst/>
              <a:cxnLst/>
              <a:rect l="l" t="t" r="r" b="b"/>
              <a:pathLst>
                <a:path w="20186" h="9303" extrusionOk="0">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7" name="Google Shape;4327;p117"/>
            <p:cNvSpPr/>
            <p:nvPr/>
          </p:nvSpPr>
          <p:spPr>
            <a:xfrm>
              <a:off x="4721600" y="2500400"/>
              <a:ext cx="509050" cy="235900"/>
            </a:xfrm>
            <a:custGeom>
              <a:avLst/>
              <a:gdLst/>
              <a:ahLst/>
              <a:cxnLst/>
              <a:rect l="l" t="t" r="r" b="b"/>
              <a:pathLst>
                <a:path w="20362" h="9436" extrusionOk="0">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8" name="Google Shape;4328;p117"/>
            <p:cNvSpPr/>
            <p:nvPr/>
          </p:nvSpPr>
          <p:spPr>
            <a:xfrm>
              <a:off x="4766575" y="2636450"/>
              <a:ext cx="66950" cy="38400"/>
            </a:xfrm>
            <a:custGeom>
              <a:avLst/>
              <a:gdLst/>
              <a:ahLst/>
              <a:cxnLst/>
              <a:rect l="l" t="t" r="r" b="b"/>
              <a:pathLst>
                <a:path w="2678" h="1536" extrusionOk="0">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9" name="Google Shape;4329;p117"/>
            <p:cNvSpPr/>
            <p:nvPr/>
          </p:nvSpPr>
          <p:spPr>
            <a:xfrm>
              <a:off x="4492325" y="2749425"/>
              <a:ext cx="69150" cy="48300"/>
            </a:xfrm>
            <a:custGeom>
              <a:avLst/>
              <a:gdLst/>
              <a:ahLst/>
              <a:cxnLst/>
              <a:rect l="l" t="t" r="r" b="b"/>
              <a:pathLst>
                <a:path w="2766" h="1932" extrusionOk="0">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0" name="Google Shape;4330;p117"/>
            <p:cNvSpPr/>
            <p:nvPr/>
          </p:nvSpPr>
          <p:spPr>
            <a:xfrm>
              <a:off x="4584475" y="2661675"/>
              <a:ext cx="72425" cy="46100"/>
            </a:xfrm>
            <a:custGeom>
              <a:avLst/>
              <a:gdLst/>
              <a:ahLst/>
              <a:cxnLst/>
              <a:rect l="l" t="t" r="r" b="b"/>
              <a:pathLst>
                <a:path w="2897" h="1844" extrusionOk="0">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1" name="Google Shape;4331;p117"/>
            <p:cNvSpPr/>
            <p:nvPr/>
          </p:nvSpPr>
          <p:spPr>
            <a:xfrm>
              <a:off x="5248175" y="2451050"/>
              <a:ext cx="158000" cy="83400"/>
            </a:xfrm>
            <a:custGeom>
              <a:avLst/>
              <a:gdLst/>
              <a:ahLst/>
              <a:cxnLst/>
              <a:rect l="l" t="t" r="r" b="b"/>
              <a:pathLst>
                <a:path w="6320" h="3336" extrusionOk="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2" name="Google Shape;4332;p117"/>
            <p:cNvSpPr/>
            <p:nvPr/>
          </p:nvSpPr>
          <p:spPr>
            <a:xfrm>
              <a:off x="5221850" y="2453250"/>
              <a:ext cx="110825" cy="55950"/>
            </a:xfrm>
            <a:custGeom>
              <a:avLst/>
              <a:gdLst/>
              <a:ahLst/>
              <a:cxnLst/>
              <a:rect l="l" t="t" r="r" b="b"/>
              <a:pathLst>
                <a:path w="4433" h="2238" extrusionOk="0">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3" name="Google Shape;4333;p117"/>
            <p:cNvSpPr/>
            <p:nvPr/>
          </p:nvSpPr>
          <p:spPr>
            <a:xfrm>
              <a:off x="2583525" y="3619350"/>
              <a:ext cx="11000" cy="43925"/>
            </a:xfrm>
            <a:custGeom>
              <a:avLst/>
              <a:gdLst/>
              <a:ahLst/>
              <a:cxnLst/>
              <a:rect l="l" t="t" r="r" b="b"/>
              <a:pathLst>
                <a:path w="440" h="1757" extrusionOk="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4" name="Google Shape;4334;p117"/>
            <p:cNvSpPr/>
            <p:nvPr/>
          </p:nvSpPr>
          <p:spPr>
            <a:xfrm>
              <a:off x="2531975" y="3816825"/>
              <a:ext cx="28550" cy="37325"/>
            </a:xfrm>
            <a:custGeom>
              <a:avLst/>
              <a:gdLst/>
              <a:ahLst/>
              <a:cxnLst/>
              <a:rect l="l" t="t" r="r" b="b"/>
              <a:pathLst>
                <a:path w="1142" h="1493" extrusionOk="0">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5" name="Google Shape;4335;p117"/>
            <p:cNvSpPr/>
            <p:nvPr/>
          </p:nvSpPr>
          <p:spPr>
            <a:xfrm>
              <a:off x="2790850" y="3734550"/>
              <a:ext cx="36250" cy="30725"/>
            </a:xfrm>
            <a:custGeom>
              <a:avLst/>
              <a:gdLst/>
              <a:ahLst/>
              <a:cxnLst/>
              <a:rect l="l" t="t" r="r" b="b"/>
              <a:pathLst>
                <a:path w="1450" h="1229" extrusionOk="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6" name="Google Shape;4336;p117"/>
            <p:cNvSpPr/>
            <p:nvPr/>
          </p:nvSpPr>
          <p:spPr>
            <a:xfrm>
              <a:off x="2285150" y="4725150"/>
              <a:ext cx="47175" cy="14275"/>
            </a:xfrm>
            <a:custGeom>
              <a:avLst/>
              <a:gdLst/>
              <a:ahLst/>
              <a:cxnLst/>
              <a:rect l="l" t="t" r="r" b="b"/>
              <a:pathLst>
                <a:path w="1887" h="571" extrusionOk="0">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7" name="Google Shape;4337;p117"/>
            <p:cNvSpPr/>
            <p:nvPr/>
          </p:nvSpPr>
          <p:spPr>
            <a:xfrm>
              <a:off x="2232475" y="4129475"/>
              <a:ext cx="879825" cy="325825"/>
            </a:xfrm>
            <a:custGeom>
              <a:avLst/>
              <a:gdLst/>
              <a:ahLst/>
              <a:cxnLst/>
              <a:rect l="l" t="t" r="r" b="b"/>
              <a:pathLst>
                <a:path w="35193" h="13033" extrusionOk="0">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8" name="Google Shape;4338;p117"/>
            <p:cNvSpPr/>
            <p:nvPr/>
          </p:nvSpPr>
          <p:spPr>
            <a:xfrm>
              <a:off x="2228100" y="4100950"/>
              <a:ext cx="934675" cy="336800"/>
            </a:xfrm>
            <a:custGeom>
              <a:avLst/>
              <a:gdLst/>
              <a:ahLst/>
              <a:cxnLst/>
              <a:rect l="l" t="t" r="r" b="b"/>
              <a:pathLst>
                <a:path w="37387" h="13472" extrusionOk="0">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9" name="Google Shape;4339;p117"/>
            <p:cNvSpPr/>
            <p:nvPr/>
          </p:nvSpPr>
          <p:spPr>
            <a:xfrm>
              <a:off x="2245650" y="4054875"/>
              <a:ext cx="1314250" cy="359850"/>
            </a:xfrm>
            <a:custGeom>
              <a:avLst/>
              <a:gdLst/>
              <a:ahLst/>
              <a:cxnLst/>
              <a:rect l="l" t="t" r="r" b="b"/>
              <a:pathLst>
                <a:path w="52570" h="14394" extrusionOk="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0" name="Google Shape;4340;p117"/>
            <p:cNvSpPr/>
            <p:nvPr/>
          </p:nvSpPr>
          <p:spPr>
            <a:xfrm>
              <a:off x="2252225" y="4008800"/>
              <a:ext cx="1328500" cy="378500"/>
            </a:xfrm>
            <a:custGeom>
              <a:avLst/>
              <a:gdLst/>
              <a:ahLst/>
              <a:cxnLst/>
              <a:rect l="l" t="t" r="r" b="b"/>
              <a:pathLst>
                <a:path w="53140" h="15140" extrusionOk="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1" name="Google Shape;4341;p117"/>
            <p:cNvSpPr/>
            <p:nvPr/>
          </p:nvSpPr>
          <p:spPr>
            <a:xfrm>
              <a:off x="2104125" y="4481600"/>
              <a:ext cx="42825" cy="15400"/>
            </a:xfrm>
            <a:custGeom>
              <a:avLst/>
              <a:gdLst/>
              <a:ahLst/>
              <a:cxnLst/>
              <a:rect l="l" t="t" r="r" b="b"/>
              <a:pathLst>
                <a:path w="1713" h="616" extrusionOk="0">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2" name="Google Shape;4342;p117"/>
            <p:cNvSpPr/>
            <p:nvPr/>
          </p:nvSpPr>
          <p:spPr>
            <a:xfrm>
              <a:off x="2084375" y="4455275"/>
              <a:ext cx="138250" cy="42825"/>
            </a:xfrm>
            <a:custGeom>
              <a:avLst/>
              <a:gdLst/>
              <a:ahLst/>
              <a:cxnLst/>
              <a:rect l="l" t="t" r="r" b="b"/>
              <a:pathLst>
                <a:path w="5530" h="1713" extrusionOk="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3" name="Google Shape;4343;p117"/>
            <p:cNvSpPr/>
            <p:nvPr/>
          </p:nvSpPr>
          <p:spPr>
            <a:xfrm>
              <a:off x="2080000" y="4434425"/>
              <a:ext cx="208450" cy="60375"/>
            </a:xfrm>
            <a:custGeom>
              <a:avLst/>
              <a:gdLst/>
              <a:ahLst/>
              <a:cxnLst/>
              <a:rect l="l" t="t" r="r" b="b"/>
              <a:pathLst>
                <a:path w="8338" h="2415" extrusionOk="0">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4" name="Google Shape;4344;p117"/>
            <p:cNvSpPr/>
            <p:nvPr/>
          </p:nvSpPr>
          <p:spPr>
            <a:xfrm>
              <a:off x="2060250" y="4419075"/>
              <a:ext cx="269900" cy="66950"/>
            </a:xfrm>
            <a:custGeom>
              <a:avLst/>
              <a:gdLst/>
              <a:ahLst/>
              <a:cxnLst/>
              <a:rect l="l" t="t" r="r" b="b"/>
              <a:pathLst>
                <a:path w="10796" h="2678" extrusionOk="0">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5" name="Google Shape;4345;p117"/>
            <p:cNvSpPr/>
            <p:nvPr/>
          </p:nvSpPr>
          <p:spPr>
            <a:xfrm>
              <a:off x="1951650" y="4680175"/>
              <a:ext cx="528775" cy="40600"/>
            </a:xfrm>
            <a:custGeom>
              <a:avLst/>
              <a:gdLst/>
              <a:ahLst/>
              <a:cxnLst/>
              <a:rect l="l" t="t" r="r" b="b"/>
              <a:pathLst>
                <a:path w="21151" h="1624" extrusionOk="0">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6" name="Google Shape;4346;p117"/>
            <p:cNvSpPr/>
            <p:nvPr/>
          </p:nvSpPr>
          <p:spPr>
            <a:xfrm>
              <a:off x="2370700" y="4660425"/>
              <a:ext cx="121800" cy="17575"/>
            </a:xfrm>
            <a:custGeom>
              <a:avLst/>
              <a:gdLst/>
              <a:ahLst/>
              <a:cxnLst/>
              <a:rect l="l" t="t" r="r" b="b"/>
              <a:pathLst>
                <a:path w="4872" h="703" extrusionOk="0">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7" name="Google Shape;4347;p117"/>
            <p:cNvSpPr/>
            <p:nvPr/>
          </p:nvSpPr>
          <p:spPr>
            <a:xfrm>
              <a:off x="2386075" y="4638475"/>
              <a:ext cx="120675" cy="19775"/>
            </a:xfrm>
            <a:custGeom>
              <a:avLst/>
              <a:gdLst/>
              <a:ahLst/>
              <a:cxnLst/>
              <a:rect l="l" t="t" r="r" b="b"/>
              <a:pathLst>
                <a:path w="4827" h="791" extrusionOk="0">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8" name="Google Shape;4348;p117"/>
            <p:cNvSpPr/>
            <p:nvPr/>
          </p:nvSpPr>
          <p:spPr>
            <a:xfrm>
              <a:off x="2401425" y="4618725"/>
              <a:ext cx="117400" cy="17575"/>
            </a:xfrm>
            <a:custGeom>
              <a:avLst/>
              <a:gdLst/>
              <a:ahLst/>
              <a:cxnLst/>
              <a:rect l="l" t="t" r="r" b="b"/>
              <a:pathLst>
                <a:path w="4696" h="703" extrusionOk="0">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9" name="Google Shape;4349;p117"/>
            <p:cNvSpPr/>
            <p:nvPr/>
          </p:nvSpPr>
          <p:spPr>
            <a:xfrm>
              <a:off x="2443100" y="4581425"/>
              <a:ext cx="16500" cy="11000"/>
            </a:xfrm>
            <a:custGeom>
              <a:avLst/>
              <a:gdLst/>
              <a:ahLst/>
              <a:cxnLst/>
              <a:rect l="l" t="t" r="r" b="b"/>
              <a:pathLst>
                <a:path w="660" h="440" extrusionOk="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0" name="Google Shape;4350;p117"/>
            <p:cNvSpPr/>
            <p:nvPr/>
          </p:nvSpPr>
          <p:spPr>
            <a:xfrm>
              <a:off x="2448600" y="4561700"/>
              <a:ext cx="25250" cy="13175"/>
            </a:xfrm>
            <a:custGeom>
              <a:avLst/>
              <a:gdLst/>
              <a:ahLst/>
              <a:cxnLst/>
              <a:rect l="l" t="t" r="r" b="b"/>
              <a:pathLst>
                <a:path w="1010" h="527" extrusionOk="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1" name="Google Shape;4351;p117"/>
            <p:cNvSpPr/>
            <p:nvPr/>
          </p:nvSpPr>
          <p:spPr>
            <a:xfrm>
              <a:off x="2465050" y="4534275"/>
              <a:ext cx="165675" cy="19750"/>
            </a:xfrm>
            <a:custGeom>
              <a:avLst/>
              <a:gdLst/>
              <a:ahLst/>
              <a:cxnLst/>
              <a:rect l="l" t="t" r="r" b="b"/>
              <a:pathLst>
                <a:path w="6627" h="790" extrusionOk="0">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2" name="Google Shape;4352;p117"/>
            <p:cNvSpPr/>
            <p:nvPr/>
          </p:nvSpPr>
          <p:spPr>
            <a:xfrm>
              <a:off x="2470525" y="4513425"/>
              <a:ext cx="164575" cy="23050"/>
            </a:xfrm>
            <a:custGeom>
              <a:avLst/>
              <a:gdLst/>
              <a:ahLst/>
              <a:cxnLst/>
              <a:rect l="l" t="t" r="r" b="b"/>
              <a:pathLst>
                <a:path w="6583" h="922" extrusionOk="0">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3" name="Google Shape;4353;p117"/>
            <p:cNvSpPr/>
            <p:nvPr/>
          </p:nvSpPr>
          <p:spPr>
            <a:xfrm>
              <a:off x="2521000" y="4471725"/>
              <a:ext cx="125075" cy="18675"/>
            </a:xfrm>
            <a:custGeom>
              <a:avLst/>
              <a:gdLst/>
              <a:ahLst/>
              <a:cxnLst/>
              <a:rect l="l" t="t" r="r" b="b"/>
              <a:pathLst>
                <a:path w="5003" h="747" extrusionOk="0">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4" name="Google Shape;4354;p117"/>
            <p:cNvSpPr/>
            <p:nvPr/>
          </p:nvSpPr>
          <p:spPr>
            <a:xfrm>
              <a:off x="2530875" y="4452000"/>
              <a:ext cx="120700" cy="19750"/>
            </a:xfrm>
            <a:custGeom>
              <a:avLst/>
              <a:gdLst/>
              <a:ahLst/>
              <a:cxnLst/>
              <a:rect l="l" t="t" r="r" b="b"/>
              <a:pathLst>
                <a:path w="4828" h="790" extrusionOk="0">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5" name="Google Shape;4355;p117"/>
            <p:cNvSpPr/>
            <p:nvPr/>
          </p:nvSpPr>
          <p:spPr>
            <a:xfrm>
              <a:off x="2524300" y="4427850"/>
              <a:ext cx="161275" cy="30750"/>
            </a:xfrm>
            <a:custGeom>
              <a:avLst/>
              <a:gdLst/>
              <a:ahLst/>
              <a:cxnLst/>
              <a:rect l="l" t="t" r="r" b="b"/>
              <a:pathLst>
                <a:path w="6451" h="1230" extrusionOk="0">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6" name="Google Shape;4356;p117"/>
            <p:cNvSpPr/>
            <p:nvPr/>
          </p:nvSpPr>
          <p:spPr>
            <a:xfrm>
              <a:off x="2522100" y="4401525"/>
              <a:ext cx="190900" cy="28550"/>
            </a:xfrm>
            <a:custGeom>
              <a:avLst/>
              <a:gdLst/>
              <a:ahLst/>
              <a:cxnLst/>
              <a:rect l="l" t="t" r="r" b="b"/>
              <a:pathLst>
                <a:path w="7636" h="1142" extrusionOk="0">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7" name="Google Shape;4357;p117"/>
            <p:cNvSpPr/>
            <p:nvPr/>
          </p:nvSpPr>
          <p:spPr>
            <a:xfrm>
              <a:off x="2533075" y="4308275"/>
              <a:ext cx="523300" cy="91075"/>
            </a:xfrm>
            <a:custGeom>
              <a:avLst/>
              <a:gdLst/>
              <a:ahLst/>
              <a:cxnLst/>
              <a:rect l="l" t="t" r="r" b="b"/>
              <a:pathLst>
                <a:path w="20932" h="3643" extrusionOk="0">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8" name="Google Shape;4358;p117"/>
            <p:cNvSpPr/>
            <p:nvPr/>
          </p:nvSpPr>
          <p:spPr>
            <a:xfrm>
              <a:off x="2508925" y="4276475"/>
              <a:ext cx="537575" cy="125075"/>
            </a:xfrm>
            <a:custGeom>
              <a:avLst/>
              <a:gdLst/>
              <a:ahLst/>
              <a:cxnLst/>
              <a:rect l="l" t="t" r="r" b="b"/>
              <a:pathLst>
                <a:path w="21503" h="5003" extrusionOk="0">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9" name="Google Shape;4359;p117"/>
            <p:cNvSpPr/>
            <p:nvPr/>
          </p:nvSpPr>
          <p:spPr>
            <a:xfrm>
              <a:off x="2481500" y="4238075"/>
              <a:ext cx="585825" cy="166775"/>
            </a:xfrm>
            <a:custGeom>
              <a:avLst/>
              <a:gdLst/>
              <a:ahLst/>
              <a:cxnLst/>
              <a:rect l="l" t="t" r="r" b="b"/>
              <a:pathLst>
                <a:path w="23433" h="6671" extrusionOk="0">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0" name="Google Shape;4360;p117"/>
            <p:cNvSpPr/>
            <p:nvPr/>
          </p:nvSpPr>
          <p:spPr>
            <a:xfrm>
              <a:off x="2461750" y="4201875"/>
              <a:ext cx="634100" cy="202975"/>
            </a:xfrm>
            <a:custGeom>
              <a:avLst/>
              <a:gdLst/>
              <a:ahLst/>
              <a:cxnLst/>
              <a:rect l="l" t="t" r="r" b="b"/>
              <a:pathLst>
                <a:path w="25364" h="8119" extrusionOk="0">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1" name="Google Shape;4361;p117"/>
            <p:cNvSpPr/>
            <p:nvPr/>
          </p:nvSpPr>
          <p:spPr>
            <a:xfrm>
              <a:off x="1832075" y="4324725"/>
              <a:ext cx="1298875" cy="348875"/>
            </a:xfrm>
            <a:custGeom>
              <a:avLst/>
              <a:gdLst/>
              <a:ahLst/>
              <a:cxnLst/>
              <a:rect l="l" t="t" r="r" b="b"/>
              <a:pathLst>
                <a:path w="51955" h="13955" extrusionOk="0">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2" name="Google Shape;4362;p117"/>
            <p:cNvSpPr/>
            <p:nvPr/>
          </p:nvSpPr>
          <p:spPr>
            <a:xfrm>
              <a:off x="1442625" y="2706650"/>
              <a:ext cx="854600" cy="1976825"/>
            </a:xfrm>
            <a:custGeom>
              <a:avLst/>
              <a:gdLst/>
              <a:ahLst/>
              <a:cxnLst/>
              <a:rect l="l" t="t" r="r" b="b"/>
              <a:pathLst>
                <a:path w="34184" h="79073" extrusionOk="0">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3" name="Google Shape;4363;p117"/>
            <p:cNvSpPr/>
            <p:nvPr/>
          </p:nvSpPr>
          <p:spPr>
            <a:xfrm>
              <a:off x="1908875" y="4495875"/>
              <a:ext cx="646150" cy="156900"/>
            </a:xfrm>
            <a:custGeom>
              <a:avLst/>
              <a:gdLst/>
              <a:ahLst/>
              <a:cxnLst/>
              <a:rect l="l" t="t" r="r" b="b"/>
              <a:pathLst>
                <a:path w="25846" h="6276" extrusionOk="0">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4" name="Google Shape;4364;p117"/>
            <p:cNvSpPr/>
            <p:nvPr/>
          </p:nvSpPr>
          <p:spPr>
            <a:xfrm>
              <a:off x="1292350" y="2521250"/>
              <a:ext cx="799750" cy="2106275"/>
            </a:xfrm>
            <a:custGeom>
              <a:avLst/>
              <a:gdLst/>
              <a:ahLst/>
              <a:cxnLst/>
              <a:rect l="l" t="t" r="r" b="b"/>
              <a:pathLst>
                <a:path w="31990" h="84251" extrusionOk="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5" name="Google Shape;4365;p117"/>
            <p:cNvSpPr/>
            <p:nvPr/>
          </p:nvSpPr>
          <p:spPr>
            <a:xfrm>
              <a:off x="1915450" y="4597900"/>
              <a:ext cx="615450" cy="109725"/>
            </a:xfrm>
            <a:custGeom>
              <a:avLst/>
              <a:gdLst/>
              <a:ahLst/>
              <a:cxnLst/>
              <a:rect l="l" t="t" r="r" b="b"/>
              <a:pathLst>
                <a:path w="24618" h="4389" extrusionOk="0">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6" name="Google Shape;4366;p117"/>
            <p:cNvSpPr/>
            <p:nvPr/>
          </p:nvSpPr>
          <p:spPr>
            <a:xfrm>
              <a:off x="1158500" y="3048925"/>
              <a:ext cx="152525" cy="1579700"/>
            </a:xfrm>
            <a:custGeom>
              <a:avLst/>
              <a:gdLst/>
              <a:ahLst/>
              <a:cxnLst/>
              <a:rect l="l" t="t" r="r" b="b"/>
              <a:pathLst>
                <a:path w="6101" h="63188" extrusionOk="0">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7" name="Google Shape;4367;p117"/>
            <p:cNvSpPr/>
            <p:nvPr/>
          </p:nvSpPr>
          <p:spPr>
            <a:xfrm>
              <a:off x="2096450" y="4705400"/>
              <a:ext cx="263300" cy="30750"/>
            </a:xfrm>
            <a:custGeom>
              <a:avLst/>
              <a:gdLst/>
              <a:ahLst/>
              <a:cxnLst/>
              <a:rect l="l" t="t" r="r" b="b"/>
              <a:pathLst>
                <a:path w="10532" h="1230" extrusionOk="0">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8" name="Google Shape;4368;p117"/>
            <p:cNvSpPr/>
            <p:nvPr/>
          </p:nvSpPr>
          <p:spPr>
            <a:xfrm>
              <a:off x="1024675" y="3357175"/>
              <a:ext cx="119600" cy="1265975"/>
            </a:xfrm>
            <a:custGeom>
              <a:avLst/>
              <a:gdLst/>
              <a:ahLst/>
              <a:cxnLst/>
              <a:rect l="l" t="t" r="r" b="b"/>
              <a:pathLst>
                <a:path w="4784" h="50639" extrusionOk="0">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9" name="Google Shape;4369;p117"/>
            <p:cNvSpPr/>
            <p:nvPr/>
          </p:nvSpPr>
          <p:spPr>
            <a:xfrm>
              <a:off x="605600" y="2498225"/>
              <a:ext cx="454200" cy="2111750"/>
            </a:xfrm>
            <a:custGeom>
              <a:avLst/>
              <a:gdLst/>
              <a:ahLst/>
              <a:cxnLst/>
              <a:rect l="l" t="t" r="r" b="b"/>
              <a:pathLst>
                <a:path w="18168" h="84470" extrusionOk="0">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0" name="Google Shape;4370;p117"/>
            <p:cNvSpPr/>
            <p:nvPr/>
          </p:nvSpPr>
          <p:spPr>
            <a:xfrm>
              <a:off x="489325" y="2325975"/>
              <a:ext cx="527700" cy="2220375"/>
            </a:xfrm>
            <a:custGeom>
              <a:avLst/>
              <a:gdLst/>
              <a:ahLst/>
              <a:cxnLst/>
              <a:rect l="l" t="t" r="r" b="b"/>
              <a:pathLst>
                <a:path w="21108" h="88815" extrusionOk="0">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1" name="Google Shape;4371;p117"/>
            <p:cNvSpPr/>
            <p:nvPr/>
          </p:nvSpPr>
          <p:spPr>
            <a:xfrm>
              <a:off x="261150" y="2997350"/>
              <a:ext cx="377400" cy="1344975"/>
            </a:xfrm>
            <a:custGeom>
              <a:avLst/>
              <a:gdLst/>
              <a:ahLst/>
              <a:cxnLst/>
              <a:rect l="l" t="t" r="r" b="b"/>
              <a:pathLst>
                <a:path w="15096" h="53799" extrusionOk="0">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2" name="Google Shape;4372;p117"/>
            <p:cNvSpPr/>
            <p:nvPr/>
          </p:nvSpPr>
          <p:spPr>
            <a:xfrm>
              <a:off x="238125" y="3076350"/>
              <a:ext cx="340075" cy="1220975"/>
            </a:xfrm>
            <a:custGeom>
              <a:avLst/>
              <a:gdLst/>
              <a:ahLst/>
              <a:cxnLst/>
              <a:rect l="l" t="t" r="r" b="b"/>
              <a:pathLst>
                <a:path w="13603" h="48839" extrusionOk="0">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3" name="Google Shape;4373;p117"/>
            <p:cNvSpPr/>
            <p:nvPr/>
          </p:nvSpPr>
          <p:spPr>
            <a:xfrm>
              <a:off x="343425" y="3363750"/>
              <a:ext cx="188700" cy="900675"/>
            </a:xfrm>
            <a:custGeom>
              <a:avLst/>
              <a:gdLst/>
              <a:ahLst/>
              <a:cxnLst/>
              <a:rect l="l" t="t" r="r" b="b"/>
              <a:pathLst>
                <a:path w="7548" h="36027" extrusionOk="0">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4" name="Google Shape;4374;p117"/>
            <p:cNvSpPr/>
            <p:nvPr/>
          </p:nvSpPr>
          <p:spPr>
            <a:xfrm>
              <a:off x="2699800" y="3180550"/>
              <a:ext cx="204075" cy="111925"/>
            </a:xfrm>
            <a:custGeom>
              <a:avLst/>
              <a:gdLst/>
              <a:ahLst/>
              <a:cxnLst/>
              <a:rect l="l" t="t" r="r" b="b"/>
              <a:pathLst>
                <a:path w="8163" h="4477" extrusionOk="0">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5" name="Google Shape;4375;p117"/>
            <p:cNvSpPr/>
            <p:nvPr/>
          </p:nvSpPr>
          <p:spPr>
            <a:xfrm>
              <a:off x="3153975" y="3567800"/>
              <a:ext cx="561700" cy="625325"/>
            </a:xfrm>
            <a:custGeom>
              <a:avLst/>
              <a:gdLst/>
              <a:ahLst/>
              <a:cxnLst/>
              <a:rect l="l" t="t" r="r" b="b"/>
              <a:pathLst>
                <a:path w="22468" h="25013" extrusionOk="0">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6" name="Google Shape;4376;p117"/>
            <p:cNvSpPr/>
            <p:nvPr/>
          </p:nvSpPr>
          <p:spPr>
            <a:xfrm>
              <a:off x="2632900" y="3118025"/>
              <a:ext cx="307175" cy="222725"/>
            </a:xfrm>
            <a:custGeom>
              <a:avLst/>
              <a:gdLst/>
              <a:ahLst/>
              <a:cxnLst/>
              <a:rect l="l" t="t" r="r" b="b"/>
              <a:pathLst>
                <a:path w="12287" h="8909" extrusionOk="0">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7" name="Google Shape;4377;p117"/>
            <p:cNvSpPr/>
            <p:nvPr/>
          </p:nvSpPr>
          <p:spPr>
            <a:xfrm>
              <a:off x="3084850" y="3493200"/>
              <a:ext cx="603400" cy="716375"/>
            </a:xfrm>
            <a:custGeom>
              <a:avLst/>
              <a:gdLst/>
              <a:ahLst/>
              <a:cxnLst/>
              <a:rect l="l" t="t" r="r" b="b"/>
              <a:pathLst>
                <a:path w="24136" h="28655" extrusionOk="0">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8" name="Google Shape;4378;p117"/>
            <p:cNvSpPr/>
            <p:nvPr/>
          </p:nvSpPr>
          <p:spPr>
            <a:xfrm>
              <a:off x="2512225" y="3058800"/>
              <a:ext cx="1147500" cy="1171625"/>
            </a:xfrm>
            <a:custGeom>
              <a:avLst/>
              <a:gdLst/>
              <a:ahLst/>
              <a:cxnLst/>
              <a:rect l="l" t="t" r="r" b="b"/>
              <a:pathLst>
                <a:path w="45900" h="46865" extrusionOk="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9" name="Google Shape;4379;p117"/>
            <p:cNvSpPr/>
            <p:nvPr/>
          </p:nvSpPr>
          <p:spPr>
            <a:xfrm>
              <a:off x="1670800" y="3011625"/>
              <a:ext cx="1963700" cy="1351525"/>
            </a:xfrm>
            <a:custGeom>
              <a:avLst/>
              <a:gdLst/>
              <a:ahLst/>
              <a:cxnLst/>
              <a:rect l="l" t="t" r="r" b="b"/>
              <a:pathLst>
                <a:path w="78548" h="54061" extrusionOk="0">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0" name="Google Shape;4380;p117"/>
            <p:cNvSpPr/>
            <p:nvPr/>
          </p:nvSpPr>
          <p:spPr>
            <a:xfrm>
              <a:off x="1656550" y="2963350"/>
              <a:ext cx="2084350" cy="1429425"/>
            </a:xfrm>
            <a:custGeom>
              <a:avLst/>
              <a:gdLst/>
              <a:ahLst/>
              <a:cxnLst/>
              <a:rect l="l" t="t" r="r" b="b"/>
              <a:pathLst>
                <a:path w="83374" h="57177" extrusionOk="0">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1" name="Google Shape;4381;p117"/>
            <p:cNvSpPr/>
            <p:nvPr/>
          </p:nvSpPr>
          <p:spPr>
            <a:xfrm>
              <a:off x="1579750" y="2837200"/>
              <a:ext cx="2045975" cy="1732200"/>
            </a:xfrm>
            <a:custGeom>
              <a:avLst/>
              <a:gdLst/>
              <a:ahLst/>
              <a:cxnLst/>
              <a:rect l="l" t="t" r="r" b="b"/>
              <a:pathLst>
                <a:path w="81839" h="69288" extrusionOk="0">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2" name="Google Shape;4382;p117"/>
            <p:cNvSpPr/>
            <p:nvPr/>
          </p:nvSpPr>
          <p:spPr>
            <a:xfrm>
              <a:off x="1896800" y="3719200"/>
              <a:ext cx="560600" cy="444300"/>
            </a:xfrm>
            <a:custGeom>
              <a:avLst/>
              <a:gdLst/>
              <a:ahLst/>
              <a:cxnLst/>
              <a:rect l="l" t="t" r="r" b="b"/>
              <a:pathLst>
                <a:path w="22424" h="17772" extrusionOk="0">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3" name="Google Shape;4383;p117"/>
            <p:cNvSpPr/>
            <p:nvPr/>
          </p:nvSpPr>
          <p:spPr>
            <a:xfrm>
              <a:off x="1870475" y="3665425"/>
              <a:ext cx="650550" cy="557325"/>
            </a:xfrm>
            <a:custGeom>
              <a:avLst/>
              <a:gdLst/>
              <a:ahLst/>
              <a:cxnLst/>
              <a:rect l="l" t="t" r="r" b="b"/>
              <a:pathLst>
                <a:path w="26022" h="22293" extrusionOk="0">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4" name="Google Shape;4384;p117"/>
            <p:cNvSpPr/>
            <p:nvPr/>
          </p:nvSpPr>
          <p:spPr>
            <a:xfrm>
              <a:off x="1686175" y="3501975"/>
              <a:ext cx="889700" cy="781100"/>
            </a:xfrm>
            <a:custGeom>
              <a:avLst/>
              <a:gdLst/>
              <a:ahLst/>
              <a:cxnLst/>
              <a:rect l="l" t="t" r="r" b="b"/>
              <a:pathLst>
                <a:path w="35588" h="31244" extrusionOk="0">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5" name="Google Shape;4385;p117"/>
            <p:cNvSpPr/>
            <p:nvPr/>
          </p:nvSpPr>
          <p:spPr>
            <a:xfrm>
              <a:off x="2461750" y="3614975"/>
              <a:ext cx="388375" cy="286350"/>
            </a:xfrm>
            <a:custGeom>
              <a:avLst/>
              <a:gdLst/>
              <a:ahLst/>
              <a:cxnLst/>
              <a:rect l="l" t="t" r="r" b="b"/>
              <a:pathLst>
                <a:path w="15535" h="11454" extrusionOk="0">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6" name="Google Shape;4386;p117"/>
            <p:cNvSpPr/>
            <p:nvPr/>
          </p:nvSpPr>
          <p:spPr>
            <a:xfrm>
              <a:off x="2519900" y="1399025"/>
              <a:ext cx="942350" cy="1523750"/>
            </a:xfrm>
            <a:custGeom>
              <a:avLst/>
              <a:gdLst/>
              <a:ahLst/>
              <a:cxnLst/>
              <a:rect l="l" t="t" r="r" b="b"/>
              <a:pathLst>
                <a:path w="37694" h="60950" extrusionOk="0">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7" name="Google Shape;4387;p117"/>
            <p:cNvSpPr/>
            <p:nvPr/>
          </p:nvSpPr>
          <p:spPr>
            <a:xfrm>
              <a:off x="2547325" y="1444000"/>
              <a:ext cx="957725" cy="1504025"/>
            </a:xfrm>
            <a:custGeom>
              <a:avLst/>
              <a:gdLst/>
              <a:ahLst/>
              <a:cxnLst/>
              <a:rect l="l" t="t" r="r" b="b"/>
              <a:pathLst>
                <a:path w="38309" h="60161" extrusionOk="0">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8" name="Google Shape;4388;p117"/>
            <p:cNvSpPr/>
            <p:nvPr/>
          </p:nvSpPr>
          <p:spPr>
            <a:xfrm>
              <a:off x="2816100" y="3080725"/>
              <a:ext cx="767925" cy="218325"/>
            </a:xfrm>
            <a:custGeom>
              <a:avLst/>
              <a:gdLst/>
              <a:ahLst/>
              <a:cxnLst/>
              <a:rect l="l" t="t" r="r" b="b"/>
              <a:pathLst>
                <a:path w="30717" h="8733" extrusionOk="0">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9" name="Google Shape;4389;p117"/>
            <p:cNvSpPr/>
            <p:nvPr/>
          </p:nvSpPr>
          <p:spPr>
            <a:xfrm>
              <a:off x="2745875" y="2864625"/>
              <a:ext cx="868875" cy="266600"/>
            </a:xfrm>
            <a:custGeom>
              <a:avLst/>
              <a:gdLst/>
              <a:ahLst/>
              <a:cxnLst/>
              <a:rect l="l" t="t" r="r" b="b"/>
              <a:pathLst>
                <a:path w="34755" h="10664" extrusionOk="0">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0" name="Google Shape;4390;p117"/>
            <p:cNvSpPr/>
            <p:nvPr/>
          </p:nvSpPr>
          <p:spPr>
            <a:xfrm>
              <a:off x="2680075" y="2663875"/>
              <a:ext cx="923700" cy="403725"/>
            </a:xfrm>
            <a:custGeom>
              <a:avLst/>
              <a:gdLst/>
              <a:ahLst/>
              <a:cxnLst/>
              <a:rect l="l" t="t" r="r" b="b"/>
              <a:pathLst>
                <a:path w="36948" h="16149" extrusionOk="0">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1" name="Google Shape;4391;p117"/>
            <p:cNvSpPr/>
            <p:nvPr/>
          </p:nvSpPr>
          <p:spPr>
            <a:xfrm>
              <a:off x="2627400" y="2363275"/>
              <a:ext cx="931400" cy="657150"/>
            </a:xfrm>
            <a:custGeom>
              <a:avLst/>
              <a:gdLst/>
              <a:ahLst/>
              <a:cxnLst/>
              <a:rect l="l" t="t" r="r" b="b"/>
              <a:pathLst>
                <a:path w="37256" h="26286" extrusionOk="0">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2" name="Google Shape;4392;p117"/>
            <p:cNvSpPr/>
            <p:nvPr/>
          </p:nvSpPr>
          <p:spPr>
            <a:xfrm>
              <a:off x="3319625" y="1408900"/>
              <a:ext cx="345575" cy="2234625"/>
            </a:xfrm>
            <a:custGeom>
              <a:avLst/>
              <a:gdLst/>
              <a:ahLst/>
              <a:cxnLst/>
              <a:rect l="l" t="t" r="r" b="b"/>
              <a:pathLst>
                <a:path w="13823" h="89385" extrusionOk="0">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3" name="Google Shape;4393;p117"/>
            <p:cNvSpPr/>
            <p:nvPr/>
          </p:nvSpPr>
          <p:spPr>
            <a:xfrm>
              <a:off x="2895075" y="3238700"/>
              <a:ext cx="385075" cy="337900"/>
            </a:xfrm>
            <a:custGeom>
              <a:avLst/>
              <a:gdLst/>
              <a:ahLst/>
              <a:cxnLst/>
              <a:rect l="l" t="t" r="r" b="b"/>
              <a:pathLst>
                <a:path w="15403" h="13516" extrusionOk="0">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4" name="Google Shape;4394;p117"/>
            <p:cNvSpPr/>
            <p:nvPr/>
          </p:nvSpPr>
          <p:spPr>
            <a:xfrm>
              <a:off x="2931275" y="3283675"/>
              <a:ext cx="242475" cy="218325"/>
            </a:xfrm>
            <a:custGeom>
              <a:avLst/>
              <a:gdLst/>
              <a:ahLst/>
              <a:cxnLst/>
              <a:rect l="l" t="t" r="r" b="b"/>
              <a:pathLst>
                <a:path w="9699" h="8733" extrusionOk="0">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5" name="Google Shape;4395;p117"/>
            <p:cNvSpPr/>
            <p:nvPr/>
          </p:nvSpPr>
          <p:spPr>
            <a:xfrm>
              <a:off x="2574750" y="1389150"/>
              <a:ext cx="1018050" cy="1583000"/>
            </a:xfrm>
            <a:custGeom>
              <a:avLst/>
              <a:gdLst/>
              <a:ahLst/>
              <a:cxnLst/>
              <a:rect l="l" t="t" r="r" b="b"/>
              <a:pathLst>
                <a:path w="40722" h="63320" extrusionOk="0">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6" name="Google Shape;4396;p117"/>
            <p:cNvSpPr/>
            <p:nvPr/>
          </p:nvSpPr>
          <p:spPr>
            <a:xfrm>
              <a:off x="2434325" y="1378175"/>
              <a:ext cx="930300" cy="1467825"/>
            </a:xfrm>
            <a:custGeom>
              <a:avLst/>
              <a:gdLst/>
              <a:ahLst/>
              <a:cxnLst/>
              <a:rect l="l" t="t" r="r" b="b"/>
              <a:pathLst>
                <a:path w="37212" h="58713" extrusionOk="0">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7" name="Google Shape;4397;p117"/>
            <p:cNvSpPr/>
            <p:nvPr/>
          </p:nvSpPr>
          <p:spPr>
            <a:xfrm>
              <a:off x="2288425" y="1370500"/>
              <a:ext cx="948950" cy="1344950"/>
            </a:xfrm>
            <a:custGeom>
              <a:avLst/>
              <a:gdLst/>
              <a:ahLst/>
              <a:cxnLst/>
              <a:rect l="l" t="t" r="r" b="b"/>
              <a:pathLst>
                <a:path w="37958" h="53798" extrusionOk="0">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8" name="Google Shape;4398;p117"/>
            <p:cNvSpPr/>
            <p:nvPr/>
          </p:nvSpPr>
          <p:spPr>
            <a:xfrm>
              <a:off x="2083300" y="1434125"/>
              <a:ext cx="1010375" cy="1095925"/>
            </a:xfrm>
            <a:custGeom>
              <a:avLst/>
              <a:gdLst/>
              <a:ahLst/>
              <a:cxnLst/>
              <a:rect l="l" t="t" r="r" b="b"/>
              <a:pathLst>
                <a:path w="40415" h="43837" extrusionOk="0">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9" name="Google Shape;4399;p117"/>
            <p:cNvSpPr/>
            <p:nvPr/>
          </p:nvSpPr>
          <p:spPr>
            <a:xfrm>
              <a:off x="1945075" y="1451675"/>
              <a:ext cx="982950" cy="954425"/>
            </a:xfrm>
            <a:custGeom>
              <a:avLst/>
              <a:gdLst/>
              <a:ahLst/>
              <a:cxnLst/>
              <a:rect l="l" t="t" r="r" b="b"/>
              <a:pathLst>
                <a:path w="39318" h="38177" extrusionOk="0">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0" name="Google Shape;4400;p117"/>
            <p:cNvSpPr/>
            <p:nvPr/>
          </p:nvSpPr>
          <p:spPr>
            <a:xfrm>
              <a:off x="1822200" y="1600875"/>
              <a:ext cx="866675" cy="694425"/>
            </a:xfrm>
            <a:custGeom>
              <a:avLst/>
              <a:gdLst/>
              <a:ahLst/>
              <a:cxnLst/>
              <a:rect l="l" t="t" r="r" b="b"/>
              <a:pathLst>
                <a:path w="34667" h="27777" extrusionOk="0">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1" name="Google Shape;4401;p117"/>
            <p:cNvSpPr/>
            <p:nvPr/>
          </p:nvSpPr>
          <p:spPr>
            <a:xfrm>
              <a:off x="1699325" y="2110975"/>
              <a:ext cx="133875" cy="74625"/>
            </a:xfrm>
            <a:custGeom>
              <a:avLst/>
              <a:gdLst/>
              <a:ahLst/>
              <a:cxnLst/>
              <a:rect l="l" t="t" r="r" b="b"/>
              <a:pathLst>
                <a:path w="5355" h="2985" extrusionOk="0">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2" name="Google Shape;4402;p117"/>
            <p:cNvSpPr/>
            <p:nvPr/>
          </p:nvSpPr>
          <p:spPr>
            <a:xfrm>
              <a:off x="2929075" y="3201400"/>
              <a:ext cx="121800" cy="42800"/>
            </a:xfrm>
            <a:custGeom>
              <a:avLst/>
              <a:gdLst/>
              <a:ahLst/>
              <a:cxnLst/>
              <a:rect l="l" t="t" r="r" b="b"/>
              <a:pathLst>
                <a:path w="4872" h="1712" extrusionOk="0">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3" name="Google Shape;4403;p117"/>
            <p:cNvSpPr/>
            <p:nvPr/>
          </p:nvSpPr>
          <p:spPr>
            <a:xfrm>
              <a:off x="463000" y="1796125"/>
              <a:ext cx="3006950" cy="2565925"/>
            </a:xfrm>
            <a:custGeom>
              <a:avLst/>
              <a:gdLst/>
              <a:ahLst/>
              <a:cxnLst/>
              <a:rect l="l" t="t" r="r" b="b"/>
              <a:pathLst>
                <a:path w="120278" h="102637" extrusionOk="0">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4" name="Google Shape;4404;p117"/>
            <p:cNvSpPr/>
            <p:nvPr/>
          </p:nvSpPr>
          <p:spPr>
            <a:xfrm>
              <a:off x="1260525" y="3161900"/>
              <a:ext cx="125100" cy="1464550"/>
            </a:xfrm>
            <a:custGeom>
              <a:avLst/>
              <a:gdLst/>
              <a:ahLst/>
              <a:cxnLst/>
              <a:rect l="l" t="t" r="r" b="b"/>
              <a:pathLst>
                <a:path w="5004" h="58582" extrusionOk="0">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5" name="Google Shape;4405;p117"/>
            <p:cNvSpPr/>
            <p:nvPr/>
          </p:nvSpPr>
          <p:spPr>
            <a:xfrm>
              <a:off x="1226525" y="3169575"/>
              <a:ext cx="129475" cy="1510625"/>
            </a:xfrm>
            <a:custGeom>
              <a:avLst/>
              <a:gdLst/>
              <a:ahLst/>
              <a:cxnLst/>
              <a:rect l="l" t="t" r="r" b="b"/>
              <a:pathLst>
                <a:path w="5179" h="60425" extrusionOk="0">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6" name="Google Shape;4406;p117"/>
            <p:cNvSpPr/>
            <p:nvPr/>
          </p:nvSpPr>
          <p:spPr>
            <a:xfrm>
              <a:off x="1190325" y="3178350"/>
              <a:ext cx="129475" cy="1474425"/>
            </a:xfrm>
            <a:custGeom>
              <a:avLst/>
              <a:gdLst/>
              <a:ahLst/>
              <a:cxnLst/>
              <a:rect l="l" t="t" r="r" b="b"/>
              <a:pathLst>
                <a:path w="5179" h="58977" extrusionOk="0">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7" name="Google Shape;4407;p117"/>
            <p:cNvSpPr/>
            <p:nvPr/>
          </p:nvSpPr>
          <p:spPr>
            <a:xfrm>
              <a:off x="1174950" y="3213475"/>
              <a:ext cx="113025" cy="1464525"/>
            </a:xfrm>
            <a:custGeom>
              <a:avLst/>
              <a:gdLst/>
              <a:ahLst/>
              <a:cxnLst/>
              <a:rect l="l" t="t" r="r" b="b"/>
              <a:pathLst>
                <a:path w="4521" h="58581" extrusionOk="0">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8" name="Google Shape;4408;p117"/>
            <p:cNvSpPr/>
            <p:nvPr/>
          </p:nvSpPr>
          <p:spPr>
            <a:xfrm>
              <a:off x="1139850" y="4002225"/>
              <a:ext cx="64750" cy="674675"/>
            </a:xfrm>
            <a:custGeom>
              <a:avLst/>
              <a:gdLst/>
              <a:ahLst/>
              <a:cxnLst/>
              <a:rect l="l" t="t" r="r" b="b"/>
              <a:pathLst>
                <a:path w="2590" h="26987" extrusionOk="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9" name="Google Shape;4409;p117"/>
            <p:cNvSpPr/>
            <p:nvPr/>
          </p:nvSpPr>
          <p:spPr>
            <a:xfrm>
              <a:off x="1106950" y="3840950"/>
              <a:ext cx="64750" cy="782200"/>
            </a:xfrm>
            <a:custGeom>
              <a:avLst/>
              <a:gdLst/>
              <a:ahLst/>
              <a:cxnLst/>
              <a:rect l="l" t="t" r="r" b="b"/>
              <a:pathLst>
                <a:path w="2590" h="31288" extrusionOk="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0" name="Google Shape;4410;p117"/>
            <p:cNvSpPr/>
            <p:nvPr/>
          </p:nvSpPr>
          <p:spPr>
            <a:xfrm>
              <a:off x="1074025" y="3794875"/>
              <a:ext cx="75725" cy="787675"/>
            </a:xfrm>
            <a:custGeom>
              <a:avLst/>
              <a:gdLst/>
              <a:ahLst/>
              <a:cxnLst/>
              <a:rect l="l" t="t" r="r" b="b"/>
              <a:pathLst>
                <a:path w="3029" h="31507" extrusionOk="0">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1" name="Google Shape;4411;p117"/>
            <p:cNvSpPr/>
            <p:nvPr/>
          </p:nvSpPr>
          <p:spPr>
            <a:xfrm>
              <a:off x="1043325" y="4272075"/>
              <a:ext cx="50475" cy="285250"/>
            </a:xfrm>
            <a:custGeom>
              <a:avLst/>
              <a:gdLst/>
              <a:ahLst/>
              <a:cxnLst/>
              <a:rect l="l" t="t" r="r" b="b"/>
              <a:pathLst>
                <a:path w="2019" h="11410" extrusionOk="0">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2" name="Google Shape;4412;p117"/>
            <p:cNvSpPr/>
            <p:nvPr/>
          </p:nvSpPr>
          <p:spPr>
            <a:xfrm>
              <a:off x="1022475" y="4402625"/>
              <a:ext cx="26350" cy="111925"/>
            </a:xfrm>
            <a:custGeom>
              <a:avLst/>
              <a:gdLst/>
              <a:ahLst/>
              <a:cxnLst/>
              <a:rect l="l" t="t" r="r" b="b"/>
              <a:pathLst>
                <a:path w="1054" h="4477" extrusionOk="0">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3" name="Google Shape;4413;p117"/>
            <p:cNvSpPr/>
            <p:nvPr/>
          </p:nvSpPr>
          <p:spPr>
            <a:xfrm>
              <a:off x="1765150" y="4491475"/>
              <a:ext cx="95475" cy="49400"/>
            </a:xfrm>
            <a:custGeom>
              <a:avLst/>
              <a:gdLst/>
              <a:ahLst/>
              <a:cxnLst/>
              <a:rect l="l" t="t" r="r" b="b"/>
              <a:pathLst>
                <a:path w="3819" h="1976" extrusionOk="0">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4" name="Google Shape;4414;p117"/>
            <p:cNvSpPr/>
            <p:nvPr/>
          </p:nvSpPr>
          <p:spPr>
            <a:xfrm>
              <a:off x="1765150" y="4467350"/>
              <a:ext cx="97675" cy="45000"/>
            </a:xfrm>
            <a:custGeom>
              <a:avLst/>
              <a:gdLst/>
              <a:ahLst/>
              <a:cxnLst/>
              <a:rect l="l" t="t" r="r" b="b"/>
              <a:pathLst>
                <a:path w="3907" h="1800" extrusionOk="0">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5" name="Google Shape;4415;p117"/>
            <p:cNvSpPr/>
            <p:nvPr/>
          </p:nvSpPr>
          <p:spPr>
            <a:xfrm>
              <a:off x="1765150" y="4441025"/>
              <a:ext cx="127275" cy="43900"/>
            </a:xfrm>
            <a:custGeom>
              <a:avLst/>
              <a:gdLst/>
              <a:ahLst/>
              <a:cxnLst/>
              <a:rect l="l" t="t" r="r" b="b"/>
              <a:pathLst>
                <a:path w="5091" h="1756" extrusionOk="0">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6" name="Google Shape;4416;p117"/>
            <p:cNvSpPr/>
            <p:nvPr/>
          </p:nvSpPr>
          <p:spPr>
            <a:xfrm>
              <a:off x="1728950" y="4366425"/>
              <a:ext cx="241375" cy="79000"/>
            </a:xfrm>
            <a:custGeom>
              <a:avLst/>
              <a:gdLst/>
              <a:ahLst/>
              <a:cxnLst/>
              <a:rect l="l" t="t" r="r" b="b"/>
              <a:pathLst>
                <a:path w="9655" h="3160" extrusionOk="0">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7" name="Google Shape;4417;p117"/>
            <p:cNvSpPr/>
            <p:nvPr/>
          </p:nvSpPr>
          <p:spPr>
            <a:xfrm>
              <a:off x="1807950" y="4679075"/>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8" name="Google Shape;4418;p117"/>
            <p:cNvSpPr/>
            <p:nvPr/>
          </p:nvSpPr>
          <p:spPr>
            <a:xfrm>
              <a:off x="1807950" y="4679075"/>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9" name="Google Shape;4419;p117"/>
            <p:cNvSpPr/>
            <p:nvPr/>
          </p:nvSpPr>
          <p:spPr>
            <a:xfrm>
              <a:off x="1490900" y="2760400"/>
              <a:ext cx="866675" cy="1925275"/>
            </a:xfrm>
            <a:custGeom>
              <a:avLst/>
              <a:gdLst/>
              <a:ahLst/>
              <a:cxnLst/>
              <a:rect l="l" t="t" r="r" b="b"/>
              <a:pathLst>
                <a:path w="34667" h="77011" extrusionOk="0">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0" name="Google Shape;4420;p117"/>
            <p:cNvSpPr/>
            <p:nvPr/>
          </p:nvSpPr>
          <p:spPr>
            <a:xfrm>
              <a:off x="1465675" y="2732975"/>
              <a:ext cx="861175" cy="1931850"/>
            </a:xfrm>
            <a:custGeom>
              <a:avLst/>
              <a:gdLst/>
              <a:ahLst/>
              <a:cxnLst/>
              <a:rect l="l" t="t" r="r" b="b"/>
              <a:pathLst>
                <a:path w="34447" h="77274" extrusionOk="0">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1" name="Google Shape;4421;p117"/>
            <p:cNvSpPr/>
            <p:nvPr/>
          </p:nvSpPr>
          <p:spPr>
            <a:xfrm>
              <a:off x="1417400" y="2679225"/>
              <a:ext cx="851300" cy="1981225"/>
            </a:xfrm>
            <a:custGeom>
              <a:avLst/>
              <a:gdLst/>
              <a:ahLst/>
              <a:cxnLst/>
              <a:rect l="l" t="t" r="r" b="b"/>
              <a:pathLst>
                <a:path w="34052" h="79249" extrusionOk="0">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2" name="Google Shape;4422;p117"/>
            <p:cNvSpPr/>
            <p:nvPr/>
          </p:nvSpPr>
          <p:spPr>
            <a:xfrm>
              <a:off x="1386675" y="2654000"/>
              <a:ext cx="852425" cy="2016325"/>
            </a:xfrm>
            <a:custGeom>
              <a:avLst/>
              <a:gdLst/>
              <a:ahLst/>
              <a:cxnLst/>
              <a:rect l="l" t="t" r="r" b="b"/>
              <a:pathLst>
                <a:path w="34097" h="80653" extrusionOk="0">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3" name="Google Shape;4423;p117"/>
            <p:cNvSpPr/>
            <p:nvPr/>
          </p:nvSpPr>
          <p:spPr>
            <a:xfrm>
              <a:off x="1355975" y="2603525"/>
              <a:ext cx="827175" cy="2027300"/>
            </a:xfrm>
            <a:custGeom>
              <a:avLst/>
              <a:gdLst/>
              <a:ahLst/>
              <a:cxnLst/>
              <a:rect l="l" t="t" r="r" b="b"/>
              <a:pathLst>
                <a:path w="33087" h="81092" extrusionOk="0">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4" name="Google Shape;4424;p117"/>
            <p:cNvSpPr/>
            <p:nvPr/>
          </p:nvSpPr>
          <p:spPr>
            <a:xfrm>
              <a:off x="1323050" y="2546475"/>
              <a:ext cx="796475" cy="2115075"/>
            </a:xfrm>
            <a:custGeom>
              <a:avLst/>
              <a:gdLst/>
              <a:ahLst/>
              <a:cxnLst/>
              <a:rect l="l" t="t" r="r" b="b"/>
              <a:pathLst>
                <a:path w="31859" h="84603" extrusionOk="0">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5" name="Google Shape;4425;p117"/>
            <p:cNvSpPr/>
            <p:nvPr/>
          </p:nvSpPr>
          <p:spPr>
            <a:xfrm>
              <a:off x="1713600" y="2496025"/>
              <a:ext cx="349975" cy="388375"/>
            </a:xfrm>
            <a:custGeom>
              <a:avLst/>
              <a:gdLst/>
              <a:ahLst/>
              <a:cxnLst/>
              <a:rect l="l" t="t" r="r" b="b"/>
              <a:pathLst>
                <a:path w="13999" h="15535" extrusionOk="0">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6" name="Google Shape;4426;p117"/>
            <p:cNvSpPr/>
            <p:nvPr/>
          </p:nvSpPr>
          <p:spPr>
            <a:xfrm>
              <a:off x="1630225" y="2470800"/>
              <a:ext cx="405925" cy="425650"/>
            </a:xfrm>
            <a:custGeom>
              <a:avLst/>
              <a:gdLst/>
              <a:ahLst/>
              <a:cxnLst/>
              <a:rect l="l" t="t" r="r" b="b"/>
              <a:pathLst>
                <a:path w="16237" h="17026" extrusionOk="0">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7" name="Google Shape;4427;p117"/>
            <p:cNvSpPr/>
            <p:nvPr/>
          </p:nvSpPr>
          <p:spPr>
            <a:xfrm>
              <a:off x="1524900" y="2445550"/>
              <a:ext cx="483825" cy="495875"/>
            </a:xfrm>
            <a:custGeom>
              <a:avLst/>
              <a:gdLst/>
              <a:ahLst/>
              <a:cxnLst/>
              <a:rect l="l" t="t" r="r" b="b"/>
              <a:pathLst>
                <a:path w="19353" h="19835" extrusionOk="0">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8" name="Google Shape;4428;p117"/>
            <p:cNvSpPr/>
            <p:nvPr/>
          </p:nvSpPr>
          <p:spPr>
            <a:xfrm>
              <a:off x="399375" y="2885450"/>
              <a:ext cx="584725" cy="1657625"/>
            </a:xfrm>
            <a:custGeom>
              <a:avLst/>
              <a:gdLst/>
              <a:ahLst/>
              <a:cxnLst/>
              <a:rect l="l" t="t" r="r" b="b"/>
              <a:pathLst>
                <a:path w="23389" h="66305" extrusionOk="0">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9" name="Google Shape;4429;p117"/>
            <p:cNvSpPr/>
            <p:nvPr/>
          </p:nvSpPr>
          <p:spPr>
            <a:xfrm>
              <a:off x="363175" y="2357800"/>
              <a:ext cx="590225" cy="2187450"/>
            </a:xfrm>
            <a:custGeom>
              <a:avLst/>
              <a:gdLst/>
              <a:ahLst/>
              <a:cxnLst/>
              <a:rect l="l" t="t" r="r" b="b"/>
              <a:pathLst>
                <a:path w="23609" h="87498" extrusionOk="0">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0" name="Google Shape;4430;p117"/>
            <p:cNvSpPr/>
            <p:nvPr/>
          </p:nvSpPr>
          <p:spPr>
            <a:xfrm>
              <a:off x="445450" y="2236025"/>
              <a:ext cx="687850" cy="2201725"/>
            </a:xfrm>
            <a:custGeom>
              <a:avLst/>
              <a:gdLst/>
              <a:ahLst/>
              <a:cxnLst/>
              <a:rect l="l" t="t" r="r" b="b"/>
              <a:pathLst>
                <a:path w="27514" h="88069" extrusionOk="0">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1" name="Google Shape;4431;p117"/>
            <p:cNvSpPr/>
            <p:nvPr/>
          </p:nvSpPr>
          <p:spPr>
            <a:xfrm>
              <a:off x="296250" y="2349025"/>
              <a:ext cx="510150" cy="2108475"/>
            </a:xfrm>
            <a:custGeom>
              <a:avLst/>
              <a:gdLst/>
              <a:ahLst/>
              <a:cxnLst/>
              <a:rect l="l" t="t" r="r" b="b"/>
              <a:pathLst>
                <a:path w="20406" h="84339" extrusionOk="0">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2" name="Google Shape;4432;p117"/>
            <p:cNvSpPr/>
            <p:nvPr/>
          </p:nvSpPr>
          <p:spPr>
            <a:xfrm>
              <a:off x="1687275" y="2939225"/>
              <a:ext cx="868850" cy="1159550"/>
            </a:xfrm>
            <a:custGeom>
              <a:avLst/>
              <a:gdLst/>
              <a:ahLst/>
              <a:cxnLst/>
              <a:rect l="l" t="t" r="r" b="b"/>
              <a:pathLst>
                <a:path w="34754" h="46382" extrusionOk="0">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3" name="Google Shape;4433;p117"/>
            <p:cNvSpPr/>
            <p:nvPr/>
          </p:nvSpPr>
          <p:spPr>
            <a:xfrm>
              <a:off x="1675200" y="2913975"/>
              <a:ext cx="853500" cy="1173825"/>
            </a:xfrm>
            <a:custGeom>
              <a:avLst/>
              <a:gdLst/>
              <a:ahLst/>
              <a:cxnLst/>
              <a:rect l="l" t="t" r="r" b="b"/>
              <a:pathLst>
                <a:path w="34140" h="46953" extrusionOk="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4" name="Google Shape;4434;p117"/>
            <p:cNvSpPr/>
            <p:nvPr/>
          </p:nvSpPr>
          <p:spPr>
            <a:xfrm>
              <a:off x="1666425" y="2888750"/>
              <a:ext cx="833750" cy="1184800"/>
            </a:xfrm>
            <a:custGeom>
              <a:avLst/>
              <a:gdLst/>
              <a:ahLst/>
              <a:cxnLst/>
              <a:rect l="l" t="t" r="r" b="b"/>
              <a:pathLst>
                <a:path w="33350" h="47392" extrusionOk="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5" name="Google Shape;4435;p117"/>
            <p:cNvSpPr/>
            <p:nvPr/>
          </p:nvSpPr>
          <p:spPr>
            <a:xfrm>
              <a:off x="1654350" y="2862425"/>
              <a:ext cx="817300" cy="1200150"/>
            </a:xfrm>
            <a:custGeom>
              <a:avLst/>
              <a:gdLst/>
              <a:ahLst/>
              <a:cxnLst/>
              <a:rect l="l" t="t" r="r" b="b"/>
              <a:pathLst>
                <a:path w="32692" h="48006" extrusionOk="0">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6" name="Google Shape;4436;p117"/>
            <p:cNvSpPr/>
            <p:nvPr/>
          </p:nvSpPr>
          <p:spPr>
            <a:xfrm>
              <a:off x="1560025" y="2811950"/>
              <a:ext cx="854575" cy="1804625"/>
            </a:xfrm>
            <a:custGeom>
              <a:avLst/>
              <a:gdLst/>
              <a:ahLst/>
              <a:cxnLst/>
              <a:rect l="l" t="t" r="r" b="b"/>
              <a:pathLst>
                <a:path w="34183" h="72185" extrusionOk="0">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7" name="Google Shape;4437;p117"/>
            <p:cNvSpPr/>
            <p:nvPr/>
          </p:nvSpPr>
          <p:spPr>
            <a:xfrm>
              <a:off x="1524900" y="2786725"/>
              <a:ext cx="862275" cy="1885775"/>
            </a:xfrm>
            <a:custGeom>
              <a:avLst/>
              <a:gdLst/>
              <a:ahLst/>
              <a:cxnLst/>
              <a:rect l="l" t="t" r="r" b="b"/>
              <a:pathLst>
                <a:path w="34491" h="75431" extrusionOk="0">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8" name="Google Shape;4438;p117"/>
            <p:cNvSpPr/>
            <p:nvPr/>
          </p:nvSpPr>
          <p:spPr>
            <a:xfrm>
              <a:off x="2067925" y="3861800"/>
              <a:ext cx="110825" cy="71325"/>
            </a:xfrm>
            <a:custGeom>
              <a:avLst/>
              <a:gdLst/>
              <a:ahLst/>
              <a:cxnLst/>
              <a:rect l="l" t="t" r="r" b="b"/>
              <a:pathLst>
                <a:path w="4433" h="2853" extrusionOk="0">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9" name="Google Shape;4439;p117"/>
            <p:cNvSpPr/>
            <p:nvPr/>
          </p:nvSpPr>
          <p:spPr>
            <a:xfrm>
              <a:off x="2024050" y="3843150"/>
              <a:ext cx="172250" cy="154700"/>
            </a:xfrm>
            <a:custGeom>
              <a:avLst/>
              <a:gdLst/>
              <a:ahLst/>
              <a:cxnLst/>
              <a:rect l="l" t="t" r="r" b="b"/>
              <a:pathLst>
                <a:path w="6890" h="6188" extrusionOk="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0" name="Google Shape;4440;p117"/>
            <p:cNvSpPr/>
            <p:nvPr/>
          </p:nvSpPr>
          <p:spPr>
            <a:xfrm>
              <a:off x="1979075" y="3826700"/>
              <a:ext cx="240275" cy="215025"/>
            </a:xfrm>
            <a:custGeom>
              <a:avLst/>
              <a:gdLst/>
              <a:ahLst/>
              <a:cxnLst/>
              <a:rect l="l" t="t" r="r" b="b"/>
              <a:pathLst>
                <a:path w="9611" h="8601" extrusionOk="0">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1" name="Google Shape;4441;p117"/>
            <p:cNvSpPr/>
            <p:nvPr/>
          </p:nvSpPr>
          <p:spPr>
            <a:xfrm>
              <a:off x="1923125" y="3808050"/>
              <a:ext cx="342300" cy="295125"/>
            </a:xfrm>
            <a:custGeom>
              <a:avLst/>
              <a:gdLst/>
              <a:ahLst/>
              <a:cxnLst/>
              <a:rect l="l" t="t" r="r" b="b"/>
              <a:pathLst>
                <a:path w="13692" h="11805" extrusionOk="0">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2" name="Google Shape;4442;p117"/>
            <p:cNvSpPr/>
            <p:nvPr/>
          </p:nvSpPr>
          <p:spPr>
            <a:xfrm>
              <a:off x="1712500" y="4127275"/>
              <a:ext cx="79000" cy="51575"/>
            </a:xfrm>
            <a:custGeom>
              <a:avLst/>
              <a:gdLst/>
              <a:ahLst/>
              <a:cxnLst/>
              <a:rect l="l" t="t" r="r" b="b"/>
              <a:pathLst>
                <a:path w="3160" h="2063" extrusionOk="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3" name="Google Shape;4443;p117"/>
            <p:cNvSpPr/>
            <p:nvPr/>
          </p:nvSpPr>
          <p:spPr>
            <a:xfrm>
              <a:off x="2405800" y="1437400"/>
              <a:ext cx="928100" cy="1383375"/>
            </a:xfrm>
            <a:custGeom>
              <a:avLst/>
              <a:gdLst/>
              <a:ahLst/>
              <a:cxnLst/>
              <a:rect l="l" t="t" r="r" b="b"/>
              <a:pathLst>
                <a:path w="37124" h="55335" extrusionOk="0">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4" name="Google Shape;4444;p117"/>
            <p:cNvSpPr/>
            <p:nvPr/>
          </p:nvSpPr>
          <p:spPr>
            <a:xfrm>
              <a:off x="2378375" y="1436325"/>
              <a:ext cx="928100" cy="1359200"/>
            </a:xfrm>
            <a:custGeom>
              <a:avLst/>
              <a:gdLst/>
              <a:ahLst/>
              <a:cxnLst/>
              <a:rect l="l" t="t" r="r" b="b"/>
              <a:pathLst>
                <a:path w="37124" h="54368" extrusionOk="0">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5" name="Google Shape;4445;p117"/>
            <p:cNvSpPr/>
            <p:nvPr/>
          </p:nvSpPr>
          <p:spPr>
            <a:xfrm>
              <a:off x="2348775" y="1447275"/>
              <a:ext cx="932475" cy="1321925"/>
            </a:xfrm>
            <a:custGeom>
              <a:avLst/>
              <a:gdLst/>
              <a:ahLst/>
              <a:cxnLst/>
              <a:rect l="l" t="t" r="r" b="b"/>
              <a:pathLst>
                <a:path w="37299" h="52877" extrusionOk="0">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6" name="Google Shape;4446;p117"/>
            <p:cNvSpPr/>
            <p:nvPr/>
          </p:nvSpPr>
          <p:spPr>
            <a:xfrm>
              <a:off x="2318050" y="1439600"/>
              <a:ext cx="942350" cy="1302175"/>
            </a:xfrm>
            <a:custGeom>
              <a:avLst/>
              <a:gdLst/>
              <a:ahLst/>
              <a:cxnLst/>
              <a:rect l="l" t="t" r="r" b="b"/>
              <a:pathLst>
                <a:path w="37694" h="52087" extrusionOk="0">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7" name="Google Shape;4447;p117"/>
            <p:cNvSpPr/>
            <p:nvPr/>
          </p:nvSpPr>
          <p:spPr>
            <a:xfrm>
              <a:off x="2259900" y="1412175"/>
              <a:ext cx="956625" cy="1275850"/>
            </a:xfrm>
            <a:custGeom>
              <a:avLst/>
              <a:gdLst/>
              <a:ahLst/>
              <a:cxnLst/>
              <a:rect l="l" t="t" r="r" b="b"/>
              <a:pathLst>
                <a:path w="38265" h="51034" extrusionOk="0">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8" name="Google Shape;4448;p117"/>
            <p:cNvSpPr/>
            <p:nvPr/>
          </p:nvSpPr>
          <p:spPr>
            <a:xfrm>
              <a:off x="2230300" y="1375975"/>
              <a:ext cx="970875" cy="1286825"/>
            </a:xfrm>
            <a:custGeom>
              <a:avLst/>
              <a:gdLst/>
              <a:ahLst/>
              <a:cxnLst/>
              <a:rect l="l" t="t" r="r" b="b"/>
              <a:pathLst>
                <a:path w="38835" h="51473" extrusionOk="0">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9" name="Google Shape;4449;p117"/>
            <p:cNvSpPr/>
            <p:nvPr/>
          </p:nvSpPr>
          <p:spPr>
            <a:xfrm>
              <a:off x="2174350" y="1371600"/>
              <a:ext cx="1005975" cy="1239625"/>
            </a:xfrm>
            <a:custGeom>
              <a:avLst/>
              <a:gdLst/>
              <a:ahLst/>
              <a:cxnLst/>
              <a:rect l="l" t="t" r="r" b="b"/>
              <a:pathLst>
                <a:path w="40239" h="49585" extrusionOk="0">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0" name="Google Shape;4450;p117"/>
            <p:cNvSpPr/>
            <p:nvPr/>
          </p:nvSpPr>
          <p:spPr>
            <a:xfrm>
              <a:off x="2110725" y="1407800"/>
              <a:ext cx="1024625" cy="1147475"/>
            </a:xfrm>
            <a:custGeom>
              <a:avLst/>
              <a:gdLst/>
              <a:ahLst/>
              <a:cxnLst/>
              <a:rect l="l" t="t" r="r" b="b"/>
              <a:pathLst>
                <a:path w="40985" h="45899" extrusionOk="0">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1" name="Google Shape;4451;p117"/>
            <p:cNvSpPr/>
            <p:nvPr/>
          </p:nvSpPr>
          <p:spPr>
            <a:xfrm>
              <a:off x="2054775" y="1420950"/>
              <a:ext cx="1012550" cy="1083875"/>
            </a:xfrm>
            <a:custGeom>
              <a:avLst/>
              <a:gdLst/>
              <a:ahLst/>
              <a:cxnLst/>
              <a:rect l="l" t="t" r="r" b="b"/>
              <a:pathLst>
                <a:path w="40502" h="43355" extrusionOk="0">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2" name="Google Shape;4452;p117"/>
            <p:cNvSpPr/>
            <p:nvPr/>
          </p:nvSpPr>
          <p:spPr>
            <a:xfrm>
              <a:off x="2027350" y="1430825"/>
              <a:ext cx="1003775" cy="1048775"/>
            </a:xfrm>
            <a:custGeom>
              <a:avLst/>
              <a:gdLst/>
              <a:ahLst/>
              <a:cxnLst/>
              <a:rect l="l" t="t" r="r" b="b"/>
              <a:pathLst>
                <a:path w="40151" h="41951" extrusionOk="0">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3" name="Google Shape;4453;p117"/>
            <p:cNvSpPr/>
            <p:nvPr/>
          </p:nvSpPr>
          <p:spPr>
            <a:xfrm>
              <a:off x="1999925" y="1430825"/>
              <a:ext cx="998300" cy="1023525"/>
            </a:xfrm>
            <a:custGeom>
              <a:avLst/>
              <a:gdLst/>
              <a:ahLst/>
              <a:cxnLst/>
              <a:rect l="l" t="t" r="r" b="b"/>
              <a:pathLst>
                <a:path w="39932" h="40941" extrusionOk="0">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4" name="Google Shape;4454;p117"/>
            <p:cNvSpPr/>
            <p:nvPr/>
          </p:nvSpPr>
          <p:spPr>
            <a:xfrm>
              <a:off x="1972500" y="1430825"/>
              <a:ext cx="995000" cy="999400"/>
            </a:xfrm>
            <a:custGeom>
              <a:avLst/>
              <a:gdLst/>
              <a:ahLst/>
              <a:cxnLst/>
              <a:rect l="l" t="t" r="r" b="b"/>
              <a:pathLst>
                <a:path w="39800" h="39976" extrusionOk="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5" name="Google Shape;4455;p117"/>
            <p:cNvSpPr/>
            <p:nvPr/>
          </p:nvSpPr>
          <p:spPr>
            <a:xfrm>
              <a:off x="1917650" y="1488975"/>
              <a:ext cx="967575" cy="891875"/>
            </a:xfrm>
            <a:custGeom>
              <a:avLst/>
              <a:gdLst/>
              <a:ahLst/>
              <a:cxnLst/>
              <a:rect l="l" t="t" r="r" b="b"/>
              <a:pathLst>
                <a:path w="38703" h="35675" extrusionOk="0">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6" name="Google Shape;4456;p117"/>
            <p:cNvSpPr/>
            <p:nvPr/>
          </p:nvSpPr>
          <p:spPr>
            <a:xfrm>
              <a:off x="1893500" y="1524075"/>
              <a:ext cx="943450" cy="835950"/>
            </a:xfrm>
            <a:custGeom>
              <a:avLst/>
              <a:gdLst/>
              <a:ahLst/>
              <a:cxnLst/>
              <a:rect l="l" t="t" r="r" b="b"/>
              <a:pathLst>
                <a:path w="37738" h="33438" extrusionOk="0">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7" name="Google Shape;4457;p117"/>
            <p:cNvSpPr/>
            <p:nvPr/>
          </p:nvSpPr>
          <p:spPr>
            <a:xfrm>
              <a:off x="1870475" y="1528450"/>
              <a:ext cx="929200" cy="809625"/>
            </a:xfrm>
            <a:custGeom>
              <a:avLst/>
              <a:gdLst/>
              <a:ahLst/>
              <a:cxnLst/>
              <a:rect l="l" t="t" r="r" b="b"/>
              <a:pathLst>
                <a:path w="37168" h="32385" extrusionOk="0">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8" name="Google Shape;4458;p117"/>
            <p:cNvSpPr/>
            <p:nvPr/>
          </p:nvSpPr>
          <p:spPr>
            <a:xfrm>
              <a:off x="1846325" y="1555900"/>
              <a:ext cx="900675" cy="760250"/>
            </a:xfrm>
            <a:custGeom>
              <a:avLst/>
              <a:gdLst/>
              <a:ahLst/>
              <a:cxnLst/>
              <a:rect l="l" t="t" r="r" b="b"/>
              <a:pathLst>
                <a:path w="36027" h="30410" extrusionOk="0">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9" name="Google Shape;4459;p117"/>
            <p:cNvSpPr/>
            <p:nvPr/>
          </p:nvSpPr>
          <p:spPr>
            <a:xfrm>
              <a:off x="1799150" y="1626100"/>
              <a:ext cx="840350" cy="647250"/>
            </a:xfrm>
            <a:custGeom>
              <a:avLst/>
              <a:gdLst/>
              <a:ahLst/>
              <a:cxnLst/>
              <a:rect l="l" t="t" r="r" b="b"/>
              <a:pathLst>
                <a:path w="33614" h="25890" extrusionOk="0">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0" name="Google Shape;4460;p117"/>
            <p:cNvSpPr/>
            <p:nvPr/>
          </p:nvSpPr>
          <p:spPr>
            <a:xfrm>
              <a:off x="1775025" y="2163625"/>
              <a:ext cx="160200" cy="88875"/>
            </a:xfrm>
            <a:custGeom>
              <a:avLst/>
              <a:gdLst/>
              <a:ahLst/>
              <a:cxnLst/>
              <a:rect l="l" t="t" r="r" b="b"/>
              <a:pathLst>
                <a:path w="6408" h="3555" extrusionOk="0">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1" name="Google Shape;4461;p117"/>
            <p:cNvSpPr/>
            <p:nvPr/>
          </p:nvSpPr>
          <p:spPr>
            <a:xfrm>
              <a:off x="2327925" y="1808200"/>
              <a:ext cx="137150" cy="118500"/>
            </a:xfrm>
            <a:custGeom>
              <a:avLst/>
              <a:gdLst/>
              <a:ahLst/>
              <a:cxnLst/>
              <a:rect l="l" t="t" r="r" b="b"/>
              <a:pathLst>
                <a:path w="5486" h="4740" extrusionOk="0">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2" name="Google Shape;4462;p117"/>
            <p:cNvSpPr/>
            <p:nvPr/>
          </p:nvSpPr>
          <p:spPr>
            <a:xfrm>
              <a:off x="2313650" y="1698500"/>
              <a:ext cx="210675" cy="199675"/>
            </a:xfrm>
            <a:custGeom>
              <a:avLst/>
              <a:gdLst/>
              <a:ahLst/>
              <a:cxnLst/>
              <a:rect l="l" t="t" r="r" b="b"/>
              <a:pathLst>
                <a:path w="8427" h="7987" extrusionOk="0">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3" name="Google Shape;4463;p117"/>
            <p:cNvSpPr/>
            <p:nvPr/>
          </p:nvSpPr>
          <p:spPr>
            <a:xfrm>
              <a:off x="1726750" y="2143875"/>
              <a:ext cx="109725" cy="64750"/>
            </a:xfrm>
            <a:custGeom>
              <a:avLst/>
              <a:gdLst/>
              <a:ahLst/>
              <a:cxnLst/>
              <a:rect l="l" t="t" r="r" b="b"/>
              <a:pathLst>
                <a:path w="4389" h="2590" extrusionOk="0">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4" name="Google Shape;4464;p117"/>
            <p:cNvSpPr/>
            <p:nvPr/>
          </p:nvSpPr>
          <p:spPr>
            <a:xfrm>
              <a:off x="2462850" y="1368300"/>
              <a:ext cx="930300" cy="1502925"/>
            </a:xfrm>
            <a:custGeom>
              <a:avLst/>
              <a:gdLst/>
              <a:ahLst/>
              <a:cxnLst/>
              <a:rect l="l" t="t" r="r" b="b"/>
              <a:pathLst>
                <a:path w="37212" h="60117" extrusionOk="0">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5" name="Google Shape;4465;p117"/>
            <p:cNvSpPr/>
            <p:nvPr/>
          </p:nvSpPr>
          <p:spPr>
            <a:xfrm>
              <a:off x="2491375" y="1390250"/>
              <a:ext cx="930300" cy="1507300"/>
            </a:xfrm>
            <a:custGeom>
              <a:avLst/>
              <a:gdLst/>
              <a:ahLst/>
              <a:cxnLst/>
              <a:rect l="l" t="t" r="r" b="b"/>
              <a:pathLst>
                <a:path w="37212" h="60292" extrusionOk="0">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6" name="Google Shape;4466;p117"/>
            <p:cNvSpPr/>
            <p:nvPr/>
          </p:nvSpPr>
          <p:spPr>
            <a:xfrm>
              <a:off x="3740875" y="4014275"/>
              <a:ext cx="64750" cy="40625"/>
            </a:xfrm>
            <a:custGeom>
              <a:avLst/>
              <a:gdLst/>
              <a:ahLst/>
              <a:cxnLst/>
              <a:rect l="l" t="t" r="r" b="b"/>
              <a:pathLst>
                <a:path w="2590" h="1625" extrusionOk="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7" name="Google Shape;4467;p117"/>
            <p:cNvSpPr/>
            <p:nvPr/>
          </p:nvSpPr>
          <p:spPr>
            <a:xfrm>
              <a:off x="3707975" y="3983575"/>
              <a:ext cx="41700" cy="39500"/>
            </a:xfrm>
            <a:custGeom>
              <a:avLst/>
              <a:gdLst/>
              <a:ahLst/>
              <a:cxnLst/>
              <a:rect l="l" t="t" r="r" b="b"/>
              <a:pathLst>
                <a:path w="1668" h="1580" extrusionOk="0">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8" name="Google Shape;4468;p117"/>
            <p:cNvSpPr/>
            <p:nvPr/>
          </p:nvSpPr>
          <p:spPr>
            <a:xfrm>
              <a:off x="3532450" y="3825600"/>
              <a:ext cx="231500" cy="292925"/>
            </a:xfrm>
            <a:custGeom>
              <a:avLst/>
              <a:gdLst/>
              <a:ahLst/>
              <a:cxnLst/>
              <a:rect l="l" t="t" r="r" b="b"/>
              <a:pathLst>
                <a:path w="9260" h="11717" extrusionOk="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9" name="Google Shape;4469;p117"/>
            <p:cNvSpPr/>
            <p:nvPr/>
          </p:nvSpPr>
          <p:spPr>
            <a:xfrm>
              <a:off x="3401900" y="3726875"/>
              <a:ext cx="378500" cy="413600"/>
            </a:xfrm>
            <a:custGeom>
              <a:avLst/>
              <a:gdLst/>
              <a:ahLst/>
              <a:cxnLst/>
              <a:rect l="l" t="t" r="r" b="b"/>
              <a:pathLst>
                <a:path w="15140" h="16544" extrusionOk="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0" name="Google Shape;4470;p117"/>
            <p:cNvSpPr/>
            <p:nvPr/>
          </p:nvSpPr>
          <p:spPr>
            <a:xfrm>
              <a:off x="3290000" y="3667625"/>
              <a:ext cx="453100" cy="490400"/>
            </a:xfrm>
            <a:custGeom>
              <a:avLst/>
              <a:gdLst/>
              <a:ahLst/>
              <a:cxnLst/>
              <a:rect l="l" t="t" r="r" b="b"/>
              <a:pathLst>
                <a:path w="18124" h="19616" extrusionOk="0">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1" name="Google Shape;4471;p117"/>
            <p:cNvSpPr/>
            <p:nvPr/>
          </p:nvSpPr>
          <p:spPr>
            <a:xfrm>
              <a:off x="3240650" y="3634725"/>
              <a:ext cx="515600" cy="540850"/>
            </a:xfrm>
            <a:custGeom>
              <a:avLst/>
              <a:gdLst/>
              <a:ahLst/>
              <a:cxnLst/>
              <a:rect l="l" t="t" r="r" b="b"/>
              <a:pathLst>
                <a:path w="20624" h="21634" extrusionOk="0">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2" name="Google Shape;4472;p117"/>
            <p:cNvSpPr/>
            <p:nvPr/>
          </p:nvSpPr>
          <p:spPr>
            <a:xfrm>
              <a:off x="3616925" y="3530500"/>
              <a:ext cx="99850" cy="461875"/>
            </a:xfrm>
            <a:custGeom>
              <a:avLst/>
              <a:gdLst/>
              <a:ahLst/>
              <a:cxnLst/>
              <a:rect l="l" t="t" r="r" b="b"/>
              <a:pathLst>
                <a:path w="3994" h="18475" extrusionOk="0">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3" name="Google Shape;4473;p117"/>
            <p:cNvSpPr/>
            <p:nvPr/>
          </p:nvSpPr>
          <p:spPr>
            <a:xfrm>
              <a:off x="3513800" y="3504175"/>
              <a:ext cx="102050" cy="330225"/>
            </a:xfrm>
            <a:custGeom>
              <a:avLst/>
              <a:gdLst/>
              <a:ahLst/>
              <a:cxnLst/>
              <a:rect l="l" t="t" r="r" b="b"/>
              <a:pathLst>
                <a:path w="4082" h="13209" extrusionOk="0">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4" name="Google Shape;4474;p117"/>
            <p:cNvSpPr/>
            <p:nvPr/>
          </p:nvSpPr>
          <p:spPr>
            <a:xfrm>
              <a:off x="3422750" y="3478950"/>
              <a:ext cx="183225" cy="256725"/>
            </a:xfrm>
            <a:custGeom>
              <a:avLst/>
              <a:gdLst/>
              <a:ahLst/>
              <a:cxnLst/>
              <a:rect l="l" t="t" r="r" b="b"/>
              <a:pathLst>
                <a:path w="7329" h="10269" extrusionOk="0">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5" name="Google Shape;4475;p117"/>
            <p:cNvSpPr/>
            <p:nvPr/>
          </p:nvSpPr>
          <p:spPr>
            <a:xfrm>
              <a:off x="3356925" y="3428475"/>
              <a:ext cx="228200" cy="247950"/>
            </a:xfrm>
            <a:custGeom>
              <a:avLst/>
              <a:gdLst/>
              <a:ahLst/>
              <a:cxnLst/>
              <a:rect l="l" t="t" r="r" b="b"/>
              <a:pathLst>
                <a:path w="9128" h="9918" extrusionOk="0">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6" name="Google Shape;4476;p117"/>
            <p:cNvSpPr/>
            <p:nvPr/>
          </p:nvSpPr>
          <p:spPr>
            <a:xfrm>
              <a:off x="906200" y="2307350"/>
              <a:ext cx="948925" cy="1026800"/>
            </a:xfrm>
            <a:custGeom>
              <a:avLst/>
              <a:gdLst/>
              <a:ahLst/>
              <a:cxnLst/>
              <a:rect l="l" t="t" r="r" b="b"/>
              <a:pathLst>
                <a:path w="37957" h="41072" extrusionOk="0">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7" name="Google Shape;4477;p117"/>
            <p:cNvSpPr/>
            <p:nvPr/>
          </p:nvSpPr>
          <p:spPr>
            <a:xfrm>
              <a:off x="970925" y="2329275"/>
              <a:ext cx="908350" cy="911650"/>
            </a:xfrm>
            <a:custGeom>
              <a:avLst/>
              <a:gdLst/>
              <a:ahLst/>
              <a:cxnLst/>
              <a:rect l="l" t="t" r="r" b="b"/>
              <a:pathLst>
                <a:path w="36334" h="36466" extrusionOk="0">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8" name="Google Shape;4478;p117"/>
            <p:cNvSpPr/>
            <p:nvPr/>
          </p:nvSpPr>
          <p:spPr>
            <a:xfrm>
              <a:off x="1070750" y="2351225"/>
              <a:ext cx="831550" cy="835950"/>
            </a:xfrm>
            <a:custGeom>
              <a:avLst/>
              <a:gdLst/>
              <a:ahLst/>
              <a:cxnLst/>
              <a:rect l="l" t="t" r="r" b="b"/>
              <a:pathLst>
                <a:path w="33262" h="33438" extrusionOk="0">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9" name="Google Shape;4479;p117"/>
            <p:cNvSpPr/>
            <p:nvPr/>
          </p:nvSpPr>
          <p:spPr>
            <a:xfrm>
              <a:off x="1213350" y="2372050"/>
              <a:ext cx="713100" cy="742700"/>
            </a:xfrm>
            <a:custGeom>
              <a:avLst/>
              <a:gdLst/>
              <a:ahLst/>
              <a:cxnLst/>
              <a:rect l="l" t="t" r="r" b="b"/>
              <a:pathLst>
                <a:path w="28524" h="29708" extrusionOk="0">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0" name="Google Shape;4480;p117"/>
            <p:cNvSpPr/>
            <p:nvPr/>
          </p:nvSpPr>
          <p:spPr>
            <a:xfrm>
              <a:off x="1438250" y="2649600"/>
              <a:ext cx="150300" cy="318150"/>
            </a:xfrm>
            <a:custGeom>
              <a:avLst/>
              <a:gdLst/>
              <a:ahLst/>
              <a:cxnLst/>
              <a:rect l="l" t="t" r="r" b="b"/>
              <a:pathLst>
                <a:path w="6012" h="12726" extrusionOk="0">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1" name="Google Shape;4481;p117"/>
            <p:cNvSpPr/>
            <p:nvPr/>
          </p:nvSpPr>
          <p:spPr>
            <a:xfrm>
              <a:off x="812950" y="2979800"/>
              <a:ext cx="295125" cy="758050"/>
            </a:xfrm>
            <a:custGeom>
              <a:avLst/>
              <a:gdLst/>
              <a:ahLst/>
              <a:cxnLst/>
              <a:rect l="l" t="t" r="r" b="b"/>
              <a:pathLst>
                <a:path w="11805" h="30322" extrusionOk="0">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2" name="Google Shape;4482;p117"/>
            <p:cNvSpPr/>
            <p:nvPr/>
          </p:nvSpPr>
          <p:spPr>
            <a:xfrm>
              <a:off x="752600" y="2734075"/>
              <a:ext cx="357675" cy="1117875"/>
            </a:xfrm>
            <a:custGeom>
              <a:avLst/>
              <a:gdLst/>
              <a:ahLst/>
              <a:cxnLst/>
              <a:rect l="l" t="t" r="r" b="b"/>
              <a:pathLst>
                <a:path w="14307" h="44715" extrusionOk="0">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3" name="Google Shape;4483;p117"/>
            <p:cNvSpPr/>
            <p:nvPr/>
          </p:nvSpPr>
          <p:spPr>
            <a:xfrm>
              <a:off x="699950" y="2628750"/>
              <a:ext cx="400450" cy="1287925"/>
            </a:xfrm>
            <a:custGeom>
              <a:avLst/>
              <a:gdLst/>
              <a:ahLst/>
              <a:cxnLst/>
              <a:rect l="l" t="t" r="r" b="b"/>
              <a:pathLst>
                <a:path w="16018" h="51517" extrusionOk="0">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4" name="Google Shape;4484;p117"/>
            <p:cNvSpPr/>
            <p:nvPr/>
          </p:nvSpPr>
          <p:spPr>
            <a:xfrm>
              <a:off x="651675" y="2566225"/>
              <a:ext cx="432250" cy="1407500"/>
            </a:xfrm>
            <a:custGeom>
              <a:avLst/>
              <a:gdLst/>
              <a:ahLst/>
              <a:cxnLst/>
              <a:rect l="l" t="t" r="r" b="b"/>
              <a:pathLst>
                <a:path w="17290" h="56300" extrusionOk="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5" name="Google Shape;4485;p117"/>
            <p:cNvSpPr/>
            <p:nvPr/>
          </p:nvSpPr>
          <p:spPr>
            <a:xfrm>
              <a:off x="591350" y="2376450"/>
              <a:ext cx="593500" cy="1676250"/>
            </a:xfrm>
            <a:custGeom>
              <a:avLst/>
              <a:gdLst/>
              <a:ahLst/>
              <a:cxnLst/>
              <a:rect l="l" t="t" r="r" b="b"/>
              <a:pathLst>
                <a:path w="23740" h="67050" extrusionOk="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6" name="Google Shape;4486;p117"/>
            <p:cNvSpPr/>
            <p:nvPr/>
          </p:nvSpPr>
          <p:spPr>
            <a:xfrm>
              <a:off x="576000" y="2354500"/>
              <a:ext cx="578150" cy="1726725"/>
            </a:xfrm>
            <a:custGeom>
              <a:avLst/>
              <a:gdLst/>
              <a:ahLst/>
              <a:cxnLst/>
              <a:rect l="l" t="t" r="r" b="b"/>
              <a:pathLst>
                <a:path w="23126" h="69069" extrusionOk="0">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7" name="Google Shape;4487;p117"/>
            <p:cNvSpPr/>
            <p:nvPr/>
          </p:nvSpPr>
          <p:spPr>
            <a:xfrm>
              <a:off x="549675" y="2291975"/>
              <a:ext cx="648350" cy="1851775"/>
            </a:xfrm>
            <a:custGeom>
              <a:avLst/>
              <a:gdLst/>
              <a:ahLst/>
              <a:cxnLst/>
              <a:rect l="l" t="t" r="r" b="b"/>
              <a:pathLst>
                <a:path w="25934" h="74071" extrusionOk="0">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8" name="Google Shape;4488;p117"/>
            <p:cNvSpPr/>
            <p:nvPr/>
          </p:nvSpPr>
          <p:spPr>
            <a:xfrm>
              <a:off x="520050" y="2414850"/>
              <a:ext cx="434425" cy="1781550"/>
            </a:xfrm>
            <a:custGeom>
              <a:avLst/>
              <a:gdLst/>
              <a:ahLst/>
              <a:cxnLst/>
              <a:rect l="l" t="t" r="r" b="b"/>
              <a:pathLst>
                <a:path w="17377" h="71262" extrusionOk="0">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9" name="Google Shape;4489;p117"/>
            <p:cNvSpPr/>
            <p:nvPr/>
          </p:nvSpPr>
          <p:spPr>
            <a:xfrm>
              <a:off x="1580850" y="2421425"/>
              <a:ext cx="400450" cy="236975"/>
            </a:xfrm>
            <a:custGeom>
              <a:avLst/>
              <a:gdLst/>
              <a:ahLst/>
              <a:cxnLst/>
              <a:rect l="l" t="t" r="r" b="b"/>
              <a:pathLst>
                <a:path w="16018" h="9479" extrusionOk="0">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0" name="Google Shape;4490;p117"/>
            <p:cNvSpPr/>
            <p:nvPr/>
          </p:nvSpPr>
          <p:spPr>
            <a:xfrm>
              <a:off x="1302225" y="2397300"/>
              <a:ext cx="651650" cy="660425"/>
            </a:xfrm>
            <a:custGeom>
              <a:avLst/>
              <a:gdLst/>
              <a:ahLst/>
              <a:cxnLst/>
              <a:rect l="l" t="t" r="r" b="b"/>
              <a:pathLst>
                <a:path w="26066" h="26417" extrusionOk="0">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1" name="Google Shape;4491;p117"/>
            <p:cNvSpPr/>
            <p:nvPr/>
          </p:nvSpPr>
          <p:spPr>
            <a:xfrm>
              <a:off x="853525" y="2286500"/>
              <a:ext cx="977475" cy="1079475"/>
            </a:xfrm>
            <a:custGeom>
              <a:avLst/>
              <a:gdLst/>
              <a:ahLst/>
              <a:cxnLst/>
              <a:rect l="l" t="t" r="r" b="b"/>
              <a:pathLst>
                <a:path w="39099" h="43179" extrusionOk="0">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2" name="Google Shape;4492;p117"/>
            <p:cNvSpPr/>
            <p:nvPr/>
          </p:nvSpPr>
          <p:spPr>
            <a:xfrm>
              <a:off x="805275" y="2264550"/>
              <a:ext cx="1002700" cy="724050"/>
            </a:xfrm>
            <a:custGeom>
              <a:avLst/>
              <a:gdLst/>
              <a:ahLst/>
              <a:cxnLst/>
              <a:rect l="l" t="t" r="r" b="b"/>
              <a:pathLst>
                <a:path w="40108" h="28962" extrusionOk="0">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3" name="Google Shape;4493;p117"/>
            <p:cNvSpPr/>
            <p:nvPr/>
          </p:nvSpPr>
          <p:spPr>
            <a:xfrm>
              <a:off x="814050" y="2243700"/>
              <a:ext cx="969775" cy="499175"/>
            </a:xfrm>
            <a:custGeom>
              <a:avLst/>
              <a:gdLst/>
              <a:ahLst/>
              <a:cxnLst/>
              <a:rect l="l" t="t" r="r" b="b"/>
              <a:pathLst>
                <a:path w="38791" h="19967" extrusionOk="0">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4" name="Google Shape;4494;p117"/>
            <p:cNvSpPr/>
            <p:nvPr/>
          </p:nvSpPr>
          <p:spPr>
            <a:xfrm>
              <a:off x="993950" y="2188850"/>
              <a:ext cx="823875" cy="448700"/>
            </a:xfrm>
            <a:custGeom>
              <a:avLst/>
              <a:gdLst/>
              <a:ahLst/>
              <a:cxnLst/>
              <a:rect l="l" t="t" r="r" b="b"/>
              <a:pathLst>
                <a:path w="32955" h="17948" extrusionOk="0">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5" name="Google Shape;4495;p117"/>
            <p:cNvSpPr/>
            <p:nvPr/>
          </p:nvSpPr>
          <p:spPr>
            <a:xfrm>
              <a:off x="1017000" y="2199825"/>
              <a:ext cx="718550" cy="375200"/>
            </a:xfrm>
            <a:custGeom>
              <a:avLst/>
              <a:gdLst/>
              <a:ahLst/>
              <a:cxnLst/>
              <a:rect l="l" t="t" r="r" b="b"/>
              <a:pathLst>
                <a:path w="28742" h="15008" extrusionOk="0">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6" name="Google Shape;4496;p117"/>
            <p:cNvSpPr/>
            <p:nvPr/>
          </p:nvSpPr>
          <p:spPr>
            <a:xfrm>
              <a:off x="1051000" y="2176800"/>
              <a:ext cx="657125" cy="330225"/>
            </a:xfrm>
            <a:custGeom>
              <a:avLst/>
              <a:gdLst/>
              <a:ahLst/>
              <a:cxnLst/>
              <a:rect l="l" t="t" r="r" b="b"/>
              <a:pathLst>
                <a:path w="26285" h="13209" extrusionOk="0">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7" name="Google Shape;4497;p117"/>
            <p:cNvSpPr/>
            <p:nvPr/>
          </p:nvSpPr>
          <p:spPr>
            <a:xfrm>
              <a:off x="1176050" y="2151575"/>
              <a:ext cx="504650" cy="233675"/>
            </a:xfrm>
            <a:custGeom>
              <a:avLst/>
              <a:gdLst/>
              <a:ahLst/>
              <a:cxnLst/>
              <a:rect l="l" t="t" r="r" b="b"/>
              <a:pathLst>
                <a:path w="20186" h="9347" extrusionOk="0">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8" name="Google Shape;4498;p117"/>
            <p:cNvSpPr/>
            <p:nvPr/>
          </p:nvSpPr>
          <p:spPr>
            <a:xfrm>
              <a:off x="1145350" y="2127425"/>
              <a:ext cx="509025" cy="235875"/>
            </a:xfrm>
            <a:custGeom>
              <a:avLst/>
              <a:gdLst/>
              <a:ahLst/>
              <a:cxnLst/>
              <a:rect l="l" t="t" r="r" b="b"/>
              <a:pathLst>
                <a:path w="20361" h="9435" extrusionOk="0">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9" name="Google Shape;4499;p117"/>
            <p:cNvSpPr/>
            <p:nvPr/>
          </p:nvSpPr>
          <p:spPr>
            <a:xfrm>
              <a:off x="1190325" y="2262350"/>
              <a:ext cx="66950" cy="38425"/>
            </a:xfrm>
            <a:custGeom>
              <a:avLst/>
              <a:gdLst/>
              <a:ahLst/>
              <a:cxnLst/>
              <a:rect l="l" t="t" r="r" b="b"/>
              <a:pathLst>
                <a:path w="2678" h="1537" extrusionOk="0">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00" name="Google Shape;4500;p117"/>
            <p:cNvSpPr/>
            <p:nvPr/>
          </p:nvSpPr>
          <p:spPr>
            <a:xfrm>
              <a:off x="916075" y="2376450"/>
              <a:ext cx="69125" cy="47200"/>
            </a:xfrm>
            <a:custGeom>
              <a:avLst/>
              <a:gdLst/>
              <a:ahLst/>
              <a:cxnLst/>
              <a:rect l="l" t="t" r="r" b="b"/>
              <a:pathLst>
                <a:path w="2765" h="1888" extrusionOk="0">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01" name="Google Shape;4501;p117"/>
            <p:cNvSpPr/>
            <p:nvPr/>
          </p:nvSpPr>
          <p:spPr>
            <a:xfrm>
              <a:off x="1008225" y="2288700"/>
              <a:ext cx="72425" cy="46100"/>
            </a:xfrm>
            <a:custGeom>
              <a:avLst/>
              <a:gdLst/>
              <a:ahLst/>
              <a:cxnLst/>
              <a:rect l="l" t="t" r="r" b="b"/>
              <a:pathLst>
                <a:path w="2897" h="1844" extrusionOk="0">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02" name="Google Shape;4502;p117"/>
            <p:cNvSpPr/>
            <p:nvPr/>
          </p:nvSpPr>
          <p:spPr>
            <a:xfrm>
              <a:off x="1671900" y="2078075"/>
              <a:ext cx="158000" cy="82300"/>
            </a:xfrm>
            <a:custGeom>
              <a:avLst/>
              <a:gdLst/>
              <a:ahLst/>
              <a:cxnLst/>
              <a:rect l="l" t="t" r="r" b="b"/>
              <a:pathLst>
                <a:path w="6320" h="3292" extrusionOk="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03" name="Google Shape;4503;p117"/>
            <p:cNvSpPr/>
            <p:nvPr/>
          </p:nvSpPr>
          <p:spPr>
            <a:xfrm>
              <a:off x="1645575" y="2080250"/>
              <a:ext cx="110825" cy="55975"/>
            </a:xfrm>
            <a:custGeom>
              <a:avLst/>
              <a:gdLst/>
              <a:ahLst/>
              <a:cxnLst/>
              <a:rect l="l" t="t" r="r" b="b"/>
              <a:pathLst>
                <a:path w="4433" h="2239" extrusionOk="0">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4504" name="Google Shape;4504;p117"/>
          <p:cNvSpPr/>
          <p:nvPr/>
        </p:nvSpPr>
        <p:spPr>
          <a:xfrm>
            <a:off x="-6817700" y="6858000"/>
            <a:ext cx="132648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05" name="Google Shape;4505;p117"/>
          <p:cNvSpPr/>
          <p:nvPr/>
        </p:nvSpPr>
        <p:spPr>
          <a:xfrm>
            <a:off x="-6817700" y="-841700"/>
            <a:ext cx="6817600" cy="83700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06" name="Google Shape;4506;p117"/>
          <p:cNvSpPr/>
          <p:nvPr/>
        </p:nvSpPr>
        <p:spPr>
          <a:xfrm>
            <a:off x="-727100" y="-4351509"/>
            <a:ext cx="166992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07" name="Google Shape;4507;p117"/>
          <p:cNvSpPr/>
          <p:nvPr/>
        </p:nvSpPr>
        <p:spPr>
          <a:xfrm>
            <a:off x="12192100" y="-1697433"/>
            <a:ext cx="13264800" cy="9565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50729727"/>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23: z-Blank, with ASU Learn to Thrive Morse code pattern edges, black" preserve="1">
  <p:cSld name="23: z-Blank, with ASU Learn to Thrive Morse code pattern edges, black">
    <p:bg>
      <p:bgPr>
        <a:solidFill>
          <a:schemeClr val="dk1"/>
        </a:solidFill>
        <a:effectLst/>
      </p:bgPr>
    </p:bg>
    <p:spTree>
      <p:nvGrpSpPr>
        <p:cNvPr id="1" name="Shape 4508"/>
        <p:cNvGrpSpPr/>
        <p:nvPr/>
      </p:nvGrpSpPr>
      <p:grpSpPr>
        <a:xfrm>
          <a:off x="0" y="0"/>
          <a:ext cx="0" cy="0"/>
          <a:chOff x="0" y="0"/>
          <a:chExt cx="0" cy="0"/>
        </a:xfrm>
      </p:grpSpPr>
      <p:grpSp>
        <p:nvGrpSpPr>
          <p:cNvPr id="4509" name="Google Shape;4509;p118"/>
          <p:cNvGrpSpPr/>
          <p:nvPr/>
        </p:nvGrpSpPr>
        <p:grpSpPr>
          <a:xfrm>
            <a:off x="6096002" y="297402"/>
            <a:ext cx="12358729" cy="723572"/>
            <a:chOff x="-62524" y="217501"/>
            <a:chExt cx="9269047" cy="542679"/>
          </a:xfrm>
        </p:grpSpPr>
        <p:sp>
          <p:nvSpPr>
            <p:cNvPr id="4510" name="Google Shape;4510;p118"/>
            <p:cNvSpPr/>
            <p:nvPr/>
          </p:nvSpPr>
          <p:spPr>
            <a:xfrm>
              <a:off x="-62524" y="217501"/>
              <a:ext cx="9267232" cy="540895"/>
            </a:xfrm>
            <a:custGeom>
              <a:avLst/>
              <a:gdLst/>
              <a:ahLst/>
              <a:cxnLst/>
              <a:rect l="l" t="t" r="r" b="b"/>
              <a:pathLst>
                <a:path w="285695" h="16675" extrusionOk="0">
                  <a:moveTo>
                    <a:pt x="669" y="0"/>
                  </a:moveTo>
                  <a:lnTo>
                    <a:pt x="502" y="56"/>
                  </a:lnTo>
                  <a:lnTo>
                    <a:pt x="223" y="223"/>
                  </a:lnTo>
                  <a:lnTo>
                    <a:pt x="56" y="502"/>
                  </a:lnTo>
                  <a:lnTo>
                    <a:pt x="0" y="669"/>
                  </a:lnTo>
                  <a:lnTo>
                    <a:pt x="0" y="837"/>
                  </a:lnTo>
                  <a:lnTo>
                    <a:pt x="0" y="1004"/>
                  </a:lnTo>
                  <a:lnTo>
                    <a:pt x="56" y="1171"/>
                  </a:lnTo>
                  <a:lnTo>
                    <a:pt x="223" y="1394"/>
                  </a:lnTo>
                  <a:lnTo>
                    <a:pt x="502" y="1617"/>
                  </a:lnTo>
                  <a:lnTo>
                    <a:pt x="669" y="1673"/>
                  </a:lnTo>
                  <a:lnTo>
                    <a:pt x="1004" y="1673"/>
                  </a:lnTo>
                  <a:lnTo>
                    <a:pt x="1171" y="1617"/>
                  </a:lnTo>
                  <a:lnTo>
                    <a:pt x="1394" y="1394"/>
                  </a:lnTo>
                  <a:lnTo>
                    <a:pt x="1617" y="1171"/>
                  </a:lnTo>
                  <a:lnTo>
                    <a:pt x="1617" y="1004"/>
                  </a:lnTo>
                  <a:lnTo>
                    <a:pt x="1673" y="837"/>
                  </a:lnTo>
                  <a:lnTo>
                    <a:pt x="1617" y="669"/>
                  </a:lnTo>
                  <a:lnTo>
                    <a:pt x="1617" y="502"/>
                  </a:lnTo>
                  <a:lnTo>
                    <a:pt x="1394" y="223"/>
                  </a:lnTo>
                  <a:lnTo>
                    <a:pt x="1171" y="56"/>
                  </a:lnTo>
                  <a:lnTo>
                    <a:pt x="1004" y="0"/>
                  </a:lnTo>
                  <a:close/>
                  <a:moveTo>
                    <a:pt x="3959" y="0"/>
                  </a:moveTo>
                  <a:lnTo>
                    <a:pt x="3792" y="56"/>
                  </a:lnTo>
                  <a:lnTo>
                    <a:pt x="3569" y="223"/>
                  </a:lnTo>
                  <a:lnTo>
                    <a:pt x="3402" y="502"/>
                  </a:lnTo>
                  <a:lnTo>
                    <a:pt x="3346" y="669"/>
                  </a:lnTo>
                  <a:lnTo>
                    <a:pt x="3290" y="837"/>
                  </a:lnTo>
                  <a:lnTo>
                    <a:pt x="3346" y="1004"/>
                  </a:lnTo>
                  <a:lnTo>
                    <a:pt x="3402" y="1171"/>
                  </a:lnTo>
                  <a:lnTo>
                    <a:pt x="3569" y="1394"/>
                  </a:lnTo>
                  <a:lnTo>
                    <a:pt x="3792" y="1617"/>
                  </a:lnTo>
                  <a:lnTo>
                    <a:pt x="3959" y="1673"/>
                  </a:lnTo>
                  <a:lnTo>
                    <a:pt x="4294" y="1673"/>
                  </a:lnTo>
                  <a:lnTo>
                    <a:pt x="4461" y="1617"/>
                  </a:lnTo>
                  <a:lnTo>
                    <a:pt x="4740" y="1394"/>
                  </a:lnTo>
                  <a:lnTo>
                    <a:pt x="4907" y="1171"/>
                  </a:lnTo>
                  <a:lnTo>
                    <a:pt x="4963" y="1004"/>
                  </a:lnTo>
                  <a:lnTo>
                    <a:pt x="4963" y="837"/>
                  </a:lnTo>
                  <a:lnTo>
                    <a:pt x="4963" y="669"/>
                  </a:lnTo>
                  <a:lnTo>
                    <a:pt x="4907" y="502"/>
                  </a:lnTo>
                  <a:lnTo>
                    <a:pt x="4740" y="223"/>
                  </a:lnTo>
                  <a:lnTo>
                    <a:pt x="4461" y="56"/>
                  </a:lnTo>
                  <a:lnTo>
                    <a:pt x="4294" y="0"/>
                  </a:lnTo>
                  <a:close/>
                  <a:moveTo>
                    <a:pt x="9090" y="0"/>
                  </a:moveTo>
                  <a:lnTo>
                    <a:pt x="8923" y="56"/>
                  </a:lnTo>
                  <a:lnTo>
                    <a:pt x="8644" y="223"/>
                  </a:lnTo>
                  <a:lnTo>
                    <a:pt x="8477" y="502"/>
                  </a:lnTo>
                  <a:lnTo>
                    <a:pt x="8421" y="669"/>
                  </a:lnTo>
                  <a:lnTo>
                    <a:pt x="8421" y="837"/>
                  </a:lnTo>
                  <a:lnTo>
                    <a:pt x="8421" y="1004"/>
                  </a:lnTo>
                  <a:lnTo>
                    <a:pt x="8477" y="1171"/>
                  </a:lnTo>
                  <a:lnTo>
                    <a:pt x="8644" y="1394"/>
                  </a:lnTo>
                  <a:lnTo>
                    <a:pt x="8923" y="1617"/>
                  </a:lnTo>
                  <a:lnTo>
                    <a:pt x="9090" y="1673"/>
                  </a:lnTo>
                  <a:lnTo>
                    <a:pt x="9425" y="1673"/>
                  </a:lnTo>
                  <a:lnTo>
                    <a:pt x="9536" y="1617"/>
                  </a:lnTo>
                  <a:lnTo>
                    <a:pt x="9815" y="1394"/>
                  </a:lnTo>
                  <a:lnTo>
                    <a:pt x="9982" y="1171"/>
                  </a:lnTo>
                  <a:lnTo>
                    <a:pt x="10038" y="1004"/>
                  </a:lnTo>
                  <a:lnTo>
                    <a:pt x="10038" y="837"/>
                  </a:lnTo>
                  <a:lnTo>
                    <a:pt x="10038" y="669"/>
                  </a:lnTo>
                  <a:lnTo>
                    <a:pt x="9982" y="502"/>
                  </a:lnTo>
                  <a:lnTo>
                    <a:pt x="9815" y="223"/>
                  </a:lnTo>
                  <a:lnTo>
                    <a:pt x="9536" y="56"/>
                  </a:lnTo>
                  <a:lnTo>
                    <a:pt x="9425" y="0"/>
                  </a:lnTo>
                  <a:close/>
                  <a:moveTo>
                    <a:pt x="14165" y="0"/>
                  </a:moveTo>
                  <a:lnTo>
                    <a:pt x="13998" y="56"/>
                  </a:lnTo>
                  <a:lnTo>
                    <a:pt x="13719" y="223"/>
                  </a:lnTo>
                  <a:lnTo>
                    <a:pt x="13551" y="502"/>
                  </a:lnTo>
                  <a:lnTo>
                    <a:pt x="13496" y="669"/>
                  </a:lnTo>
                  <a:lnTo>
                    <a:pt x="13496" y="837"/>
                  </a:lnTo>
                  <a:lnTo>
                    <a:pt x="13496" y="1004"/>
                  </a:lnTo>
                  <a:lnTo>
                    <a:pt x="13551" y="1171"/>
                  </a:lnTo>
                  <a:lnTo>
                    <a:pt x="13719" y="1394"/>
                  </a:lnTo>
                  <a:lnTo>
                    <a:pt x="13998" y="1617"/>
                  </a:lnTo>
                  <a:lnTo>
                    <a:pt x="14165" y="1673"/>
                  </a:lnTo>
                  <a:lnTo>
                    <a:pt x="14499" y="1673"/>
                  </a:lnTo>
                  <a:lnTo>
                    <a:pt x="14611" y="1617"/>
                  </a:lnTo>
                  <a:lnTo>
                    <a:pt x="14890" y="1394"/>
                  </a:lnTo>
                  <a:lnTo>
                    <a:pt x="15057" y="1171"/>
                  </a:lnTo>
                  <a:lnTo>
                    <a:pt x="15113" y="1004"/>
                  </a:lnTo>
                  <a:lnTo>
                    <a:pt x="15113" y="837"/>
                  </a:lnTo>
                  <a:lnTo>
                    <a:pt x="15113" y="669"/>
                  </a:lnTo>
                  <a:lnTo>
                    <a:pt x="15057" y="502"/>
                  </a:lnTo>
                  <a:lnTo>
                    <a:pt x="14890" y="223"/>
                  </a:lnTo>
                  <a:lnTo>
                    <a:pt x="14611" y="56"/>
                  </a:lnTo>
                  <a:lnTo>
                    <a:pt x="14499" y="0"/>
                  </a:lnTo>
                  <a:close/>
                  <a:moveTo>
                    <a:pt x="24203" y="0"/>
                  </a:moveTo>
                  <a:lnTo>
                    <a:pt x="24036" y="56"/>
                  </a:lnTo>
                  <a:lnTo>
                    <a:pt x="23757" y="223"/>
                  </a:lnTo>
                  <a:lnTo>
                    <a:pt x="23589" y="502"/>
                  </a:lnTo>
                  <a:lnTo>
                    <a:pt x="23534" y="669"/>
                  </a:lnTo>
                  <a:lnTo>
                    <a:pt x="23534" y="837"/>
                  </a:lnTo>
                  <a:lnTo>
                    <a:pt x="23534" y="1004"/>
                  </a:lnTo>
                  <a:lnTo>
                    <a:pt x="23589" y="1171"/>
                  </a:lnTo>
                  <a:lnTo>
                    <a:pt x="23757" y="1394"/>
                  </a:lnTo>
                  <a:lnTo>
                    <a:pt x="24036" y="1617"/>
                  </a:lnTo>
                  <a:lnTo>
                    <a:pt x="24203" y="1673"/>
                  </a:lnTo>
                  <a:lnTo>
                    <a:pt x="24537" y="1673"/>
                  </a:lnTo>
                  <a:lnTo>
                    <a:pt x="24649" y="1617"/>
                  </a:lnTo>
                  <a:lnTo>
                    <a:pt x="24928" y="1394"/>
                  </a:lnTo>
                  <a:lnTo>
                    <a:pt x="25095" y="1171"/>
                  </a:lnTo>
                  <a:lnTo>
                    <a:pt x="25151" y="1004"/>
                  </a:lnTo>
                  <a:lnTo>
                    <a:pt x="25207" y="837"/>
                  </a:lnTo>
                  <a:lnTo>
                    <a:pt x="25151" y="669"/>
                  </a:lnTo>
                  <a:lnTo>
                    <a:pt x="25095" y="502"/>
                  </a:lnTo>
                  <a:lnTo>
                    <a:pt x="24928" y="223"/>
                  </a:lnTo>
                  <a:lnTo>
                    <a:pt x="24649" y="56"/>
                  </a:lnTo>
                  <a:lnTo>
                    <a:pt x="24537" y="0"/>
                  </a:lnTo>
                  <a:close/>
                  <a:moveTo>
                    <a:pt x="32624" y="0"/>
                  </a:moveTo>
                  <a:lnTo>
                    <a:pt x="32456" y="56"/>
                  </a:lnTo>
                  <a:lnTo>
                    <a:pt x="32178" y="223"/>
                  </a:lnTo>
                  <a:lnTo>
                    <a:pt x="32010" y="502"/>
                  </a:lnTo>
                  <a:lnTo>
                    <a:pt x="31954" y="669"/>
                  </a:lnTo>
                  <a:lnTo>
                    <a:pt x="31954" y="837"/>
                  </a:lnTo>
                  <a:lnTo>
                    <a:pt x="31954" y="1004"/>
                  </a:lnTo>
                  <a:lnTo>
                    <a:pt x="32010" y="1171"/>
                  </a:lnTo>
                  <a:lnTo>
                    <a:pt x="32178" y="1394"/>
                  </a:lnTo>
                  <a:lnTo>
                    <a:pt x="32456" y="1617"/>
                  </a:lnTo>
                  <a:lnTo>
                    <a:pt x="32624" y="1673"/>
                  </a:lnTo>
                  <a:lnTo>
                    <a:pt x="32958" y="1673"/>
                  </a:lnTo>
                  <a:lnTo>
                    <a:pt x="33126" y="1617"/>
                  </a:lnTo>
                  <a:lnTo>
                    <a:pt x="33349" y="1394"/>
                  </a:lnTo>
                  <a:lnTo>
                    <a:pt x="33572" y="1171"/>
                  </a:lnTo>
                  <a:lnTo>
                    <a:pt x="33627" y="1004"/>
                  </a:lnTo>
                  <a:lnTo>
                    <a:pt x="33627" y="837"/>
                  </a:lnTo>
                  <a:lnTo>
                    <a:pt x="33627" y="669"/>
                  </a:lnTo>
                  <a:lnTo>
                    <a:pt x="33572" y="502"/>
                  </a:lnTo>
                  <a:lnTo>
                    <a:pt x="33349" y="223"/>
                  </a:lnTo>
                  <a:lnTo>
                    <a:pt x="33126" y="56"/>
                  </a:lnTo>
                  <a:lnTo>
                    <a:pt x="32958" y="0"/>
                  </a:lnTo>
                  <a:close/>
                  <a:moveTo>
                    <a:pt x="42773" y="0"/>
                  </a:moveTo>
                  <a:lnTo>
                    <a:pt x="42606" y="56"/>
                  </a:lnTo>
                  <a:lnTo>
                    <a:pt x="42383" y="223"/>
                  </a:lnTo>
                  <a:lnTo>
                    <a:pt x="42216" y="502"/>
                  </a:lnTo>
                  <a:lnTo>
                    <a:pt x="42160" y="669"/>
                  </a:lnTo>
                  <a:lnTo>
                    <a:pt x="42104" y="837"/>
                  </a:lnTo>
                  <a:lnTo>
                    <a:pt x="42160" y="1004"/>
                  </a:lnTo>
                  <a:lnTo>
                    <a:pt x="42216" y="1171"/>
                  </a:lnTo>
                  <a:lnTo>
                    <a:pt x="42383" y="1394"/>
                  </a:lnTo>
                  <a:lnTo>
                    <a:pt x="42606" y="1617"/>
                  </a:lnTo>
                  <a:lnTo>
                    <a:pt x="42773" y="1673"/>
                  </a:lnTo>
                  <a:lnTo>
                    <a:pt x="43108" y="1673"/>
                  </a:lnTo>
                  <a:lnTo>
                    <a:pt x="43275" y="1617"/>
                  </a:lnTo>
                  <a:lnTo>
                    <a:pt x="43554" y="1394"/>
                  </a:lnTo>
                  <a:lnTo>
                    <a:pt x="43721" y="1171"/>
                  </a:lnTo>
                  <a:lnTo>
                    <a:pt x="43777" y="1004"/>
                  </a:lnTo>
                  <a:lnTo>
                    <a:pt x="43777" y="837"/>
                  </a:lnTo>
                  <a:lnTo>
                    <a:pt x="43777" y="669"/>
                  </a:lnTo>
                  <a:lnTo>
                    <a:pt x="43721" y="502"/>
                  </a:lnTo>
                  <a:lnTo>
                    <a:pt x="43554" y="223"/>
                  </a:lnTo>
                  <a:lnTo>
                    <a:pt x="43275" y="56"/>
                  </a:lnTo>
                  <a:lnTo>
                    <a:pt x="43108" y="0"/>
                  </a:lnTo>
                  <a:close/>
                  <a:moveTo>
                    <a:pt x="51083" y="0"/>
                  </a:moveTo>
                  <a:lnTo>
                    <a:pt x="50915" y="56"/>
                  </a:lnTo>
                  <a:lnTo>
                    <a:pt x="50636" y="223"/>
                  </a:lnTo>
                  <a:lnTo>
                    <a:pt x="50469" y="502"/>
                  </a:lnTo>
                  <a:lnTo>
                    <a:pt x="50413" y="669"/>
                  </a:lnTo>
                  <a:lnTo>
                    <a:pt x="50413" y="837"/>
                  </a:lnTo>
                  <a:lnTo>
                    <a:pt x="50413" y="1004"/>
                  </a:lnTo>
                  <a:lnTo>
                    <a:pt x="50469" y="1171"/>
                  </a:lnTo>
                  <a:lnTo>
                    <a:pt x="50636" y="1394"/>
                  </a:lnTo>
                  <a:lnTo>
                    <a:pt x="50915" y="1617"/>
                  </a:lnTo>
                  <a:lnTo>
                    <a:pt x="51083" y="1673"/>
                  </a:lnTo>
                  <a:lnTo>
                    <a:pt x="51417" y="1673"/>
                  </a:lnTo>
                  <a:lnTo>
                    <a:pt x="51529" y="1617"/>
                  </a:lnTo>
                  <a:lnTo>
                    <a:pt x="51808" y="1394"/>
                  </a:lnTo>
                  <a:lnTo>
                    <a:pt x="51975" y="1171"/>
                  </a:lnTo>
                  <a:lnTo>
                    <a:pt x="52031" y="1004"/>
                  </a:lnTo>
                  <a:lnTo>
                    <a:pt x="52031" y="837"/>
                  </a:lnTo>
                  <a:lnTo>
                    <a:pt x="52031" y="669"/>
                  </a:lnTo>
                  <a:lnTo>
                    <a:pt x="51975" y="502"/>
                  </a:lnTo>
                  <a:lnTo>
                    <a:pt x="51808" y="223"/>
                  </a:lnTo>
                  <a:lnTo>
                    <a:pt x="51529" y="56"/>
                  </a:lnTo>
                  <a:lnTo>
                    <a:pt x="51417" y="0"/>
                  </a:lnTo>
                  <a:close/>
                  <a:moveTo>
                    <a:pt x="61176" y="0"/>
                  </a:moveTo>
                  <a:lnTo>
                    <a:pt x="61009" y="56"/>
                  </a:lnTo>
                  <a:lnTo>
                    <a:pt x="60730" y="223"/>
                  </a:lnTo>
                  <a:lnTo>
                    <a:pt x="60563" y="502"/>
                  </a:lnTo>
                  <a:lnTo>
                    <a:pt x="60507" y="669"/>
                  </a:lnTo>
                  <a:lnTo>
                    <a:pt x="60507" y="837"/>
                  </a:lnTo>
                  <a:lnTo>
                    <a:pt x="60507" y="1004"/>
                  </a:lnTo>
                  <a:lnTo>
                    <a:pt x="60563" y="1171"/>
                  </a:lnTo>
                  <a:lnTo>
                    <a:pt x="60730" y="1394"/>
                  </a:lnTo>
                  <a:lnTo>
                    <a:pt x="61009" y="1617"/>
                  </a:lnTo>
                  <a:lnTo>
                    <a:pt x="61176" y="1673"/>
                  </a:lnTo>
                  <a:lnTo>
                    <a:pt x="61511" y="1673"/>
                  </a:lnTo>
                  <a:lnTo>
                    <a:pt x="61623" y="1617"/>
                  </a:lnTo>
                  <a:lnTo>
                    <a:pt x="61901" y="1394"/>
                  </a:lnTo>
                  <a:lnTo>
                    <a:pt x="62069" y="1171"/>
                  </a:lnTo>
                  <a:lnTo>
                    <a:pt x="62124" y="1004"/>
                  </a:lnTo>
                  <a:lnTo>
                    <a:pt x="62124" y="837"/>
                  </a:lnTo>
                  <a:lnTo>
                    <a:pt x="62124" y="669"/>
                  </a:lnTo>
                  <a:lnTo>
                    <a:pt x="62069" y="502"/>
                  </a:lnTo>
                  <a:lnTo>
                    <a:pt x="61901" y="223"/>
                  </a:lnTo>
                  <a:lnTo>
                    <a:pt x="61623" y="56"/>
                  </a:lnTo>
                  <a:lnTo>
                    <a:pt x="61511" y="0"/>
                  </a:lnTo>
                  <a:close/>
                  <a:moveTo>
                    <a:pt x="64522" y="0"/>
                  </a:moveTo>
                  <a:lnTo>
                    <a:pt x="64355" y="56"/>
                  </a:lnTo>
                  <a:lnTo>
                    <a:pt x="64076" y="223"/>
                  </a:lnTo>
                  <a:lnTo>
                    <a:pt x="63909" y="502"/>
                  </a:lnTo>
                  <a:lnTo>
                    <a:pt x="63853" y="669"/>
                  </a:lnTo>
                  <a:lnTo>
                    <a:pt x="63853" y="837"/>
                  </a:lnTo>
                  <a:lnTo>
                    <a:pt x="63853" y="1004"/>
                  </a:lnTo>
                  <a:lnTo>
                    <a:pt x="63909" y="1171"/>
                  </a:lnTo>
                  <a:lnTo>
                    <a:pt x="64076" y="1394"/>
                  </a:lnTo>
                  <a:lnTo>
                    <a:pt x="64355" y="1617"/>
                  </a:lnTo>
                  <a:lnTo>
                    <a:pt x="64522" y="1673"/>
                  </a:lnTo>
                  <a:lnTo>
                    <a:pt x="64857" y="1673"/>
                  </a:lnTo>
                  <a:lnTo>
                    <a:pt x="65024" y="1617"/>
                  </a:lnTo>
                  <a:lnTo>
                    <a:pt x="65247" y="1394"/>
                  </a:lnTo>
                  <a:lnTo>
                    <a:pt x="65470" y="1171"/>
                  </a:lnTo>
                  <a:lnTo>
                    <a:pt x="65470" y="1004"/>
                  </a:lnTo>
                  <a:lnTo>
                    <a:pt x="65526" y="837"/>
                  </a:lnTo>
                  <a:lnTo>
                    <a:pt x="65470" y="669"/>
                  </a:lnTo>
                  <a:lnTo>
                    <a:pt x="65470" y="502"/>
                  </a:lnTo>
                  <a:lnTo>
                    <a:pt x="65247" y="223"/>
                  </a:lnTo>
                  <a:lnTo>
                    <a:pt x="65024" y="56"/>
                  </a:lnTo>
                  <a:lnTo>
                    <a:pt x="64857" y="0"/>
                  </a:lnTo>
                  <a:close/>
                  <a:moveTo>
                    <a:pt x="67868" y="0"/>
                  </a:moveTo>
                  <a:lnTo>
                    <a:pt x="67757" y="56"/>
                  </a:lnTo>
                  <a:lnTo>
                    <a:pt x="67478" y="223"/>
                  </a:lnTo>
                  <a:lnTo>
                    <a:pt x="67311" y="502"/>
                  </a:lnTo>
                  <a:lnTo>
                    <a:pt x="67255" y="669"/>
                  </a:lnTo>
                  <a:lnTo>
                    <a:pt x="67199" y="837"/>
                  </a:lnTo>
                  <a:lnTo>
                    <a:pt x="67255" y="1004"/>
                  </a:lnTo>
                  <a:lnTo>
                    <a:pt x="67311" y="1171"/>
                  </a:lnTo>
                  <a:lnTo>
                    <a:pt x="67478" y="1394"/>
                  </a:lnTo>
                  <a:lnTo>
                    <a:pt x="67757" y="1617"/>
                  </a:lnTo>
                  <a:lnTo>
                    <a:pt x="67868" y="1673"/>
                  </a:lnTo>
                  <a:lnTo>
                    <a:pt x="68203" y="1673"/>
                  </a:lnTo>
                  <a:lnTo>
                    <a:pt x="68370" y="1617"/>
                  </a:lnTo>
                  <a:lnTo>
                    <a:pt x="68649" y="1394"/>
                  </a:lnTo>
                  <a:lnTo>
                    <a:pt x="68816" y="1171"/>
                  </a:lnTo>
                  <a:lnTo>
                    <a:pt x="68872" y="1004"/>
                  </a:lnTo>
                  <a:lnTo>
                    <a:pt x="68872" y="837"/>
                  </a:lnTo>
                  <a:lnTo>
                    <a:pt x="68872" y="669"/>
                  </a:lnTo>
                  <a:lnTo>
                    <a:pt x="68816" y="502"/>
                  </a:lnTo>
                  <a:lnTo>
                    <a:pt x="68649" y="223"/>
                  </a:lnTo>
                  <a:lnTo>
                    <a:pt x="68370" y="56"/>
                  </a:lnTo>
                  <a:lnTo>
                    <a:pt x="68203" y="0"/>
                  </a:lnTo>
                  <a:close/>
                  <a:moveTo>
                    <a:pt x="72943" y="0"/>
                  </a:moveTo>
                  <a:lnTo>
                    <a:pt x="72776" y="56"/>
                  </a:lnTo>
                  <a:lnTo>
                    <a:pt x="72553" y="223"/>
                  </a:lnTo>
                  <a:lnTo>
                    <a:pt x="72386" y="502"/>
                  </a:lnTo>
                  <a:lnTo>
                    <a:pt x="72330" y="669"/>
                  </a:lnTo>
                  <a:lnTo>
                    <a:pt x="72274" y="837"/>
                  </a:lnTo>
                  <a:lnTo>
                    <a:pt x="72330" y="1004"/>
                  </a:lnTo>
                  <a:lnTo>
                    <a:pt x="72386" y="1171"/>
                  </a:lnTo>
                  <a:lnTo>
                    <a:pt x="72553" y="1394"/>
                  </a:lnTo>
                  <a:lnTo>
                    <a:pt x="72776" y="1617"/>
                  </a:lnTo>
                  <a:lnTo>
                    <a:pt x="72943" y="1673"/>
                  </a:lnTo>
                  <a:lnTo>
                    <a:pt x="73278" y="1673"/>
                  </a:lnTo>
                  <a:lnTo>
                    <a:pt x="73445" y="1617"/>
                  </a:lnTo>
                  <a:lnTo>
                    <a:pt x="73724" y="1394"/>
                  </a:lnTo>
                  <a:lnTo>
                    <a:pt x="73891" y="1171"/>
                  </a:lnTo>
                  <a:lnTo>
                    <a:pt x="73947" y="1004"/>
                  </a:lnTo>
                  <a:lnTo>
                    <a:pt x="73947" y="837"/>
                  </a:lnTo>
                  <a:lnTo>
                    <a:pt x="73947" y="669"/>
                  </a:lnTo>
                  <a:lnTo>
                    <a:pt x="73891" y="502"/>
                  </a:lnTo>
                  <a:lnTo>
                    <a:pt x="73724" y="223"/>
                  </a:lnTo>
                  <a:lnTo>
                    <a:pt x="73445" y="56"/>
                  </a:lnTo>
                  <a:lnTo>
                    <a:pt x="73278" y="0"/>
                  </a:lnTo>
                  <a:close/>
                  <a:moveTo>
                    <a:pt x="76289" y="0"/>
                  </a:moveTo>
                  <a:lnTo>
                    <a:pt x="76122" y="56"/>
                  </a:lnTo>
                  <a:lnTo>
                    <a:pt x="75899" y="223"/>
                  </a:lnTo>
                  <a:lnTo>
                    <a:pt x="75676" y="502"/>
                  </a:lnTo>
                  <a:lnTo>
                    <a:pt x="75620" y="669"/>
                  </a:lnTo>
                  <a:lnTo>
                    <a:pt x="75620" y="837"/>
                  </a:lnTo>
                  <a:lnTo>
                    <a:pt x="75620" y="1004"/>
                  </a:lnTo>
                  <a:lnTo>
                    <a:pt x="75676" y="1171"/>
                  </a:lnTo>
                  <a:lnTo>
                    <a:pt x="75899" y="1394"/>
                  </a:lnTo>
                  <a:lnTo>
                    <a:pt x="76122" y="1617"/>
                  </a:lnTo>
                  <a:lnTo>
                    <a:pt x="76289" y="1673"/>
                  </a:lnTo>
                  <a:lnTo>
                    <a:pt x="76624" y="1673"/>
                  </a:lnTo>
                  <a:lnTo>
                    <a:pt x="76791" y="1617"/>
                  </a:lnTo>
                  <a:lnTo>
                    <a:pt x="77070" y="1394"/>
                  </a:lnTo>
                  <a:lnTo>
                    <a:pt x="77237" y="1171"/>
                  </a:lnTo>
                  <a:lnTo>
                    <a:pt x="77293" y="1004"/>
                  </a:lnTo>
                  <a:lnTo>
                    <a:pt x="77293" y="837"/>
                  </a:lnTo>
                  <a:lnTo>
                    <a:pt x="77293" y="669"/>
                  </a:lnTo>
                  <a:lnTo>
                    <a:pt x="77237" y="502"/>
                  </a:lnTo>
                  <a:lnTo>
                    <a:pt x="77070" y="223"/>
                  </a:lnTo>
                  <a:lnTo>
                    <a:pt x="76791" y="56"/>
                  </a:lnTo>
                  <a:lnTo>
                    <a:pt x="76624" y="0"/>
                  </a:lnTo>
                  <a:close/>
                  <a:moveTo>
                    <a:pt x="88056" y="0"/>
                  </a:moveTo>
                  <a:lnTo>
                    <a:pt x="87889" y="56"/>
                  </a:lnTo>
                  <a:lnTo>
                    <a:pt x="87610" y="223"/>
                  </a:lnTo>
                  <a:lnTo>
                    <a:pt x="87443" y="502"/>
                  </a:lnTo>
                  <a:lnTo>
                    <a:pt x="87387" y="669"/>
                  </a:lnTo>
                  <a:lnTo>
                    <a:pt x="87387" y="837"/>
                  </a:lnTo>
                  <a:lnTo>
                    <a:pt x="87387" y="1004"/>
                  </a:lnTo>
                  <a:lnTo>
                    <a:pt x="87443" y="1171"/>
                  </a:lnTo>
                  <a:lnTo>
                    <a:pt x="87610" y="1394"/>
                  </a:lnTo>
                  <a:lnTo>
                    <a:pt x="87889" y="1617"/>
                  </a:lnTo>
                  <a:lnTo>
                    <a:pt x="88056" y="1673"/>
                  </a:lnTo>
                  <a:lnTo>
                    <a:pt x="88391" y="1673"/>
                  </a:lnTo>
                  <a:lnTo>
                    <a:pt x="88558" y="1617"/>
                  </a:lnTo>
                  <a:lnTo>
                    <a:pt x="88781" y="1394"/>
                  </a:lnTo>
                  <a:lnTo>
                    <a:pt x="88948" y="1171"/>
                  </a:lnTo>
                  <a:lnTo>
                    <a:pt x="89004" y="1004"/>
                  </a:lnTo>
                  <a:lnTo>
                    <a:pt x="89060" y="837"/>
                  </a:lnTo>
                  <a:lnTo>
                    <a:pt x="89004" y="669"/>
                  </a:lnTo>
                  <a:lnTo>
                    <a:pt x="88948" y="502"/>
                  </a:lnTo>
                  <a:lnTo>
                    <a:pt x="88781" y="223"/>
                  </a:lnTo>
                  <a:lnTo>
                    <a:pt x="88558" y="56"/>
                  </a:lnTo>
                  <a:lnTo>
                    <a:pt x="88391" y="0"/>
                  </a:lnTo>
                  <a:close/>
                  <a:moveTo>
                    <a:pt x="96477" y="0"/>
                  </a:moveTo>
                  <a:lnTo>
                    <a:pt x="96310" y="56"/>
                  </a:lnTo>
                  <a:lnTo>
                    <a:pt x="96087" y="223"/>
                  </a:lnTo>
                  <a:lnTo>
                    <a:pt x="95863" y="502"/>
                  </a:lnTo>
                  <a:lnTo>
                    <a:pt x="95863" y="669"/>
                  </a:lnTo>
                  <a:lnTo>
                    <a:pt x="95808" y="837"/>
                  </a:lnTo>
                  <a:lnTo>
                    <a:pt x="95863" y="1004"/>
                  </a:lnTo>
                  <a:lnTo>
                    <a:pt x="95863" y="1171"/>
                  </a:lnTo>
                  <a:lnTo>
                    <a:pt x="96087" y="1394"/>
                  </a:lnTo>
                  <a:lnTo>
                    <a:pt x="96310" y="1617"/>
                  </a:lnTo>
                  <a:lnTo>
                    <a:pt x="96477" y="1673"/>
                  </a:lnTo>
                  <a:lnTo>
                    <a:pt x="96811" y="1673"/>
                  </a:lnTo>
                  <a:lnTo>
                    <a:pt x="96979" y="1617"/>
                  </a:lnTo>
                  <a:lnTo>
                    <a:pt x="97258" y="1394"/>
                  </a:lnTo>
                  <a:lnTo>
                    <a:pt x="97425" y="1171"/>
                  </a:lnTo>
                  <a:lnTo>
                    <a:pt x="97481" y="1004"/>
                  </a:lnTo>
                  <a:lnTo>
                    <a:pt x="97481" y="837"/>
                  </a:lnTo>
                  <a:lnTo>
                    <a:pt x="97481" y="669"/>
                  </a:lnTo>
                  <a:lnTo>
                    <a:pt x="97425" y="502"/>
                  </a:lnTo>
                  <a:lnTo>
                    <a:pt x="97258" y="223"/>
                  </a:lnTo>
                  <a:lnTo>
                    <a:pt x="96979" y="56"/>
                  </a:lnTo>
                  <a:lnTo>
                    <a:pt x="96811" y="0"/>
                  </a:lnTo>
                  <a:close/>
                  <a:moveTo>
                    <a:pt x="99767" y="0"/>
                  </a:moveTo>
                  <a:lnTo>
                    <a:pt x="99656" y="56"/>
                  </a:lnTo>
                  <a:lnTo>
                    <a:pt x="99377" y="223"/>
                  </a:lnTo>
                  <a:lnTo>
                    <a:pt x="99209" y="502"/>
                  </a:lnTo>
                  <a:lnTo>
                    <a:pt x="99154" y="669"/>
                  </a:lnTo>
                  <a:lnTo>
                    <a:pt x="99154" y="837"/>
                  </a:lnTo>
                  <a:lnTo>
                    <a:pt x="99154" y="1004"/>
                  </a:lnTo>
                  <a:lnTo>
                    <a:pt x="99209" y="1171"/>
                  </a:lnTo>
                  <a:lnTo>
                    <a:pt x="99377" y="1394"/>
                  </a:lnTo>
                  <a:lnTo>
                    <a:pt x="99656" y="1617"/>
                  </a:lnTo>
                  <a:lnTo>
                    <a:pt x="99767" y="1673"/>
                  </a:lnTo>
                  <a:lnTo>
                    <a:pt x="100102" y="1673"/>
                  </a:lnTo>
                  <a:lnTo>
                    <a:pt x="100269" y="1617"/>
                  </a:lnTo>
                  <a:lnTo>
                    <a:pt x="100548" y="1394"/>
                  </a:lnTo>
                  <a:lnTo>
                    <a:pt x="100715" y="1171"/>
                  </a:lnTo>
                  <a:lnTo>
                    <a:pt x="100771" y="1004"/>
                  </a:lnTo>
                  <a:lnTo>
                    <a:pt x="100771" y="837"/>
                  </a:lnTo>
                  <a:lnTo>
                    <a:pt x="100771" y="669"/>
                  </a:lnTo>
                  <a:lnTo>
                    <a:pt x="100715" y="502"/>
                  </a:lnTo>
                  <a:lnTo>
                    <a:pt x="100548" y="223"/>
                  </a:lnTo>
                  <a:lnTo>
                    <a:pt x="100269" y="56"/>
                  </a:lnTo>
                  <a:lnTo>
                    <a:pt x="100102" y="0"/>
                  </a:lnTo>
                  <a:close/>
                  <a:moveTo>
                    <a:pt x="104898" y="0"/>
                  </a:moveTo>
                  <a:lnTo>
                    <a:pt x="104730" y="56"/>
                  </a:lnTo>
                  <a:lnTo>
                    <a:pt x="104452" y="223"/>
                  </a:lnTo>
                  <a:lnTo>
                    <a:pt x="104284" y="502"/>
                  </a:lnTo>
                  <a:lnTo>
                    <a:pt x="104228" y="669"/>
                  </a:lnTo>
                  <a:lnTo>
                    <a:pt x="104228" y="837"/>
                  </a:lnTo>
                  <a:lnTo>
                    <a:pt x="104228" y="1004"/>
                  </a:lnTo>
                  <a:lnTo>
                    <a:pt x="104284" y="1171"/>
                  </a:lnTo>
                  <a:lnTo>
                    <a:pt x="104452" y="1394"/>
                  </a:lnTo>
                  <a:lnTo>
                    <a:pt x="104730" y="1617"/>
                  </a:lnTo>
                  <a:lnTo>
                    <a:pt x="104898" y="1673"/>
                  </a:lnTo>
                  <a:lnTo>
                    <a:pt x="105232" y="1673"/>
                  </a:lnTo>
                  <a:lnTo>
                    <a:pt x="105344" y="1617"/>
                  </a:lnTo>
                  <a:lnTo>
                    <a:pt x="105623" y="1394"/>
                  </a:lnTo>
                  <a:lnTo>
                    <a:pt x="105790" y="1171"/>
                  </a:lnTo>
                  <a:lnTo>
                    <a:pt x="105846" y="1004"/>
                  </a:lnTo>
                  <a:lnTo>
                    <a:pt x="105901" y="837"/>
                  </a:lnTo>
                  <a:lnTo>
                    <a:pt x="105846" y="669"/>
                  </a:lnTo>
                  <a:lnTo>
                    <a:pt x="105790" y="502"/>
                  </a:lnTo>
                  <a:lnTo>
                    <a:pt x="105623" y="223"/>
                  </a:lnTo>
                  <a:lnTo>
                    <a:pt x="105344" y="56"/>
                  </a:lnTo>
                  <a:lnTo>
                    <a:pt x="105232" y="0"/>
                  </a:lnTo>
                  <a:close/>
                  <a:moveTo>
                    <a:pt x="109972" y="0"/>
                  </a:moveTo>
                  <a:lnTo>
                    <a:pt x="109805" y="56"/>
                  </a:lnTo>
                  <a:lnTo>
                    <a:pt x="109526" y="223"/>
                  </a:lnTo>
                  <a:lnTo>
                    <a:pt x="109359" y="502"/>
                  </a:lnTo>
                  <a:lnTo>
                    <a:pt x="109303" y="669"/>
                  </a:lnTo>
                  <a:lnTo>
                    <a:pt x="109303" y="837"/>
                  </a:lnTo>
                  <a:lnTo>
                    <a:pt x="109303" y="1004"/>
                  </a:lnTo>
                  <a:lnTo>
                    <a:pt x="109359" y="1171"/>
                  </a:lnTo>
                  <a:lnTo>
                    <a:pt x="109526" y="1394"/>
                  </a:lnTo>
                  <a:lnTo>
                    <a:pt x="109805" y="1617"/>
                  </a:lnTo>
                  <a:lnTo>
                    <a:pt x="109972" y="1673"/>
                  </a:lnTo>
                  <a:lnTo>
                    <a:pt x="110307" y="1673"/>
                  </a:lnTo>
                  <a:lnTo>
                    <a:pt x="110474" y="1617"/>
                  </a:lnTo>
                  <a:lnTo>
                    <a:pt x="110697" y="1394"/>
                  </a:lnTo>
                  <a:lnTo>
                    <a:pt x="110921" y="1171"/>
                  </a:lnTo>
                  <a:lnTo>
                    <a:pt x="110921" y="1004"/>
                  </a:lnTo>
                  <a:lnTo>
                    <a:pt x="110976" y="837"/>
                  </a:lnTo>
                  <a:lnTo>
                    <a:pt x="110921" y="669"/>
                  </a:lnTo>
                  <a:lnTo>
                    <a:pt x="110921" y="502"/>
                  </a:lnTo>
                  <a:lnTo>
                    <a:pt x="110697" y="223"/>
                  </a:lnTo>
                  <a:lnTo>
                    <a:pt x="110474" y="56"/>
                  </a:lnTo>
                  <a:lnTo>
                    <a:pt x="110307" y="0"/>
                  </a:lnTo>
                  <a:close/>
                  <a:moveTo>
                    <a:pt x="120011" y="0"/>
                  </a:moveTo>
                  <a:lnTo>
                    <a:pt x="119843" y="56"/>
                  </a:lnTo>
                  <a:lnTo>
                    <a:pt x="119564" y="223"/>
                  </a:lnTo>
                  <a:lnTo>
                    <a:pt x="119397" y="502"/>
                  </a:lnTo>
                  <a:lnTo>
                    <a:pt x="119341" y="669"/>
                  </a:lnTo>
                  <a:lnTo>
                    <a:pt x="119341" y="837"/>
                  </a:lnTo>
                  <a:lnTo>
                    <a:pt x="119341" y="1004"/>
                  </a:lnTo>
                  <a:lnTo>
                    <a:pt x="119397" y="1171"/>
                  </a:lnTo>
                  <a:lnTo>
                    <a:pt x="119564" y="1394"/>
                  </a:lnTo>
                  <a:lnTo>
                    <a:pt x="119843" y="1617"/>
                  </a:lnTo>
                  <a:lnTo>
                    <a:pt x="120011" y="1673"/>
                  </a:lnTo>
                  <a:lnTo>
                    <a:pt x="120345" y="1673"/>
                  </a:lnTo>
                  <a:lnTo>
                    <a:pt x="120512" y="1617"/>
                  </a:lnTo>
                  <a:lnTo>
                    <a:pt x="120736" y="1394"/>
                  </a:lnTo>
                  <a:lnTo>
                    <a:pt x="120959" y="1171"/>
                  </a:lnTo>
                  <a:lnTo>
                    <a:pt x="120959" y="1004"/>
                  </a:lnTo>
                  <a:lnTo>
                    <a:pt x="121014" y="837"/>
                  </a:lnTo>
                  <a:lnTo>
                    <a:pt x="120959" y="669"/>
                  </a:lnTo>
                  <a:lnTo>
                    <a:pt x="120959" y="502"/>
                  </a:lnTo>
                  <a:lnTo>
                    <a:pt x="120736" y="223"/>
                  </a:lnTo>
                  <a:lnTo>
                    <a:pt x="120512" y="56"/>
                  </a:lnTo>
                  <a:lnTo>
                    <a:pt x="120345" y="0"/>
                  </a:lnTo>
                  <a:close/>
                  <a:moveTo>
                    <a:pt x="128431" y="0"/>
                  </a:moveTo>
                  <a:lnTo>
                    <a:pt x="128264" y="56"/>
                  </a:lnTo>
                  <a:lnTo>
                    <a:pt x="128041" y="223"/>
                  </a:lnTo>
                  <a:lnTo>
                    <a:pt x="127818" y="502"/>
                  </a:lnTo>
                  <a:lnTo>
                    <a:pt x="127818" y="669"/>
                  </a:lnTo>
                  <a:lnTo>
                    <a:pt x="127762" y="837"/>
                  </a:lnTo>
                  <a:lnTo>
                    <a:pt x="127818" y="1004"/>
                  </a:lnTo>
                  <a:lnTo>
                    <a:pt x="127818" y="1171"/>
                  </a:lnTo>
                  <a:lnTo>
                    <a:pt x="128041" y="1394"/>
                  </a:lnTo>
                  <a:lnTo>
                    <a:pt x="128264" y="1617"/>
                  </a:lnTo>
                  <a:lnTo>
                    <a:pt x="128431" y="1673"/>
                  </a:lnTo>
                  <a:lnTo>
                    <a:pt x="128766" y="1673"/>
                  </a:lnTo>
                  <a:lnTo>
                    <a:pt x="128933" y="1617"/>
                  </a:lnTo>
                  <a:lnTo>
                    <a:pt x="129212" y="1394"/>
                  </a:lnTo>
                  <a:lnTo>
                    <a:pt x="129379" y="1171"/>
                  </a:lnTo>
                  <a:lnTo>
                    <a:pt x="129435" y="1004"/>
                  </a:lnTo>
                  <a:lnTo>
                    <a:pt x="129435" y="837"/>
                  </a:lnTo>
                  <a:lnTo>
                    <a:pt x="129435" y="669"/>
                  </a:lnTo>
                  <a:lnTo>
                    <a:pt x="129379" y="502"/>
                  </a:lnTo>
                  <a:lnTo>
                    <a:pt x="129212" y="223"/>
                  </a:lnTo>
                  <a:lnTo>
                    <a:pt x="128933" y="56"/>
                  </a:lnTo>
                  <a:lnTo>
                    <a:pt x="128766" y="0"/>
                  </a:lnTo>
                  <a:close/>
                  <a:moveTo>
                    <a:pt x="138581" y="0"/>
                  </a:moveTo>
                  <a:lnTo>
                    <a:pt x="138469" y="56"/>
                  </a:lnTo>
                  <a:lnTo>
                    <a:pt x="138191" y="223"/>
                  </a:lnTo>
                  <a:lnTo>
                    <a:pt x="138023" y="502"/>
                  </a:lnTo>
                  <a:lnTo>
                    <a:pt x="137968" y="669"/>
                  </a:lnTo>
                  <a:lnTo>
                    <a:pt x="137968" y="837"/>
                  </a:lnTo>
                  <a:lnTo>
                    <a:pt x="137968" y="1004"/>
                  </a:lnTo>
                  <a:lnTo>
                    <a:pt x="138023" y="1171"/>
                  </a:lnTo>
                  <a:lnTo>
                    <a:pt x="138191" y="1394"/>
                  </a:lnTo>
                  <a:lnTo>
                    <a:pt x="138469" y="1617"/>
                  </a:lnTo>
                  <a:lnTo>
                    <a:pt x="138581" y="1673"/>
                  </a:lnTo>
                  <a:lnTo>
                    <a:pt x="138916" y="1673"/>
                  </a:lnTo>
                  <a:lnTo>
                    <a:pt x="139083" y="1617"/>
                  </a:lnTo>
                  <a:lnTo>
                    <a:pt x="139362" y="1394"/>
                  </a:lnTo>
                  <a:lnTo>
                    <a:pt x="139529" y="1171"/>
                  </a:lnTo>
                  <a:lnTo>
                    <a:pt x="139585" y="1004"/>
                  </a:lnTo>
                  <a:lnTo>
                    <a:pt x="139585" y="837"/>
                  </a:lnTo>
                  <a:lnTo>
                    <a:pt x="139585" y="669"/>
                  </a:lnTo>
                  <a:lnTo>
                    <a:pt x="139529" y="502"/>
                  </a:lnTo>
                  <a:lnTo>
                    <a:pt x="139362" y="223"/>
                  </a:lnTo>
                  <a:lnTo>
                    <a:pt x="139083" y="56"/>
                  </a:lnTo>
                  <a:lnTo>
                    <a:pt x="138916" y="0"/>
                  </a:lnTo>
                  <a:close/>
                  <a:moveTo>
                    <a:pt x="146834" y="0"/>
                  </a:moveTo>
                  <a:lnTo>
                    <a:pt x="146723" y="56"/>
                  </a:lnTo>
                  <a:lnTo>
                    <a:pt x="146444" y="223"/>
                  </a:lnTo>
                  <a:lnTo>
                    <a:pt x="146277" y="502"/>
                  </a:lnTo>
                  <a:lnTo>
                    <a:pt x="146221" y="669"/>
                  </a:lnTo>
                  <a:lnTo>
                    <a:pt x="146221" y="837"/>
                  </a:lnTo>
                  <a:lnTo>
                    <a:pt x="146221" y="1004"/>
                  </a:lnTo>
                  <a:lnTo>
                    <a:pt x="146277" y="1171"/>
                  </a:lnTo>
                  <a:lnTo>
                    <a:pt x="146444" y="1394"/>
                  </a:lnTo>
                  <a:lnTo>
                    <a:pt x="146723" y="1617"/>
                  </a:lnTo>
                  <a:lnTo>
                    <a:pt x="146834" y="1673"/>
                  </a:lnTo>
                  <a:lnTo>
                    <a:pt x="147169" y="1673"/>
                  </a:lnTo>
                  <a:lnTo>
                    <a:pt x="147336" y="1617"/>
                  </a:lnTo>
                  <a:lnTo>
                    <a:pt x="147615" y="1394"/>
                  </a:lnTo>
                  <a:lnTo>
                    <a:pt x="147783" y="1171"/>
                  </a:lnTo>
                  <a:lnTo>
                    <a:pt x="147838" y="1004"/>
                  </a:lnTo>
                  <a:lnTo>
                    <a:pt x="147838" y="837"/>
                  </a:lnTo>
                  <a:lnTo>
                    <a:pt x="147838" y="669"/>
                  </a:lnTo>
                  <a:lnTo>
                    <a:pt x="147783" y="502"/>
                  </a:lnTo>
                  <a:lnTo>
                    <a:pt x="147615" y="223"/>
                  </a:lnTo>
                  <a:lnTo>
                    <a:pt x="147336" y="56"/>
                  </a:lnTo>
                  <a:lnTo>
                    <a:pt x="147169" y="0"/>
                  </a:lnTo>
                  <a:close/>
                  <a:moveTo>
                    <a:pt x="156928" y="0"/>
                  </a:moveTo>
                  <a:lnTo>
                    <a:pt x="156817" y="56"/>
                  </a:lnTo>
                  <a:lnTo>
                    <a:pt x="156538" y="223"/>
                  </a:lnTo>
                  <a:lnTo>
                    <a:pt x="156371" y="502"/>
                  </a:lnTo>
                  <a:lnTo>
                    <a:pt x="156315" y="669"/>
                  </a:lnTo>
                  <a:lnTo>
                    <a:pt x="156315" y="837"/>
                  </a:lnTo>
                  <a:lnTo>
                    <a:pt x="156315" y="1004"/>
                  </a:lnTo>
                  <a:lnTo>
                    <a:pt x="156371" y="1171"/>
                  </a:lnTo>
                  <a:lnTo>
                    <a:pt x="156538" y="1394"/>
                  </a:lnTo>
                  <a:lnTo>
                    <a:pt x="156817" y="1617"/>
                  </a:lnTo>
                  <a:lnTo>
                    <a:pt x="156928" y="1673"/>
                  </a:lnTo>
                  <a:lnTo>
                    <a:pt x="157263" y="1673"/>
                  </a:lnTo>
                  <a:lnTo>
                    <a:pt x="157430" y="1617"/>
                  </a:lnTo>
                  <a:lnTo>
                    <a:pt x="157709" y="1394"/>
                  </a:lnTo>
                  <a:lnTo>
                    <a:pt x="157876" y="1171"/>
                  </a:lnTo>
                  <a:lnTo>
                    <a:pt x="157932" y="1004"/>
                  </a:lnTo>
                  <a:lnTo>
                    <a:pt x="157932" y="837"/>
                  </a:lnTo>
                  <a:lnTo>
                    <a:pt x="157932" y="669"/>
                  </a:lnTo>
                  <a:lnTo>
                    <a:pt x="157876" y="502"/>
                  </a:lnTo>
                  <a:lnTo>
                    <a:pt x="157709" y="223"/>
                  </a:lnTo>
                  <a:lnTo>
                    <a:pt x="157430" y="56"/>
                  </a:lnTo>
                  <a:lnTo>
                    <a:pt x="157263" y="0"/>
                  </a:lnTo>
                  <a:close/>
                  <a:moveTo>
                    <a:pt x="160330" y="0"/>
                  </a:moveTo>
                  <a:lnTo>
                    <a:pt x="160163" y="56"/>
                  </a:lnTo>
                  <a:lnTo>
                    <a:pt x="159884" y="223"/>
                  </a:lnTo>
                  <a:lnTo>
                    <a:pt x="159717" y="502"/>
                  </a:lnTo>
                  <a:lnTo>
                    <a:pt x="159661" y="669"/>
                  </a:lnTo>
                  <a:lnTo>
                    <a:pt x="159661" y="837"/>
                  </a:lnTo>
                  <a:lnTo>
                    <a:pt x="159661" y="1004"/>
                  </a:lnTo>
                  <a:lnTo>
                    <a:pt x="159717" y="1171"/>
                  </a:lnTo>
                  <a:lnTo>
                    <a:pt x="159884" y="1394"/>
                  </a:lnTo>
                  <a:lnTo>
                    <a:pt x="160163" y="1617"/>
                  </a:lnTo>
                  <a:lnTo>
                    <a:pt x="160330" y="1673"/>
                  </a:lnTo>
                  <a:lnTo>
                    <a:pt x="160665" y="1673"/>
                  </a:lnTo>
                  <a:lnTo>
                    <a:pt x="160832" y="1617"/>
                  </a:lnTo>
                  <a:lnTo>
                    <a:pt x="161055" y="1394"/>
                  </a:lnTo>
                  <a:lnTo>
                    <a:pt x="161222" y="1171"/>
                  </a:lnTo>
                  <a:lnTo>
                    <a:pt x="161278" y="1004"/>
                  </a:lnTo>
                  <a:lnTo>
                    <a:pt x="161334" y="837"/>
                  </a:lnTo>
                  <a:lnTo>
                    <a:pt x="161278" y="669"/>
                  </a:lnTo>
                  <a:lnTo>
                    <a:pt x="161222" y="502"/>
                  </a:lnTo>
                  <a:lnTo>
                    <a:pt x="161055" y="223"/>
                  </a:lnTo>
                  <a:lnTo>
                    <a:pt x="160832" y="56"/>
                  </a:lnTo>
                  <a:lnTo>
                    <a:pt x="160665" y="0"/>
                  </a:lnTo>
                  <a:close/>
                  <a:moveTo>
                    <a:pt x="163676" y="0"/>
                  </a:moveTo>
                  <a:lnTo>
                    <a:pt x="163509" y="56"/>
                  </a:lnTo>
                  <a:lnTo>
                    <a:pt x="163286" y="223"/>
                  </a:lnTo>
                  <a:lnTo>
                    <a:pt x="163063" y="502"/>
                  </a:lnTo>
                  <a:lnTo>
                    <a:pt x="163063" y="669"/>
                  </a:lnTo>
                  <a:lnTo>
                    <a:pt x="163007" y="837"/>
                  </a:lnTo>
                  <a:lnTo>
                    <a:pt x="163063" y="1004"/>
                  </a:lnTo>
                  <a:lnTo>
                    <a:pt x="163063" y="1171"/>
                  </a:lnTo>
                  <a:lnTo>
                    <a:pt x="163286" y="1394"/>
                  </a:lnTo>
                  <a:lnTo>
                    <a:pt x="163509" y="1617"/>
                  </a:lnTo>
                  <a:lnTo>
                    <a:pt x="163676" y="1673"/>
                  </a:lnTo>
                  <a:lnTo>
                    <a:pt x="164011" y="1673"/>
                  </a:lnTo>
                  <a:lnTo>
                    <a:pt x="164178" y="1617"/>
                  </a:lnTo>
                  <a:lnTo>
                    <a:pt x="164457" y="1394"/>
                  </a:lnTo>
                  <a:lnTo>
                    <a:pt x="164624" y="1171"/>
                  </a:lnTo>
                  <a:lnTo>
                    <a:pt x="164680" y="1004"/>
                  </a:lnTo>
                  <a:lnTo>
                    <a:pt x="164680" y="837"/>
                  </a:lnTo>
                  <a:lnTo>
                    <a:pt x="164680" y="669"/>
                  </a:lnTo>
                  <a:lnTo>
                    <a:pt x="164624" y="502"/>
                  </a:lnTo>
                  <a:lnTo>
                    <a:pt x="164457" y="223"/>
                  </a:lnTo>
                  <a:lnTo>
                    <a:pt x="164178" y="56"/>
                  </a:lnTo>
                  <a:lnTo>
                    <a:pt x="164011" y="0"/>
                  </a:lnTo>
                  <a:close/>
                  <a:moveTo>
                    <a:pt x="168751" y="0"/>
                  </a:moveTo>
                  <a:lnTo>
                    <a:pt x="168584" y="56"/>
                  </a:lnTo>
                  <a:lnTo>
                    <a:pt x="168361" y="223"/>
                  </a:lnTo>
                  <a:lnTo>
                    <a:pt x="168137" y="502"/>
                  </a:lnTo>
                  <a:lnTo>
                    <a:pt x="168137" y="669"/>
                  </a:lnTo>
                  <a:lnTo>
                    <a:pt x="168082" y="837"/>
                  </a:lnTo>
                  <a:lnTo>
                    <a:pt x="168137" y="1004"/>
                  </a:lnTo>
                  <a:lnTo>
                    <a:pt x="168137" y="1171"/>
                  </a:lnTo>
                  <a:lnTo>
                    <a:pt x="168361" y="1394"/>
                  </a:lnTo>
                  <a:lnTo>
                    <a:pt x="168584" y="1617"/>
                  </a:lnTo>
                  <a:lnTo>
                    <a:pt x="168751" y="1673"/>
                  </a:lnTo>
                  <a:lnTo>
                    <a:pt x="169085" y="1673"/>
                  </a:lnTo>
                  <a:lnTo>
                    <a:pt x="169253" y="1617"/>
                  </a:lnTo>
                  <a:lnTo>
                    <a:pt x="169532" y="1394"/>
                  </a:lnTo>
                  <a:lnTo>
                    <a:pt x="169699" y="1171"/>
                  </a:lnTo>
                  <a:lnTo>
                    <a:pt x="169755" y="1004"/>
                  </a:lnTo>
                  <a:lnTo>
                    <a:pt x="169755" y="837"/>
                  </a:lnTo>
                  <a:lnTo>
                    <a:pt x="169755" y="669"/>
                  </a:lnTo>
                  <a:lnTo>
                    <a:pt x="169699" y="502"/>
                  </a:lnTo>
                  <a:lnTo>
                    <a:pt x="169532" y="223"/>
                  </a:lnTo>
                  <a:lnTo>
                    <a:pt x="169253" y="56"/>
                  </a:lnTo>
                  <a:lnTo>
                    <a:pt x="169085" y="0"/>
                  </a:lnTo>
                  <a:close/>
                  <a:moveTo>
                    <a:pt x="172097" y="0"/>
                  </a:moveTo>
                  <a:lnTo>
                    <a:pt x="171930" y="56"/>
                  </a:lnTo>
                  <a:lnTo>
                    <a:pt x="171651" y="223"/>
                  </a:lnTo>
                  <a:lnTo>
                    <a:pt x="171483" y="502"/>
                  </a:lnTo>
                  <a:lnTo>
                    <a:pt x="171428" y="669"/>
                  </a:lnTo>
                  <a:lnTo>
                    <a:pt x="171428" y="837"/>
                  </a:lnTo>
                  <a:lnTo>
                    <a:pt x="171428" y="1004"/>
                  </a:lnTo>
                  <a:lnTo>
                    <a:pt x="171483" y="1171"/>
                  </a:lnTo>
                  <a:lnTo>
                    <a:pt x="171651" y="1394"/>
                  </a:lnTo>
                  <a:lnTo>
                    <a:pt x="171930" y="1617"/>
                  </a:lnTo>
                  <a:lnTo>
                    <a:pt x="172097" y="1673"/>
                  </a:lnTo>
                  <a:lnTo>
                    <a:pt x="172432" y="1673"/>
                  </a:lnTo>
                  <a:lnTo>
                    <a:pt x="172599" y="1617"/>
                  </a:lnTo>
                  <a:lnTo>
                    <a:pt x="172822" y="1394"/>
                  </a:lnTo>
                  <a:lnTo>
                    <a:pt x="173045" y="1171"/>
                  </a:lnTo>
                  <a:lnTo>
                    <a:pt x="173045" y="1004"/>
                  </a:lnTo>
                  <a:lnTo>
                    <a:pt x="173101" y="837"/>
                  </a:lnTo>
                  <a:lnTo>
                    <a:pt x="173045" y="669"/>
                  </a:lnTo>
                  <a:lnTo>
                    <a:pt x="173045" y="502"/>
                  </a:lnTo>
                  <a:lnTo>
                    <a:pt x="172822" y="223"/>
                  </a:lnTo>
                  <a:lnTo>
                    <a:pt x="172599" y="56"/>
                  </a:lnTo>
                  <a:lnTo>
                    <a:pt x="172432" y="0"/>
                  </a:lnTo>
                  <a:close/>
                  <a:moveTo>
                    <a:pt x="183864" y="0"/>
                  </a:moveTo>
                  <a:lnTo>
                    <a:pt x="183696" y="56"/>
                  </a:lnTo>
                  <a:lnTo>
                    <a:pt x="183418" y="223"/>
                  </a:lnTo>
                  <a:lnTo>
                    <a:pt x="183250" y="502"/>
                  </a:lnTo>
                  <a:lnTo>
                    <a:pt x="183195" y="669"/>
                  </a:lnTo>
                  <a:lnTo>
                    <a:pt x="183195" y="837"/>
                  </a:lnTo>
                  <a:lnTo>
                    <a:pt x="183195" y="1004"/>
                  </a:lnTo>
                  <a:lnTo>
                    <a:pt x="183250" y="1171"/>
                  </a:lnTo>
                  <a:lnTo>
                    <a:pt x="183418" y="1394"/>
                  </a:lnTo>
                  <a:lnTo>
                    <a:pt x="183696" y="1617"/>
                  </a:lnTo>
                  <a:lnTo>
                    <a:pt x="183864" y="1673"/>
                  </a:lnTo>
                  <a:lnTo>
                    <a:pt x="184198" y="1673"/>
                  </a:lnTo>
                  <a:lnTo>
                    <a:pt x="184310" y="1617"/>
                  </a:lnTo>
                  <a:lnTo>
                    <a:pt x="184589" y="1394"/>
                  </a:lnTo>
                  <a:lnTo>
                    <a:pt x="184756" y="1171"/>
                  </a:lnTo>
                  <a:lnTo>
                    <a:pt x="184812" y="1004"/>
                  </a:lnTo>
                  <a:lnTo>
                    <a:pt x="184812" y="837"/>
                  </a:lnTo>
                  <a:lnTo>
                    <a:pt x="184812" y="669"/>
                  </a:lnTo>
                  <a:lnTo>
                    <a:pt x="184756" y="502"/>
                  </a:lnTo>
                  <a:lnTo>
                    <a:pt x="184589" y="223"/>
                  </a:lnTo>
                  <a:lnTo>
                    <a:pt x="184310" y="56"/>
                  </a:lnTo>
                  <a:lnTo>
                    <a:pt x="184198" y="0"/>
                  </a:lnTo>
                  <a:close/>
                  <a:moveTo>
                    <a:pt x="192285" y="0"/>
                  </a:moveTo>
                  <a:lnTo>
                    <a:pt x="192117" y="56"/>
                  </a:lnTo>
                  <a:lnTo>
                    <a:pt x="191838" y="223"/>
                  </a:lnTo>
                  <a:lnTo>
                    <a:pt x="191671" y="502"/>
                  </a:lnTo>
                  <a:lnTo>
                    <a:pt x="191615" y="669"/>
                  </a:lnTo>
                  <a:lnTo>
                    <a:pt x="191615" y="837"/>
                  </a:lnTo>
                  <a:lnTo>
                    <a:pt x="191615" y="1004"/>
                  </a:lnTo>
                  <a:lnTo>
                    <a:pt x="191671" y="1171"/>
                  </a:lnTo>
                  <a:lnTo>
                    <a:pt x="191838" y="1394"/>
                  </a:lnTo>
                  <a:lnTo>
                    <a:pt x="192117" y="1617"/>
                  </a:lnTo>
                  <a:lnTo>
                    <a:pt x="192285" y="1673"/>
                  </a:lnTo>
                  <a:lnTo>
                    <a:pt x="192619" y="1673"/>
                  </a:lnTo>
                  <a:lnTo>
                    <a:pt x="192786" y="1617"/>
                  </a:lnTo>
                  <a:lnTo>
                    <a:pt x="193010" y="1394"/>
                  </a:lnTo>
                  <a:lnTo>
                    <a:pt x="193233" y="1171"/>
                  </a:lnTo>
                  <a:lnTo>
                    <a:pt x="193233" y="1004"/>
                  </a:lnTo>
                  <a:lnTo>
                    <a:pt x="193288" y="837"/>
                  </a:lnTo>
                  <a:lnTo>
                    <a:pt x="193233" y="669"/>
                  </a:lnTo>
                  <a:lnTo>
                    <a:pt x="193233" y="502"/>
                  </a:lnTo>
                  <a:lnTo>
                    <a:pt x="193010" y="223"/>
                  </a:lnTo>
                  <a:lnTo>
                    <a:pt x="192786" y="56"/>
                  </a:lnTo>
                  <a:lnTo>
                    <a:pt x="192619" y="0"/>
                  </a:lnTo>
                  <a:close/>
                  <a:moveTo>
                    <a:pt x="195575" y="0"/>
                  </a:moveTo>
                  <a:lnTo>
                    <a:pt x="195463" y="56"/>
                  </a:lnTo>
                  <a:lnTo>
                    <a:pt x="195184" y="223"/>
                  </a:lnTo>
                  <a:lnTo>
                    <a:pt x="195017" y="502"/>
                  </a:lnTo>
                  <a:lnTo>
                    <a:pt x="194961" y="669"/>
                  </a:lnTo>
                  <a:lnTo>
                    <a:pt x="194906" y="837"/>
                  </a:lnTo>
                  <a:lnTo>
                    <a:pt x="194961" y="1004"/>
                  </a:lnTo>
                  <a:lnTo>
                    <a:pt x="195017" y="1171"/>
                  </a:lnTo>
                  <a:lnTo>
                    <a:pt x="195184" y="1394"/>
                  </a:lnTo>
                  <a:lnTo>
                    <a:pt x="195463" y="1617"/>
                  </a:lnTo>
                  <a:lnTo>
                    <a:pt x="195575" y="1673"/>
                  </a:lnTo>
                  <a:lnTo>
                    <a:pt x="195909" y="1673"/>
                  </a:lnTo>
                  <a:lnTo>
                    <a:pt x="196077" y="1617"/>
                  </a:lnTo>
                  <a:lnTo>
                    <a:pt x="196356" y="1394"/>
                  </a:lnTo>
                  <a:lnTo>
                    <a:pt x="196523" y="1171"/>
                  </a:lnTo>
                  <a:lnTo>
                    <a:pt x="196579" y="1004"/>
                  </a:lnTo>
                  <a:lnTo>
                    <a:pt x="196579" y="837"/>
                  </a:lnTo>
                  <a:lnTo>
                    <a:pt x="196579" y="669"/>
                  </a:lnTo>
                  <a:lnTo>
                    <a:pt x="196523" y="502"/>
                  </a:lnTo>
                  <a:lnTo>
                    <a:pt x="196356" y="223"/>
                  </a:lnTo>
                  <a:lnTo>
                    <a:pt x="196077" y="56"/>
                  </a:lnTo>
                  <a:lnTo>
                    <a:pt x="195909" y="0"/>
                  </a:lnTo>
                  <a:close/>
                  <a:moveTo>
                    <a:pt x="200705" y="0"/>
                  </a:moveTo>
                  <a:lnTo>
                    <a:pt x="200538" y="56"/>
                  </a:lnTo>
                  <a:lnTo>
                    <a:pt x="200259" y="223"/>
                  </a:lnTo>
                  <a:lnTo>
                    <a:pt x="200092" y="502"/>
                  </a:lnTo>
                  <a:lnTo>
                    <a:pt x="200036" y="669"/>
                  </a:lnTo>
                  <a:lnTo>
                    <a:pt x="200036" y="837"/>
                  </a:lnTo>
                  <a:lnTo>
                    <a:pt x="200036" y="1004"/>
                  </a:lnTo>
                  <a:lnTo>
                    <a:pt x="200092" y="1171"/>
                  </a:lnTo>
                  <a:lnTo>
                    <a:pt x="200259" y="1394"/>
                  </a:lnTo>
                  <a:lnTo>
                    <a:pt x="200538" y="1617"/>
                  </a:lnTo>
                  <a:lnTo>
                    <a:pt x="200705" y="1673"/>
                  </a:lnTo>
                  <a:lnTo>
                    <a:pt x="201040" y="1673"/>
                  </a:lnTo>
                  <a:lnTo>
                    <a:pt x="201152" y="1617"/>
                  </a:lnTo>
                  <a:lnTo>
                    <a:pt x="201430" y="1394"/>
                  </a:lnTo>
                  <a:lnTo>
                    <a:pt x="201598" y="1171"/>
                  </a:lnTo>
                  <a:lnTo>
                    <a:pt x="201653" y="1004"/>
                  </a:lnTo>
                  <a:lnTo>
                    <a:pt x="201653" y="837"/>
                  </a:lnTo>
                  <a:lnTo>
                    <a:pt x="201653" y="669"/>
                  </a:lnTo>
                  <a:lnTo>
                    <a:pt x="201598" y="502"/>
                  </a:lnTo>
                  <a:lnTo>
                    <a:pt x="201430" y="223"/>
                  </a:lnTo>
                  <a:lnTo>
                    <a:pt x="201152" y="56"/>
                  </a:lnTo>
                  <a:lnTo>
                    <a:pt x="201040" y="0"/>
                  </a:lnTo>
                  <a:close/>
                  <a:moveTo>
                    <a:pt x="205780" y="0"/>
                  </a:moveTo>
                  <a:lnTo>
                    <a:pt x="205613" y="56"/>
                  </a:lnTo>
                  <a:lnTo>
                    <a:pt x="205334" y="223"/>
                  </a:lnTo>
                  <a:lnTo>
                    <a:pt x="205167" y="502"/>
                  </a:lnTo>
                  <a:lnTo>
                    <a:pt x="205111" y="669"/>
                  </a:lnTo>
                  <a:lnTo>
                    <a:pt x="205111" y="837"/>
                  </a:lnTo>
                  <a:lnTo>
                    <a:pt x="205111" y="1004"/>
                  </a:lnTo>
                  <a:lnTo>
                    <a:pt x="205167" y="1171"/>
                  </a:lnTo>
                  <a:lnTo>
                    <a:pt x="205334" y="1394"/>
                  </a:lnTo>
                  <a:lnTo>
                    <a:pt x="205613" y="1617"/>
                  </a:lnTo>
                  <a:lnTo>
                    <a:pt x="205780" y="1673"/>
                  </a:lnTo>
                  <a:lnTo>
                    <a:pt x="206115" y="1673"/>
                  </a:lnTo>
                  <a:lnTo>
                    <a:pt x="206226" y="1617"/>
                  </a:lnTo>
                  <a:lnTo>
                    <a:pt x="206505" y="1394"/>
                  </a:lnTo>
                  <a:lnTo>
                    <a:pt x="206672" y="1171"/>
                  </a:lnTo>
                  <a:lnTo>
                    <a:pt x="206728" y="1004"/>
                  </a:lnTo>
                  <a:lnTo>
                    <a:pt x="206784" y="837"/>
                  </a:lnTo>
                  <a:lnTo>
                    <a:pt x="206728" y="669"/>
                  </a:lnTo>
                  <a:lnTo>
                    <a:pt x="206672" y="502"/>
                  </a:lnTo>
                  <a:lnTo>
                    <a:pt x="206505" y="223"/>
                  </a:lnTo>
                  <a:lnTo>
                    <a:pt x="206226" y="56"/>
                  </a:lnTo>
                  <a:lnTo>
                    <a:pt x="206115" y="0"/>
                  </a:lnTo>
                  <a:close/>
                  <a:moveTo>
                    <a:pt x="215818" y="0"/>
                  </a:moveTo>
                  <a:lnTo>
                    <a:pt x="215651" y="56"/>
                  </a:lnTo>
                  <a:lnTo>
                    <a:pt x="215372" y="223"/>
                  </a:lnTo>
                  <a:lnTo>
                    <a:pt x="215205" y="502"/>
                  </a:lnTo>
                  <a:lnTo>
                    <a:pt x="215149" y="669"/>
                  </a:lnTo>
                  <a:lnTo>
                    <a:pt x="215149" y="837"/>
                  </a:lnTo>
                  <a:lnTo>
                    <a:pt x="215149" y="1004"/>
                  </a:lnTo>
                  <a:lnTo>
                    <a:pt x="215205" y="1171"/>
                  </a:lnTo>
                  <a:lnTo>
                    <a:pt x="215372" y="1394"/>
                  </a:lnTo>
                  <a:lnTo>
                    <a:pt x="215651" y="1617"/>
                  </a:lnTo>
                  <a:lnTo>
                    <a:pt x="215818" y="1673"/>
                  </a:lnTo>
                  <a:lnTo>
                    <a:pt x="216153" y="1673"/>
                  </a:lnTo>
                  <a:lnTo>
                    <a:pt x="216264" y="1617"/>
                  </a:lnTo>
                  <a:lnTo>
                    <a:pt x="216543" y="1394"/>
                  </a:lnTo>
                  <a:lnTo>
                    <a:pt x="216710" y="1171"/>
                  </a:lnTo>
                  <a:lnTo>
                    <a:pt x="216766" y="1004"/>
                  </a:lnTo>
                  <a:lnTo>
                    <a:pt x="216822" y="837"/>
                  </a:lnTo>
                  <a:lnTo>
                    <a:pt x="216766" y="669"/>
                  </a:lnTo>
                  <a:lnTo>
                    <a:pt x="216710" y="502"/>
                  </a:lnTo>
                  <a:lnTo>
                    <a:pt x="216543" y="223"/>
                  </a:lnTo>
                  <a:lnTo>
                    <a:pt x="216264" y="56"/>
                  </a:lnTo>
                  <a:lnTo>
                    <a:pt x="216153" y="0"/>
                  </a:lnTo>
                  <a:close/>
                  <a:moveTo>
                    <a:pt x="224239" y="0"/>
                  </a:moveTo>
                  <a:lnTo>
                    <a:pt x="224072" y="56"/>
                  </a:lnTo>
                  <a:lnTo>
                    <a:pt x="223849" y="223"/>
                  </a:lnTo>
                  <a:lnTo>
                    <a:pt x="223626" y="502"/>
                  </a:lnTo>
                  <a:lnTo>
                    <a:pt x="223570" y="669"/>
                  </a:lnTo>
                  <a:lnTo>
                    <a:pt x="223570" y="837"/>
                  </a:lnTo>
                  <a:lnTo>
                    <a:pt x="223570" y="1004"/>
                  </a:lnTo>
                  <a:lnTo>
                    <a:pt x="223626" y="1171"/>
                  </a:lnTo>
                  <a:lnTo>
                    <a:pt x="223849" y="1394"/>
                  </a:lnTo>
                  <a:lnTo>
                    <a:pt x="224072" y="1617"/>
                  </a:lnTo>
                  <a:lnTo>
                    <a:pt x="224239" y="1673"/>
                  </a:lnTo>
                  <a:lnTo>
                    <a:pt x="224574" y="1673"/>
                  </a:lnTo>
                  <a:lnTo>
                    <a:pt x="224741" y="1617"/>
                  </a:lnTo>
                  <a:lnTo>
                    <a:pt x="225020" y="1394"/>
                  </a:lnTo>
                  <a:lnTo>
                    <a:pt x="225187" y="1171"/>
                  </a:lnTo>
                  <a:lnTo>
                    <a:pt x="225243" y="1004"/>
                  </a:lnTo>
                  <a:lnTo>
                    <a:pt x="225243" y="837"/>
                  </a:lnTo>
                  <a:lnTo>
                    <a:pt x="225243" y="669"/>
                  </a:lnTo>
                  <a:lnTo>
                    <a:pt x="225187" y="502"/>
                  </a:lnTo>
                  <a:lnTo>
                    <a:pt x="225020" y="223"/>
                  </a:lnTo>
                  <a:lnTo>
                    <a:pt x="224741" y="56"/>
                  </a:lnTo>
                  <a:lnTo>
                    <a:pt x="224574" y="0"/>
                  </a:lnTo>
                  <a:close/>
                  <a:moveTo>
                    <a:pt x="234389" y="0"/>
                  </a:moveTo>
                  <a:lnTo>
                    <a:pt x="234221" y="56"/>
                  </a:lnTo>
                  <a:lnTo>
                    <a:pt x="233998" y="223"/>
                  </a:lnTo>
                  <a:lnTo>
                    <a:pt x="233831" y="502"/>
                  </a:lnTo>
                  <a:lnTo>
                    <a:pt x="233775" y="669"/>
                  </a:lnTo>
                  <a:lnTo>
                    <a:pt x="233719" y="837"/>
                  </a:lnTo>
                  <a:lnTo>
                    <a:pt x="233775" y="1004"/>
                  </a:lnTo>
                  <a:lnTo>
                    <a:pt x="233831" y="1171"/>
                  </a:lnTo>
                  <a:lnTo>
                    <a:pt x="233998" y="1394"/>
                  </a:lnTo>
                  <a:lnTo>
                    <a:pt x="234221" y="1617"/>
                  </a:lnTo>
                  <a:lnTo>
                    <a:pt x="234389" y="1673"/>
                  </a:lnTo>
                  <a:lnTo>
                    <a:pt x="234723" y="1673"/>
                  </a:lnTo>
                  <a:lnTo>
                    <a:pt x="234891" y="1617"/>
                  </a:lnTo>
                  <a:lnTo>
                    <a:pt x="235169" y="1394"/>
                  </a:lnTo>
                  <a:lnTo>
                    <a:pt x="235337" y="1171"/>
                  </a:lnTo>
                  <a:lnTo>
                    <a:pt x="235392" y="1004"/>
                  </a:lnTo>
                  <a:lnTo>
                    <a:pt x="235392" y="837"/>
                  </a:lnTo>
                  <a:lnTo>
                    <a:pt x="235392" y="669"/>
                  </a:lnTo>
                  <a:lnTo>
                    <a:pt x="235337" y="502"/>
                  </a:lnTo>
                  <a:lnTo>
                    <a:pt x="235169" y="223"/>
                  </a:lnTo>
                  <a:lnTo>
                    <a:pt x="234891" y="56"/>
                  </a:lnTo>
                  <a:lnTo>
                    <a:pt x="234723" y="0"/>
                  </a:lnTo>
                  <a:close/>
                  <a:moveTo>
                    <a:pt x="242698" y="0"/>
                  </a:moveTo>
                  <a:lnTo>
                    <a:pt x="242531" y="56"/>
                  </a:lnTo>
                  <a:lnTo>
                    <a:pt x="242252" y="223"/>
                  </a:lnTo>
                  <a:lnTo>
                    <a:pt x="242084" y="502"/>
                  </a:lnTo>
                  <a:lnTo>
                    <a:pt x="242029" y="669"/>
                  </a:lnTo>
                  <a:lnTo>
                    <a:pt x="242029" y="837"/>
                  </a:lnTo>
                  <a:lnTo>
                    <a:pt x="242029" y="1004"/>
                  </a:lnTo>
                  <a:lnTo>
                    <a:pt x="242084" y="1171"/>
                  </a:lnTo>
                  <a:lnTo>
                    <a:pt x="242252" y="1394"/>
                  </a:lnTo>
                  <a:lnTo>
                    <a:pt x="242531" y="1617"/>
                  </a:lnTo>
                  <a:lnTo>
                    <a:pt x="242698" y="1673"/>
                  </a:lnTo>
                  <a:lnTo>
                    <a:pt x="243033" y="1673"/>
                  </a:lnTo>
                  <a:lnTo>
                    <a:pt x="243144" y="1617"/>
                  </a:lnTo>
                  <a:lnTo>
                    <a:pt x="243423" y="1394"/>
                  </a:lnTo>
                  <a:lnTo>
                    <a:pt x="243590" y="1171"/>
                  </a:lnTo>
                  <a:lnTo>
                    <a:pt x="243646" y="1004"/>
                  </a:lnTo>
                  <a:lnTo>
                    <a:pt x="243646" y="837"/>
                  </a:lnTo>
                  <a:lnTo>
                    <a:pt x="243646" y="669"/>
                  </a:lnTo>
                  <a:lnTo>
                    <a:pt x="243590" y="502"/>
                  </a:lnTo>
                  <a:lnTo>
                    <a:pt x="243423" y="223"/>
                  </a:lnTo>
                  <a:lnTo>
                    <a:pt x="243144" y="56"/>
                  </a:lnTo>
                  <a:lnTo>
                    <a:pt x="243033" y="0"/>
                  </a:lnTo>
                  <a:close/>
                  <a:moveTo>
                    <a:pt x="252792" y="0"/>
                  </a:moveTo>
                  <a:lnTo>
                    <a:pt x="252624" y="56"/>
                  </a:lnTo>
                  <a:lnTo>
                    <a:pt x="252346" y="223"/>
                  </a:lnTo>
                  <a:lnTo>
                    <a:pt x="252178" y="502"/>
                  </a:lnTo>
                  <a:lnTo>
                    <a:pt x="252123" y="669"/>
                  </a:lnTo>
                  <a:lnTo>
                    <a:pt x="252123" y="837"/>
                  </a:lnTo>
                  <a:lnTo>
                    <a:pt x="252123" y="1004"/>
                  </a:lnTo>
                  <a:lnTo>
                    <a:pt x="252178" y="1171"/>
                  </a:lnTo>
                  <a:lnTo>
                    <a:pt x="252346" y="1394"/>
                  </a:lnTo>
                  <a:lnTo>
                    <a:pt x="252624" y="1617"/>
                  </a:lnTo>
                  <a:lnTo>
                    <a:pt x="252792" y="1673"/>
                  </a:lnTo>
                  <a:lnTo>
                    <a:pt x="253126" y="1673"/>
                  </a:lnTo>
                  <a:lnTo>
                    <a:pt x="253238" y="1617"/>
                  </a:lnTo>
                  <a:lnTo>
                    <a:pt x="253517" y="1394"/>
                  </a:lnTo>
                  <a:lnTo>
                    <a:pt x="253684" y="1171"/>
                  </a:lnTo>
                  <a:lnTo>
                    <a:pt x="253740" y="1004"/>
                  </a:lnTo>
                  <a:lnTo>
                    <a:pt x="253740" y="837"/>
                  </a:lnTo>
                  <a:lnTo>
                    <a:pt x="253740" y="669"/>
                  </a:lnTo>
                  <a:lnTo>
                    <a:pt x="253684" y="502"/>
                  </a:lnTo>
                  <a:lnTo>
                    <a:pt x="253517" y="223"/>
                  </a:lnTo>
                  <a:lnTo>
                    <a:pt x="253238" y="56"/>
                  </a:lnTo>
                  <a:lnTo>
                    <a:pt x="253126" y="0"/>
                  </a:lnTo>
                  <a:close/>
                  <a:moveTo>
                    <a:pt x="256138" y="0"/>
                  </a:moveTo>
                  <a:lnTo>
                    <a:pt x="255970" y="56"/>
                  </a:lnTo>
                  <a:lnTo>
                    <a:pt x="255692" y="223"/>
                  </a:lnTo>
                  <a:lnTo>
                    <a:pt x="255524" y="502"/>
                  </a:lnTo>
                  <a:lnTo>
                    <a:pt x="255469" y="669"/>
                  </a:lnTo>
                  <a:lnTo>
                    <a:pt x="255469" y="837"/>
                  </a:lnTo>
                  <a:lnTo>
                    <a:pt x="255469" y="1004"/>
                  </a:lnTo>
                  <a:lnTo>
                    <a:pt x="255524" y="1171"/>
                  </a:lnTo>
                  <a:lnTo>
                    <a:pt x="255692" y="1394"/>
                  </a:lnTo>
                  <a:lnTo>
                    <a:pt x="255970" y="1617"/>
                  </a:lnTo>
                  <a:lnTo>
                    <a:pt x="256138" y="1673"/>
                  </a:lnTo>
                  <a:lnTo>
                    <a:pt x="256472" y="1673"/>
                  </a:lnTo>
                  <a:lnTo>
                    <a:pt x="256640" y="1617"/>
                  </a:lnTo>
                  <a:lnTo>
                    <a:pt x="256863" y="1394"/>
                  </a:lnTo>
                  <a:lnTo>
                    <a:pt x="257086" y="1171"/>
                  </a:lnTo>
                  <a:lnTo>
                    <a:pt x="257142" y="1004"/>
                  </a:lnTo>
                  <a:lnTo>
                    <a:pt x="257142" y="837"/>
                  </a:lnTo>
                  <a:lnTo>
                    <a:pt x="257142" y="669"/>
                  </a:lnTo>
                  <a:lnTo>
                    <a:pt x="257086" y="502"/>
                  </a:lnTo>
                  <a:lnTo>
                    <a:pt x="256863" y="223"/>
                  </a:lnTo>
                  <a:lnTo>
                    <a:pt x="256640" y="56"/>
                  </a:lnTo>
                  <a:lnTo>
                    <a:pt x="256472" y="0"/>
                  </a:lnTo>
                  <a:close/>
                  <a:moveTo>
                    <a:pt x="259484" y="0"/>
                  </a:moveTo>
                  <a:lnTo>
                    <a:pt x="259372" y="56"/>
                  </a:lnTo>
                  <a:lnTo>
                    <a:pt x="259093" y="223"/>
                  </a:lnTo>
                  <a:lnTo>
                    <a:pt x="258926" y="502"/>
                  </a:lnTo>
                  <a:lnTo>
                    <a:pt x="258870" y="669"/>
                  </a:lnTo>
                  <a:lnTo>
                    <a:pt x="258815" y="837"/>
                  </a:lnTo>
                  <a:lnTo>
                    <a:pt x="258870" y="1004"/>
                  </a:lnTo>
                  <a:lnTo>
                    <a:pt x="258926" y="1171"/>
                  </a:lnTo>
                  <a:lnTo>
                    <a:pt x="259093" y="1394"/>
                  </a:lnTo>
                  <a:lnTo>
                    <a:pt x="259372" y="1617"/>
                  </a:lnTo>
                  <a:lnTo>
                    <a:pt x="259484" y="1673"/>
                  </a:lnTo>
                  <a:lnTo>
                    <a:pt x="259818" y="1673"/>
                  </a:lnTo>
                  <a:lnTo>
                    <a:pt x="259986" y="1617"/>
                  </a:lnTo>
                  <a:lnTo>
                    <a:pt x="260265" y="1394"/>
                  </a:lnTo>
                  <a:lnTo>
                    <a:pt x="260432" y="1171"/>
                  </a:lnTo>
                  <a:lnTo>
                    <a:pt x="260488" y="1004"/>
                  </a:lnTo>
                  <a:lnTo>
                    <a:pt x="260488" y="837"/>
                  </a:lnTo>
                  <a:lnTo>
                    <a:pt x="260488" y="669"/>
                  </a:lnTo>
                  <a:lnTo>
                    <a:pt x="260432" y="502"/>
                  </a:lnTo>
                  <a:lnTo>
                    <a:pt x="260265" y="223"/>
                  </a:lnTo>
                  <a:lnTo>
                    <a:pt x="259986" y="56"/>
                  </a:lnTo>
                  <a:lnTo>
                    <a:pt x="259818" y="0"/>
                  </a:lnTo>
                  <a:close/>
                  <a:moveTo>
                    <a:pt x="264559" y="0"/>
                  </a:moveTo>
                  <a:lnTo>
                    <a:pt x="264447" y="56"/>
                  </a:lnTo>
                  <a:lnTo>
                    <a:pt x="264168" y="223"/>
                  </a:lnTo>
                  <a:lnTo>
                    <a:pt x="264001" y="502"/>
                  </a:lnTo>
                  <a:lnTo>
                    <a:pt x="263945" y="669"/>
                  </a:lnTo>
                  <a:lnTo>
                    <a:pt x="263889" y="837"/>
                  </a:lnTo>
                  <a:lnTo>
                    <a:pt x="263945" y="1004"/>
                  </a:lnTo>
                  <a:lnTo>
                    <a:pt x="264001" y="1171"/>
                  </a:lnTo>
                  <a:lnTo>
                    <a:pt x="264168" y="1394"/>
                  </a:lnTo>
                  <a:lnTo>
                    <a:pt x="264447" y="1617"/>
                  </a:lnTo>
                  <a:lnTo>
                    <a:pt x="264559" y="1673"/>
                  </a:lnTo>
                  <a:lnTo>
                    <a:pt x="264893" y="1673"/>
                  </a:lnTo>
                  <a:lnTo>
                    <a:pt x="265060" y="1617"/>
                  </a:lnTo>
                  <a:lnTo>
                    <a:pt x="265339" y="1394"/>
                  </a:lnTo>
                  <a:lnTo>
                    <a:pt x="265507" y="1171"/>
                  </a:lnTo>
                  <a:lnTo>
                    <a:pt x="265562" y="1004"/>
                  </a:lnTo>
                  <a:lnTo>
                    <a:pt x="265562" y="837"/>
                  </a:lnTo>
                  <a:lnTo>
                    <a:pt x="265562" y="669"/>
                  </a:lnTo>
                  <a:lnTo>
                    <a:pt x="265507" y="502"/>
                  </a:lnTo>
                  <a:lnTo>
                    <a:pt x="265339" y="223"/>
                  </a:lnTo>
                  <a:lnTo>
                    <a:pt x="265060" y="56"/>
                  </a:lnTo>
                  <a:lnTo>
                    <a:pt x="264893" y="0"/>
                  </a:lnTo>
                  <a:close/>
                  <a:moveTo>
                    <a:pt x="267905" y="0"/>
                  </a:moveTo>
                  <a:lnTo>
                    <a:pt x="267737" y="56"/>
                  </a:lnTo>
                  <a:lnTo>
                    <a:pt x="267514" y="223"/>
                  </a:lnTo>
                  <a:lnTo>
                    <a:pt x="267291" y="502"/>
                  </a:lnTo>
                  <a:lnTo>
                    <a:pt x="267291" y="669"/>
                  </a:lnTo>
                  <a:lnTo>
                    <a:pt x="267235" y="837"/>
                  </a:lnTo>
                  <a:lnTo>
                    <a:pt x="267291" y="1004"/>
                  </a:lnTo>
                  <a:lnTo>
                    <a:pt x="267291" y="1171"/>
                  </a:lnTo>
                  <a:lnTo>
                    <a:pt x="267514" y="1394"/>
                  </a:lnTo>
                  <a:lnTo>
                    <a:pt x="267737" y="1617"/>
                  </a:lnTo>
                  <a:lnTo>
                    <a:pt x="267905" y="1673"/>
                  </a:lnTo>
                  <a:lnTo>
                    <a:pt x="268239" y="1673"/>
                  </a:lnTo>
                  <a:lnTo>
                    <a:pt x="268406" y="1617"/>
                  </a:lnTo>
                  <a:lnTo>
                    <a:pt x="268685" y="1394"/>
                  </a:lnTo>
                  <a:lnTo>
                    <a:pt x="268853" y="1171"/>
                  </a:lnTo>
                  <a:lnTo>
                    <a:pt x="268908" y="1004"/>
                  </a:lnTo>
                  <a:lnTo>
                    <a:pt x="268908" y="837"/>
                  </a:lnTo>
                  <a:lnTo>
                    <a:pt x="268908" y="669"/>
                  </a:lnTo>
                  <a:lnTo>
                    <a:pt x="268853" y="502"/>
                  </a:lnTo>
                  <a:lnTo>
                    <a:pt x="268685" y="223"/>
                  </a:lnTo>
                  <a:lnTo>
                    <a:pt x="268406" y="56"/>
                  </a:lnTo>
                  <a:lnTo>
                    <a:pt x="268239" y="0"/>
                  </a:lnTo>
                  <a:close/>
                  <a:moveTo>
                    <a:pt x="279671" y="0"/>
                  </a:moveTo>
                  <a:lnTo>
                    <a:pt x="279504" y="56"/>
                  </a:lnTo>
                  <a:lnTo>
                    <a:pt x="279225" y="223"/>
                  </a:lnTo>
                  <a:lnTo>
                    <a:pt x="279058" y="502"/>
                  </a:lnTo>
                  <a:lnTo>
                    <a:pt x="279002" y="669"/>
                  </a:lnTo>
                  <a:lnTo>
                    <a:pt x="279002" y="837"/>
                  </a:lnTo>
                  <a:lnTo>
                    <a:pt x="279002" y="1004"/>
                  </a:lnTo>
                  <a:lnTo>
                    <a:pt x="279058" y="1171"/>
                  </a:lnTo>
                  <a:lnTo>
                    <a:pt x="279225" y="1394"/>
                  </a:lnTo>
                  <a:lnTo>
                    <a:pt x="279504" y="1617"/>
                  </a:lnTo>
                  <a:lnTo>
                    <a:pt x="279671" y="1673"/>
                  </a:lnTo>
                  <a:lnTo>
                    <a:pt x="280006" y="1673"/>
                  </a:lnTo>
                  <a:lnTo>
                    <a:pt x="280173" y="1617"/>
                  </a:lnTo>
                  <a:lnTo>
                    <a:pt x="280396" y="1394"/>
                  </a:lnTo>
                  <a:lnTo>
                    <a:pt x="280564" y="1171"/>
                  </a:lnTo>
                  <a:lnTo>
                    <a:pt x="280619" y="1004"/>
                  </a:lnTo>
                  <a:lnTo>
                    <a:pt x="280675" y="837"/>
                  </a:lnTo>
                  <a:lnTo>
                    <a:pt x="280619" y="669"/>
                  </a:lnTo>
                  <a:lnTo>
                    <a:pt x="280564" y="502"/>
                  </a:lnTo>
                  <a:lnTo>
                    <a:pt x="280396" y="223"/>
                  </a:lnTo>
                  <a:lnTo>
                    <a:pt x="280173" y="56"/>
                  </a:lnTo>
                  <a:lnTo>
                    <a:pt x="280006" y="0"/>
                  </a:lnTo>
                  <a:close/>
                  <a:moveTo>
                    <a:pt x="2510" y="3346"/>
                  </a:moveTo>
                  <a:lnTo>
                    <a:pt x="2342" y="3402"/>
                  </a:lnTo>
                  <a:lnTo>
                    <a:pt x="2175" y="3458"/>
                  </a:lnTo>
                  <a:lnTo>
                    <a:pt x="1896" y="3625"/>
                  </a:lnTo>
                  <a:lnTo>
                    <a:pt x="1729" y="3848"/>
                  </a:lnTo>
                  <a:lnTo>
                    <a:pt x="1673" y="4015"/>
                  </a:lnTo>
                  <a:lnTo>
                    <a:pt x="1673" y="4183"/>
                  </a:lnTo>
                  <a:lnTo>
                    <a:pt x="1673" y="4350"/>
                  </a:lnTo>
                  <a:lnTo>
                    <a:pt x="1729" y="4517"/>
                  </a:lnTo>
                  <a:lnTo>
                    <a:pt x="1896" y="4796"/>
                  </a:lnTo>
                  <a:lnTo>
                    <a:pt x="2175" y="4963"/>
                  </a:lnTo>
                  <a:lnTo>
                    <a:pt x="2342" y="5019"/>
                  </a:lnTo>
                  <a:lnTo>
                    <a:pt x="2677" y="5019"/>
                  </a:lnTo>
                  <a:lnTo>
                    <a:pt x="2788" y="4963"/>
                  </a:lnTo>
                  <a:lnTo>
                    <a:pt x="3067" y="4796"/>
                  </a:lnTo>
                  <a:lnTo>
                    <a:pt x="3234" y="4517"/>
                  </a:lnTo>
                  <a:lnTo>
                    <a:pt x="3290" y="4350"/>
                  </a:lnTo>
                  <a:lnTo>
                    <a:pt x="3290" y="4183"/>
                  </a:lnTo>
                  <a:lnTo>
                    <a:pt x="3290" y="4015"/>
                  </a:lnTo>
                  <a:lnTo>
                    <a:pt x="3234" y="3848"/>
                  </a:lnTo>
                  <a:lnTo>
                    <a:pt x="3067" y="3625"/>
                  </a:lnTo>
                  <a:lnTo>
                    <a:pt x="2788" y="3458"/>
                  </a:lnTo>
                  <a:lnTo>
                    <a:pt x="2677" y="3402"/>
                  </a:lnTo>
                  <a:lnTo>
                    <a:pt x="2510" y="3346"/>
                  </a:lnTo>
                  <a:close/>
                  <a:moveTo>
                    <a:pt x="10930" y="3346"/>
                  </a:moveTo>
                  <a:lnTo>
                    <a:pt x="10763" y="3402"/>
                  </a:lnTo>
                  <a:lnTo>
                    <a:pt x="10596" y="3458"/>
                  </a:lnTo>
                  <a:lnTo>
                    <a:pt x="10317" y="3625"/>
                  </a:lnTo>
                  <a:lnTo>
                    <a:pt x="10150" y="3848"/>
                  </a:lnTo>
                  <a:lnTo>
                    <a:pt x="10094" y="4015"/>
                  </a:lnTo>
                  <a:lnTo>
                    <a:pt x="10094" y="4183"/>
                  </a:lnTo>
                  <a:lnTo>
                    <a:pt x="10094" y="4350"/>
                  </a:lnTo>
                  <a:lnTo>
                    <a:pt x="10150" y="4517"/>
                  </a:lnTo>
                  <a:lnTo>
                    <a:pt x="10317" y="4796"/>
                  </a:lnTo>
                  <a:lnTo>
                    <a:pt x="10596" y="4963"/>
                  </a:lnTo>
                  <a:lnTo>
                    <a:pt x="10763" y="5019"/>
                  </a:lnTo>
                  <a:lnTo>
                    <a:pt x="11098" y="5019"/>
                  </a:lnTo>
                  <a:lnTo>
                    <a:pt x="11265" y="4963"/>
                  </a:lnTo>
                  <a:lnTo>
                    <a:pt x="11488" y="4796"/>
                  </a:lnTo>
                  <a:lnTo>
                    <a:pt x="11711" y="4517"/>
                  </a:lnTo>
                  <a:lnTo>
                    <a:pt x="11711" y="4350"/>
                  </a:lnTo>
                  <a:lnTo>
                    <a:pt x="11767" y="4183"/>
                  </a:lnTo>
                  <a:lnTo>
                    <a:pt x="11711" y="4015"/>
                  </a:lnTo>
                  <a:lnTo>
                    <a:pt x="11711" y="3848"/>
                  </a:lnTo>
                  <a:lnTo>
                    <a:pt x="11488" y="3625"/>
                  </a:lnTo>
                  <a:lnTo>
                    <a:pt x="11265" y="3458"/>
                  </a:lnTo>
                  <a:lnTo>
                    <a:pt x="11098" y="3402"/>
                  </a:lnTo>
                  <a:lnTo>
                    <a:pt x="10930" y="3346"/>
                  </a:lnTo>
                  <a:close/>
                  <a:moveTo>
                    <a:pt x="15949" y="3346"/>
                  </a:moveTo>
                  <a:lnTo>
                    <a:pt x="15782" y="3402"/>
                  </a:lnTo>
                  <a:lnTo>
                    <a:pt x="15671" y="3458"/>
                  </a:lnTo>
                  <a:lnTo>
                    <a:pt x="15392" y="3625"/>
                  </a:lnTo>
                  <a:lnTo>
                    <a:pt x="15224" y="3848"/>
                  </a:lnTo>
                  <a:lnTo>
                    <a:pt x="15169" y="4015"/>
                  </a:lnTo>
                  <a:lnTo>
                    <a:pt x="15113" y="4183"/>
                  </a:lnTo>
                  <a:lnTo>
                    <a:pt x="15169" y="4350"/>
                  </a:lnTo>
                  <a:lnTo>
                    <a:pt x="15224" y="4517"/>
                  </a:lnTo>
                  <a:lnTo>
                    <a:pt x="15392" y="4796"/>
                  </a:lnTo>
                  <a:lnTo>
                    <a:pt x="15671" y="4963"/>
                  </a:lnTo>
                  <a:lnTo>
                    <a:pt x="15782" y="5019"/>
                  </a:lnTo>
                  <a:lnTo>
                    <a:pt x="16117" y="5019"/>
                  </a:lnTo>
                  <a:lnTo>
                    <a:pt x="16284" y="4963"/>
                  </a:lnTo>
                  <a:lnTo>
                    <a:pt x="16563" y="4796"/>
                  </a:lnTo>
                  <a:lnTo>
                    <a:pt x="16730" y="4517"/>
                  </a:lnTo>
                  <a:lnTo>
                    <a:pt x="16786" y="4350"/>
                  </a:lnTo>
                  <a:lnTo>
                    <a:pt x="16786" y="4183"/>
                  </a:lnTo>
                  <a:lnTo>
                    <a:pt x="16786" y="4015"/>
                  </a:lnTo>
                  <a:lnTo>
                    <a:pt x="16730" y="3848"/>
                  </a:lnTo>
                  <a:lnTo>
                    <a:pt x="16563" y="3625"/>
                  </a:lnTo>
                  <a:lnTo>
                    <a:pt x="16284" y="3458"/>
                  </a:lnTo>
                  <a:lnTo>
                    <a:pt x="16117" y="3402"/>
                  </a:lnTo>
                  <a:lnTo>
                    <a:pt x="15949" y="3346"/>
                  </a:lnTo>
                  <a:close/>
                  <a:moveTo>
                    <a:pt x="19295" y="3346"/>
                  </a:moveTo>
                  <a:lnTo>
                    <a:pt x="19128" y="3402"/>
                  </a:lnTo>
                  <a:lnTo>
                    <a:pt x="18961" y="3458"/>
                  </a:lnTo>
                  <a:lnTo>
                    <a:pt x="18682" y="3625"/>
                  </a:lnTo>
                  <a:lnTo>
                    <a:pt x="18515" y="3848"/>
                  </a:lnTo>
                  <a:lnTo>
                    <a:pt x="18459" y="4015"/>
                  </a:lnTo>
                  <a:lnTo>
                    <a:pt x="18459" y="4183"/>
                  </a:lnTo>
                  <a:lnTo>
                    <a:pt x="18459" y="4350"/>
                  </a:lnTo>
                  <a:lnTo>
                    <a:pt x="18515" y="4517"/>
                  </a:lnTo>
                  <a:lnTo>
                    <a:pt x="18682" y="4796"/>
                  </a:lnTo>
                  <a:lnTo>
                    <a:pt x="18961" y="4963"/>
                  </a:lnTo>
                  <a:lnTo>
                    <a:pt x="19128" y="5019"/>
                  </a:lnTo>
                  <a:lnTo>
                    <a:pt x="19463" y="5019"/>
                  </a:lnTo>
                  <a:lnTo>
                    <a:pt x="19630" y="4963"/>
                  </a:lnTo>
                  <a:lnTo>
                    <a:pt x="19853" y="4796"/>
                  </a:lnTo>
                  <a:lnTo>
                    <a:pt x="20076" y="4517"/>
                  </a:lnTo>
                  <a:lnTo>
                    <a:pt x="20076" y="4350"/>
                  </a:lnTo>
                  <a:lnTo>
                    <a:pt x="20132" y="4183"/>
                  </a:lnTo>
                  <a:lnTo>
                    <a:pt x="20076" y="4015"/>
                  </a:lnTo>
                  <a:lnTo>
                    <a:pt x="20076" y="3848"/>
                  </a:lnTo>
                  <a:lnTo>
                    <a:pt x="19853" y="3625"/>
                  </a:lnTo>
                  <a:lnTo>
                    <a:pt x="19630" y="3458"/>
                  </a:lnTo>
                  <a:lnTo>
                    <a:pt x="19463" y="3402"/>
                  </a:lnTo>
                  <a:lnTo>
                    <a:pt x="19295" y="3346"/>
                  </a:lnTo>
                  <a:close/>
                  <a:moveTo>
                    <a:pt x="24370" y="3346"/>
                  </a:moveTo>
                  <a:lnTo>
                    <a:pt x="24203" y="3402"/>
                  </a:lnTo>
                  <a:lnTo>
                    <a:pt x="24036" y="3458"/>
                  </a:lnTo>
                  <a:lnTo>
                    <a:pt x="23757" y="3625"/>
                  </a:lnTo>
                  <a:lnTo>
                    <a:pt x="23589" y="3848"/>
                  </a:lnTo>
                  <a:lnTo>
                    <a:pt x="23534" y="4015"/>
                  </a:lnTo>
                  <a:lnTo>
                    <a:pt x="23534" y="4183"/>
                  </a:lnTo>
                  <a:lnTo>
                    <a:pt x="23534" y="4350"/>
                  </a:lnTo>
                  <a:lnTo>
                    <a:pt x="23589" y="4517"/>
                  </a:lnTo>
                  <a:lnTo>
                    <a:pt x="23757" y="4796"/>
                  </a:lnTo>
                  <a:lnTo>
                    <a:pt x="24036" y="4963"/>
                  </a:lnTo>
                  <a:lnTo>
                    <a:pt x="24203" y="5019"/>
                  </a:lnTo>
                  <a:lnTo>
                    <a:pt x="24537" y="5019"/>
                  </a:lnTo>
                  <a:lnTo>
                    <a:pt x="24649" y="4963"/>
                  </a:lnTo>
                  <a:lnTo>
                    <a:pt x="24928" y="4796"/>
                  </a:lnTo>
                  <a:lnTo>
                    <a:pt x="25095" y="4517"/>
                  </a:lnTo>
                  <a:lnTo>
                    <a:pt x="25151" y="4350"/>
                  </a:lnTo>
                  <a:lnTo>
                    <a:pt x="25207" y="4183"/>
                  </a:lnTo>
                  <a:lnTo>
                    <a:pt x="25151" y="4015"/>
                  </a:lnTo>
                  <a:lnTo>
                    <a:pt x="25095" y="3848"/>
                  </a:lnTo>
                  <a:lnTo>
                    <a:pt x="24928" y="3625"/>
                  </a:lnTo>
                  <a:lnTo>
                    <a:pt x="24649" y="3458"/>
                  </a:lnTo>
                  <a:lnTo>
                    <a:pt x="24537" y="3402"/>
                  </a:lnTo>
                  <a:lnTo>
                    <a:pt x="24370" y="3346"/>
                  </a:lnTo>
                  <a:close/>
                  <a:moveTo>
                    <a:pt x="27660" y="3346"/>
                  </a:moveTo>
                  <a:lnTo>
                    <a:pt x="27493" y="3402"/>
                  </a:lnTo>
                  <a:lnTo>
                    <a:pt x="27326" y="3458"/>
                  </a:lnTo>
                  <a:lnTo>
                    <a:pt x="27103" y="3625"/>
                  </a:lnTo>
                  <a:lnTo>
                    <a:pt x="26880" y="3848"/>
                  </a:lnTo>
                  <a:lnTo>
                    <a:pt x="26880" y="4015"/>
                  </a:lnTo>
                  <a:lnTo>
                    <a:pt x="26824" y="4183"/>
                  </a:lnTo>
                  <a:lnTo>
                    <a:pt x="26880" y="4350"/>
                  </a:lnTo>
                  <a:lnTo>
                    <a:pt x="26880" y="4517"/>
                  </a:lnTo>
                  <a:lnTo>
                    <a:pt x="27103" y="4796"/>
                  </a:lnTo>
                  <a:lnTo>
                    <a:pt x="27326" y="4963"/>
                  </a:lnTo>
                  <a:lnTo>
                    <a:pt x="27493" y="5019"/>
                  </a:lnTo>
                  <a:lnTo>
                    <a:pt x="27828" y="5019"/>
                  </a:lnTo>
                  <a:lnTo>
                    <a:pt x="27995" y="4963"/>
                  </a:lnTo>
                  <a:lnTo>
                    <a:pt x="28274" y="4796"/>
                  </a:lnTo>
                  <a:lnTo>
                    <a:pt x="28441" y="4517"/>
                  </a:lnTo>
                  <a:lnTo>
                    <a:pt x="28497" y="4350"/>
                  </a:lnTo>
                  <a:lnTo>
                    <a:pt x="28497" y="4183"/>
                  </a:lnTo>
                  <a:lnTo>
                    <a:pt x="28497" y="4015"/>
                  </a:lnTo>
                  <a:lnTo>
                    <a:pt x="28441" y="3848"/>
                  </a:lnTo>
                  <a:lnTo>
                    <a:pt x="28274" y="3625"/>
                  </a:lnTo>
                  <a:lnTo>
                    <a:pt x="27995" y="3458"/>
                  </a:lnTo>
                  <a:lnTo>
                    <a:pt x="27828" y="3402"/>
                  </a:lnTo>
                  <a:lnTo>
                    <a:pt x="27660" y="3346"/>
                  </a:lnTo>
                  <a:close/>
                  <a:moveTo>
                    <a:pt x="31118" y="3346"/>
                  </a:moveTo>
                  <a:lnTo>
                    <a:pt x="30951" y="3402"/>
                  </a:lnTo>
                  <a:lnTo>
                    <a:pt x="30783" y="3458"/>
                  </a:lnTo>
                  <a:lnTo>
                    <a:pt x="30505" y="3625"/>
                  </a:lnTo>
                  <a:lnTo>
                    <a:pt x="30337" y="3848"/>
                  </a:lnTo>
                  <a:lnTo>
                    <a:pt x="30281" y="4015"/>
                  </a:lnTo>
                  <a:lnTo>
                    <a:pt x="30281" y="4183"/>
                  </a:lnTo>
                  <a:lnTo>
                    <a:pt x="30281" y="4350"/>
                  </a:lnTo>
                  <a:lnTo>
                    <a:pt x="30337" y="4517"/>
                  </a:lnTo>
                  <a:lnTo>
                    <a:pt x="30505" y="4796"/>
                  </a:lnTo>
                  <a:lnTo>
                    <a:pt x="30783" y="4963"/>
                  </a:lnTo>
                  <a:lnTo>
                    <a:pt x="30951" y="5019"/>
                  </a:lnTo>
                  <a:lnTo>
                    <a:pt x="31285" y="5019"/>
                  </a:lnTo>
                  <a:lnTo>
                    <a:pt x="31397" y="4963"/>
                  </a:lnTo>
                  <a:lnTo>
                    <a:pt x="31676" y="4796"/>
                  </a:lnTo>
                  <a:lnTo>
                    <a:pt x="31843" y="4517"/>
                  </a:lnTo>
                  <a:lnTo>
                    <a:pt x="31899" y="4350"/>
                  </a:lnTo>
                  <a:lnTo>
                    <a:pt x="31899" y="4183"/>
                  </a:lnTo>
                  <a:lnTo>
                    <a:pt x="31899" y="4015"/>
                  </a:lnTo>
                  <a:lnTo>
                    <a:pt x="31843" y="3848"/>
                  </a:lnTo>
                  <a:lnTo>
                    <a:pt x="31676" y="3625"/>
                  </a:lnTo>
                  <a:lnTo>
                    <a:pt x="31397" y="3458"/>
                  </a:lnTo>
                  <a:lnTo>
                    <a:pt x="31285" y="3402"/>
                  </a:lnTo>
                  <a:lnTo>
                    <a:pt x="31118" y="3346"/>
                  </a:lnTo>
                  <a:close/>
                  <a:moveTo>
                    <a:pt x="41156" y="3346"/>
                  </a:moveTo>
                  <a:lnTo>
                    <a:pt x="40989" y="3402"/>
                  </a:lnTo>
                  <a:lnTo>
                    <a:pt x="40821" y="3458"/>
                  </a:lnTo>
                  <a:lnTo>
                    <a:pt x="40543" y="3625"/>
                  </a:lnTo>
                  <a:lnTo>
                    <a:pt x="40375" y="3848"/>
                  </a:lnTo>
                  <a:lnTo>
                    <a:pt x="40320" y="4015"/>
                  </a:lnTo>
                  <a:lnTo>
                    <a:pt x="40320" y="4183"/>
                  </a:lnTo>
                  <a:lnTo>
                    <a:pt x="40320" y="4350"/>
                  </a:lnTo>
                  <a:lnTo>
                    <a:pt x="40375" y="4517"/>
                  </a:lnTo>
                  <a:lnTo>
                    <a:pt x="40543" y="4796"/>
                  </a:lnTo>
                  <a:lnTo>
                    <a:pt x="40821" y="4963"/>
                  </a:lnTo>
                  <a:lnTo>
                    <a:pt x="40989" y="5019"/>
                  </a:lnTo>
                  <a:lnTo>
                    <a:pt x="41323" y="5019"/>
                  </a:lnTo>
                  <a:lnTo>
                    <a:pt x="41435" y="4963"/>
                  </a:lnTo>
                  <a:lnTo>
                    <a:pt x="41714" y="4796"/>
                  </a:lnTo>
                  <a:lnTo>
                    <a:pt x="41881" y="4517"/>
                  </a:lnTo>
                  <a:lnTo>
                    <a:pt x="41937" y="4350"/>
                  </a:lnTo>
                  <a:lnTo>
                    <a:pt x="41937" y="4183"/>
                  </a:lnTo>
                  <a:lnTo>
                    <a:pt x="41937" y="4015"/>
                  </a:lnTo>
                  <a:lnTo>
                    <a:pt x="41881" y="3848"/>
                  </a:lnTo>
                  <a:lnTo>
                    <a:pt x="41714" y="3625"/>
                  </a:lnTo>
                  <a:lnTo>
                    <a:pt x="41435" y="3458"/>
                  </a:lnTo>
                  <a:lnTo>
                    <a:pt x="41323" y="3402"/>
                  </a:lnTo>
                  <a:lnTo>
                    <a:pt x="41156" y="3346"/>
                  </a:lnTo>
                  <a:close/>
                  <a:moveTo>
                    <a:pt x="83037" y="3402"/>
                  </a:moveTo>
                  <a:lnTo>
                    <a:pt x="82870" y="3458"/>
                  </a:lnTo>
                  <a:lnTo>
                    <a:pt x="82591" y="3625"/>
                  </a:lnTo>
                  <a:lnTo>
                    <a:pt x="82424" y="3904"/>
                  </a:lnTo>
                  <a:lnTo>
                    <a:pt x="82368" y="4015"/>
                  </a:lnTo>
                  <a:lnTo>
                    <a:pt x="82368" y="4183"/>
                  </a:lnTo>
                  <a:lnTo>
                    <a:pt x="82368" y="4350"/>
                  </a:lnTo>
                  <a:lnTo>
                    <a:pt x="82424" y="4517"/>
                  </a:lnTo>
                  <a:lnTo>
                    <a:pt x="82591" y="4796"/>
                  </a:lnTo>
                  <a:lnTo>
                    <a:pt x="82870" y="4963"/>
                  </a:lnTo>
                  <a:lnTo>
                    <a:pt x="83037" y="5019"/>
                  </a:lnTo>
                  <a:lnTo>
                    <a:pt x="83372" y="5019"/>
                  </a:lnTo>
                  <a:lnTo>
                    <a:pt x="83539" y="4963"/>
                  </a:lnTo>
                  <a:lnTo>
                    <a:pt x="83762" y="4796"/>
                  </a:lnTo>
                  <a:lnTo>
                    <a:pt x="83985" y="4517"/>
                  </a:lnTo>
                  <a:lnTo>
                    <a:pt x="83985" y="4350"/>
                  </a:lnTo>
                  <a:lnTo>
                    <a:pt x="84041" y="4183"/>
                  </a:lnTo>
                  <a:lnTo>
                    <a:pt x="83985" y="4015"/>
                  </a:lnTo>
                  <a:lnTo>
                    <a:pt x="83985" y="3904"/>
                  </a:lnTo>
                  <a:lnTo>
                    <a:pt x="83762" y="3625"/>
                  </a:lnTo>
                  <a:lnTo>
                    <a:pt x="83539" y="3458"/>
                  </a:lnTo>
                  <a:lnTo>
                    <a:pt x="83372" y="3402"/>
                  </a:lnTo>
                  <a:close/>
                  <a:moveTo>
                    <a:pt x="86383" y="3402"/>
                  </a:moveTo>
                  <a:lnTo>
                    <a:pt x="86216" y="3458"/>
                  </a:lnTo>
                  <a:lnTo>
                    <a:pt x="85993" y="3625"/>
                  </a:lnTo>
                  <a:lnTo>
                    <a:pt x="85825" y="3904"/>
                  </a:lnTo>
                  <a:lnTo>
                    <a:pt x="85770" y="4015"/>
                  </a:lnTo>
                  <a:lnTo>
                    <a:pt x="85714" y="4183"/>
                  </a:lnTo>
                  <a:lnTo>
                    <a:pt x="85770" y="4350"/>
                  </a:lnTo>
                  <a:lnTo>
                    <a:pt x="85825" y="4517"/>
                  </a:lnTo>
                  <a:lnTo>
                    <a:pt x="85993" y="4796"/>
                  </a:lnTo>
                  <a:lnTo>
                    <a:pt x="86216" y="4963"/>
                  </a:lnTo>
                  <a:lnTo>
                    <a:pt x="86383" y="5019"/>
                  </a:lnTo>
                  <a:lnTo>
                    <a:pt x="86718" y="5019"/>
                  </a:lnTo>
                  <a:lnTo>
                    <a:pt x="86885" y="4963"/>
                  </a:lnTo>
                  <a:lnTo>
                    <a:pt x="87164" y="4796"/>
                  </a:lnTo>
                  <a:lnTo>
                    <a:pt x="87331" y="4517"/>
                  </a:lnTo>
                  <a:lnTo>
                    <a:pt x="87387" y="4350"/>
                  </a:lnTo>
                  <a:lnTo>
                    <a:pt x="87387" y="4183"/>
                  </a:lnTo>
                  <a:lnTo>
                    <a:pt x="87387" y="4015"/>
                  </a:lnTo>
                  <a:lnTo>
                    <a:pt x="87331" y="3904"/>
                  </a:lnTo>
                  <a:lnTo>
                    <a:pt x="87164" y="3625"/>
                  </a:lnTo>
                  <a:lnTo>
                    <a:pt x="86885" y="3458"/>
                  </a:lnTo>
                  <a:lnTo>
                    <a:pt x="86718" y="3402"/>
                  </a:lnTo>
                  <a:close/>
                  <a:moveTo>
                    <a:pt x="89785" y="3402"/>
                  </a:moveTo>
                  <a:lnTo>
                    <a:pt x="89618" y="3458"/>
                  </a:lnTo>
                  <a:lnTo>
                    <a:pt x="89339" y="3625"/>
                  </a:lnTo>
                  <a:lnTo>
                    <a:pt x="89171" y="3904"/>
                  </a:lnTo>
                  <a:lnTo>
                    <a:pt x="89116" y="4015"/>
                  </a:lnTo>
                  <a:lnTo>
                    <a:pt x="89116" y="4183"/>
                  </a:lnTo>
                  <a:lnTo>
                    <a:pt x="89116" y="4350"/>
                  </a:lnTo>
                  <a:lnTo>
                    <a:pt x="89171" y="4517"/>
                  </a:lnTo>
                  <a:lnTo>
                    <a:pt x="89339" y="4796"/>
                  </a:lnTo>
                  <a:lnTo>
                    <a:pt x="89618" y="4963"/>
                  </a:lnTo>
                  <a:lnTo>
                    <a:pt x="89785" y="5019"/>
                  </a:lnTo>
                  <a:lnTo>
                    <a:pt x="90119" y="5019"/>
                  </a:lnTo>
                  <a:lnTo>
                    <a:pt x="90231" y="4963"/>
                  </a:lnTo>
                  <a:lnTo>
                    <a:pt x="90510" y="4796"/>
                  </a:lnTo>
                  <a:lnTo>
                    <a:pt x="90677" y="4517"/>
                  </a:lnTo>
                  <a:lnTo>
                    <a:pt x="90733" y="4350"/>
                  </a:lnTo>
                  <a:lnTo>
                    <a:pt x="90733" y="4183"/>
                  </a:lnTo>
                  <a:lnTo>
                    <a:pt x="90733" y="4015"/>
                  </a:lnTo>
                  <a:lnTo>
                    <a:pt x="90677" y="3904"/>
                  </a:lnTo>
                  <a:lnTo>
                    <a:pt x="90510" y="3625"/>
                  </a:lnTo>
                  <a:lnTo>
                    <a:pt x="90231" y="3458"/>
                  </a:lnTo>
                  <a:lnTo>
                    <a:pt x="90119" y="3402"/>
                  </a:lnTo>
                  <a:close/>
                  <a:moveTo>
                    <a:pt x="93075" y="3402"/>
                  </a:moveTo>
                  <a:lnTo>
                    <a:pt x="92908" y="3458"/>
                  </a:lnTo>
                  <a:lnTo>
                    <a:pt x="92685" y="3625"/>
                  </a:lnTo>
                  <a:lnTo>
                    <a:pt x="92462" y="3904"/>
                  </a:lnTo>
                  <a:lnTo>
                    <a:pt x="92462" y="4015"/>
                  </a:lnTo>
                  <a:lnTo>
                    <a:pt x="92406" y="4183"/>
                  </a:lnTo>
                  <a:lnTo>
                    <a:pt x="92462" y="4350"/>
                  </a:lnTo>
                  <a:lnTo>
                    <a:pt x="92462" y="4517"/>
                  </a:lnTo>
                  <a:lnTo>
                    <a:pt x="92685" y="4796"/>
                  </a:lnTo>
                  <a:lnTo>
                    <a:pt x="92908" y="4963"/>
                  </a:lnTo>
                  <a:lnTo>
                    <a:pt x="93075" y="5019"/>
                  </a:lnTo>
                  <a:lnTo>
                    <a:pt x="93410" y="5019"/>
                  </a:lnTo>
                  <a:lnTo>
                    <a:pt x="93577" y="4963"/>
                  </a:lnTo>
                  <a:lnTo>
                    <a:pt x="93856" y="4796"/>
                  </a:lnTo>
                  <a:lnTo>
                    <a:pt x="94023" y="4517"/>
                  </a:lnTo>
                  <a:lnTo>
                    <a:pt x="94079" y="4350"/>
                  </a:lnTo>
                  <a:lnTo>
                    <a:pt x="94079" y="4183"/>
                  </a:lnTo>
                  <a:lnTo>
                    <a:pt x="94079" y="4015"/>
                  </a:lnTo>
                  <a:lnTo>
                    <a:pt x="94023" y="3904"/>
                  </a:lnTo>
                  <a:lnTo>
                    <a:pt x="93856" y="3625"/>
                  </a:lnTo>
                  <a:lnTo>
                    <a:pt x="93577" y="3458"/>
                  </a:lnTo>
                  <a:lnTo>
                    <a:pt x="93410" y="3402"/>
                  </a:lnTo>
                  <a:close/>
                  <a:moveTo>
                    <a:pt x="98317" y="3346"/>
                  </a:moveTo>
                  <a:lnTo>
                    <a:pt x="98150" y="3402"/>
                  </a:lnTo>
                  <a:lnTo>
                    <a:pt x="97983" y="3458"/>
                  </a:lnTo>
                  <a:lnTo>
                    <a:pt x="97704" y="3625"/>
                  </a:lnTo>
                  <a:lnTo>
                    <a:pt x="97536" y="3848"/>
                  </a:lnTo>
                  <a:lnTo>
                    <a:pt x="97481" y="4015"/>
                  </a:lnTo>
                  <a:lnTo>
                    <a:pt x="97481" y="4183"/>
                  </a:lnTo>
                  <a:lnTo>
                    <a:pt x="97481" y="4350"/>
                  </a:lnTo>
                  <a:lnTo>
                    <a:pt x="97536" y="4517"/>
                  </a:lnTo>
                  <a:lnTo>
                    <a:pt x="97704" y="4796"/>
                  </a:lnTo>
                  <a:lnTo>
                    <a:pt x="97983" y="4963"/>
                  </a:lnTo>
                  <a:lnTo>
                    <a:pt x="98150" y="5019"/>
                  </a:lnTo>
                  <a:lnTo>
                    <a:pt x="98484" y="5019"/>
                  </a:lnTo>
                  <a:lnTo>
                    <a:pt x="98652" y="4963"/>
                  </a:lnTo>
                  <a:lnTo>
                    <a:pt x="98875" y="4796"/>
                  </a:lnTo>
                  <a:lnTo>
                    <a:pt x="99042" y="4517"/>
                  </a:lnTo>
                  <a:lnTo>
                    <a:pt x="99098" y="4350"/>
                  </a:lnTo>
                  <a:lnTo>
                    <a:pt x="99154" y="4183"/>
                  </a:lnTo>
                  <a:lnTo>
                    <a:pt x="99098" y="4015"/>
                  </a:lnTo>
                  <a:lnTo>
                    <a:pt x="99042" y="3848"/>
                  </a:lnTo>
                  <a:lnTo>
                    <a:pt x="98875" y="3625"/>
                  </a:lnTo>
                  <a:lnTo>
                    <a:pt x="98652" y="3458"/>
                  </a:lnTo>
                  <a:lnTo>
                    <a:pt x="98484" y="3402"/>
                  </a:lnTo>
                  <a:lnTo>
                    <a:pt x="98317" y="3346"/>
                  </a:lnTo>
                  <a:close/>
                  <a:moveTo>
                    <a:pt x="106738" y="3346"/>
                  </a:moveTo>
                  <a:lnTo>
                    <a:pt x="106571" y="3402"/>
                  </a:lnTo>
                  <a:lnTo>
                    <a:pt x="106403" y="3458"/>
                  </a:lnTo>
                  <a:lnTo>
                    <a:pt x="106180" y="3625"/>
                  </a:lnTo>
                  <a:lnTo>
                    <a:pt x="105957" y="3848"/>
                  </a:lnTo>
                  <a:lnTo>
                    <a:pt x="105957" y="4015"/>
                  </a:lnTo>
                  <a:lnTo>
                    <a:pt x="105901" y="4183"/>
                  </a:lnTo>
                  <a:lnTo>
                    <a:pt x="105957" y="4350"/>
                  </a:lnTo>
                  <a:lnTo>
                    <a:pt x="105957" y="4517"/>
                  </a:lnTo>
                  <a:lnTo>
                    <a:pt x="106180" y="4796"/>
                  </a:lnTo>
                  <a:lnTo>
                    <a:pt x="106403" y="4963"/>
                  </a:lnTo>
                  <a:lnTo>
                    <a:pt x="106571" y="5019"/>
                  </a:lnTo>
                  <a:lnTo>
                    <a:pt x="106905" y="5019"/>
                  </a:lnTo>
                  <a:lnTo>
                    <a:pt x="107073" y="4963"/>
                  </a:lnTo>
                  <a:lnTo>
                    <a:pt x="107351" y="4796"/>
                  </a:lnTo>
                  <a:lnTo>
                    <a:pt x="107519" y="4517"/>
                  </a:lnTo>
                  <a:lnTo>
                    <a:pt x="107575" y="4350"/>
                  </a:lnTo>
                  <a:lnTo>
                    <a:pt x="107575" y="4183"/>
                  </a:lnTo>
                  <a:lnTo>
                    <a:pt x="107575" y="4015"/>
                  </a:lnTo>
                  <a:lnTo>
                    <a:pt x="107519" y="3848"/>
                  </a:lnTo>
                  <a:lnTo>
                    <a:pt x="107351" y="3625"/>
                  </a:lnTo>
                  <a:lnTo>
                    <a:pt x="107073" y="3458"/>
                  </a:lnTo>
                  <a:lnTo>
                    <a:pt x="106905" y="3402"/>
                  </a:lnTo>
                  <a:lnTo>
                    <a:pt x="106738" y="3346"/>
                  </a:lnTo>
                  <a:close/>
                  <a:moveTo>
                    <a:pt x="111813" y="3346"/>
                  </a:moveTo>
                  <a:lnTo>
                    <a:pt x="111645" y="3402"/>
                  </a:lnTo>
                  <a:lnTo>
                    <a:pt x="111478" y="3458"/>
                  </a:lnTo>
                  <a:lnTo>
                    <a:pt x="111199" y="3625"/>
                  </a:lnTo>
                  <a:lnTo>
                    <a:pt x="111032" y="3848"/>
                  </a:lnTo>
                  <a:lnTo>
                    <a:pt x="110976" y="4015"/>
                  </a:lnTo>
                  <a:lnTo>
                    <a:pt x="110976" y="4183"/>
                  </a:lnTo>
                  <a:lnTo>
                    <a:pt x="110976" y="4350"/>
                  </a:lnTo>
                  <a:lnTo>
                    <a:pt x="111032" y="4517"/>
                  </a:lnTo>
                  <a:lnTo>
                    <a:pt x="111199" y="4796"/>
                  </a:lnTo>
                  <a:lnTo>
                    <a:pt x="111478" y="4963"/>
                  </a:lnTo>
                  <a:lnTo>
                    <a:pt x="111645" y="5019"/>
                  </a:lnTo>
                  <a:lnTo>
                    <a:pt x="111980" y="5019"/>
                  </a:lnTo>
                  <a:lnTo>
                    <a:pt x="112092" y="4963"/>
                  </a:lnTo>
                  <a:lnTo>
                    <a:pt x="112370" y="4796"/>
                  </a:lnTo>
                  <a:lnTo>
                    <a:pt x="112538" y="4517"/>
                  </a:lnTo>
                  <a:lnTo>
                    <a:pt x="112594" y="4350"/>
                  </a:lnTo>
                  <a:lnTo>
                    <a:pt x="112594" y="4183"/>
                  </a:lnTo>
                  <a:lnTo>
                    <a:pt x="112594" y="4015"/>
                  </a:lnTo>
                  <a:lnTo>
                    <a:pt x="112538" y="3848"/>
                  </a:lnTo>
                  <a:lnTo>
                    <a:pt x="112370" y="3625"/>
                  </a:lnTo>
                  <a:lnTo>
                    <a:pt x="112092" y="3458"/>
                  </a:lnTo>
                  <a:lnTo>
                    <a:pt x="111980" y="3402"/>
                  </a:lnTo>
                  <a:lnTo>
                    <a:pt x="111813" y="3346"/>
                  </a:lnTo>
                  <a:close/>
                  <a:moveTo>
                    <a:pt x="115103" y="3346"/>
                  </a:moveTo>
                  <a:lnTo>
                    <a:pt x="114936" y="3402"/>
                  </a:lnTo>
                  <a:lnTo>
                    <a:pt x="114768" y="3458"/>
                  </a:lnTo>
                  <a:lnTo>
                    <a:pt x="114545" y="3625"/>
                  </a:lnTo>
                  <a:lnTo>
                    <a:pt x="114322" y="3848"/>
                  </a:lnTo>
                  <a:lnTo>
                    <a:pt x="114267" y="4015"/>
                  </a:lnTo>
                  <a:lnTo>
                    <a:pt x="114267" y="4183"/>
                  </a:lnTo>
                  <a:lnTo>
                    <a:pt x="114267" y="4350"/>
                  </a:lnTo>
                  <a:lnTo>
                    <a:pt x="114322" y="4517"/>
                  </a:lnTo>
                  <a:lnTo>
                    <a:pt x="114545" y="4796"/>
                  </a:lnTo>
                  <a:lnTo>
                    <a:pt x="114768" y="4963"/>
                  </a:lnTo>
                  <a:lnTo>
                    <a:pt x="114936" y="5019"/>
                  </a:lnTo>
                  <a:lnTo>
                    <a:pt x="115270" y="5019"/>
                  </a:lnTo>
                  <a:lnTo>
                    <a:pt x="115438" y="4963"/>
                  </a:lnTo>
                  <a:lnTo>
                    <a:pt x="115716" y="4796"/>
                  </a:lnTo>
                  <a:lnTo>
                    <a:pt x="115884" y="4517"/>
                  </a:lnTo>
                  <a:lnTo>
                    <a:pt x="115940" y="4350"/>
                  </a:lnTo>
                  <a:lnTo>
                    <a:pt x="115940" y="4183"/>
                  </a:lnTo>
                  <a:lnTo>
                    <a:pt x="115940" y="4015"/>
                  </a:lnTo>
                  <a:lnTo>
                    <a:pt x="115884" y="3848"/>
                  </a:lnTo>
                  <a:lnTo>
                    <a:pt x="115716" y="3625"/>
                  </a:lnTo>
                  <a:lnTo>
                    <a:pt x="115438" y="3458"/>
                  </a:lnTo>
                  <a:lnTo>
                    <a:pt x="115270" y="3402"/>
                  </a:lnTo>
                  <a:lnTo>
                    <a:pt x="115103" y="3346"/>
                  </a:lnTo>
                  <a:close/>
                  <a:moveTo>
                    <a:pt x="120178" y="3346"/>
                  </a:moveTo>
                  <a:lnTo>
                    <a:pt x="120011" y="3402"/>
                  </a:lnTo>
                  <a:lnTo>
                    <a:pt x="119843" y="3458"/>
                  </a:lnTo>
                  <a:lnTo>
                    <a:pt x="119564" y="3625"/>
                  </a:lnTo>
                  <a:lnTo>
                    <a:pt x="119397" y="3848"/>
                  </a:lnTo>
                  <a:lnTo>
                    <a:pt x="119341" y="4015"/>
                  </a:lnTo>
                  <a:lnTo>
                    <a:pt x="119341" y="4183"/>
                  </a:lnTo>
                  <a:lnTo>
                    <a:pt x="119341" y="4350"/>
                  </a:lnTo>
                  <a:lnTo>
                    <a:pt x="119397" y="4517"/>
                  </a:lnTo>
                  <a:lnTo>
                    <a:pt x="119564" y="4796"/>
                  </a:lnTo>
                  <a:lnTo>
                    <a:pt x="119843" y="4963"/>
                  </a:lnTo>
                  <a:lnTo>
                    <a:pt x="120011" y="5019"/>
                  </a:lnTo>
                  <a:lnTo>
                    <a:pt x="120345" y="5019"/>
                  </a:lnTo>
                  <a:lnTo>
                    <a:pt x="120512" y="4963"/>
                  </a:lnTo>
                  <a:lnTo>
                    <a:pt x="120736" y="4796"/>
                  </a:lnTo>
                  <a:lnTo>
                    <a:pt x="120959" y="4517"/>
                  </a:lnTo>
                  <a:lnTo>
                    <a:pt x="120959" y="4350"/>
                  </a:lnTo>
                  <a:lnTo>
                    <a:pt x="121014" y="4183"/>
                  </a:lnTo>
                  <a:lnTo>
                    <a:pt x="120959" y="4015"/>
                  </a:lnTo>
                  <a:lnTo>
                    <a:pt x="120959" y="3848"/>
                  </a:lnTo>
                  <a:lnTo>
                    <a:pt x="120736" y="3625"/>
                  </a:lnTo>
                  <a:lnTo>
                    <a:pt x="120512" y="3458"/>
                  </a:lnTo>
                  <a:lnTo>
                    <a:pt x="120345" y="3402"/>
                  </a:lnTo>
                  <a:lnTo>
                    <a:pt x="120178" y="3346"/>
                  </a:lnTo>
                  <a:close/>
                  <a:moveTo>
                    <a:pt x="123468" y="3346"/>
                  </a:moveTo>
                  <a:lnTo>
                    <a:pt x="123301" y="3402"/>
                  </a:lnTo>
                  <a:lnTo>
                    <a:pt x="123189" y="3458"/>
                  </a:lnTo>
                  <a:lnTo>
                    <a:pt x="122910" y="3625"/>
                  </a:lnTo>
                  <a:lnTo>
                    <a:pt x="122743" y="3848"/>
                  </a:lnTo>
                  <a:lnTo>
                    <a:pt x="122687" y="4015"/>
                  </a:lnTo>
                  <a:lnTo>
                    <a:pt x="122632" y="4183"/>
                  </a:lnTo>
                  <a:lnTo>
                    <a:pt x="122687" y="4350"/>
                  </a:lnTo>
                  <a:lnTo>
                    <a:pt x="122743" y="4517"/>
                  </a:lnTo>
                  <a:lnTo>
                    <a:pt x="122910" y="4796"/>
                  </a:lnTo>
                  <a:lnTo>
                    <a:pt x="123189" y="4963"/>
                  </a:lnTo>
                  <a:lnTo>
                    <a:pt x="123301" y="5019"/>
                  </a:lnTo>
                  <a:lnTo>
                    <a:pt x="123635" y="5019"/>
                  </a:lnTo>
                  <a:lnTo>
                    <a:pt x="123803" y="4963"/>
                  </a:lnTo>
                  <a:lnTo>
                    <a:pt x="124082" y="4796"/>
                  </a:lnTo>
                  <a:lnTo>
                    <a:pt x="124249" y="4517"/>
                  </a:lnTo>
                  <a:lnTo>
                    <a:pt x="124305" y="4350"/>
                  </a:lnTo>
                  <a:lnTo>
                    <a:pt x="124305" y="4183"/>
                  </a:lnTo>
                  <a:lnTo>
                    <a:pt x="124305" y="4015"/>
                  </a:lnTo>
                  <a:lnTo>
                    <a:pt x="124249" y="3848"/>
                  </a:lnTo>
                  <a:lnTo>
                    <a:pt x="124082" y="3625"/>
                  </a:lnTo>
                  <a:lnTo>
                    <a:pt x="123803" y="3458"/>
                  </a:lnTo>
                  <a:lnTo>
                    <a:pt x="123635" y="3402"/>
                  </a:lnTo>
                  <a:lnTo>
                    <a:pt x="123468" y="3346"/>
                  </a:lnTo>
                  <a:close/>
                  <a:moveTo>
                    <a:pt x="126926" y="3346"/>
                  </a:moveTo>
                  <a:lnTo>
                    <a:pt x="126758" y="3402"/>
                  </a:lnTo>
                  <a:lnTo>
                    <a:pt x="126591" y="3458"/>
                  </a:lnTo>
                  <a:lnTo>
                    <a:pt x="126312" y="3625"/>
                  </a:lnTo>
                  <a:lnTo>
                    <a:pt x="126145" y="3848"/>
                  </a:lnTo>
                  <a:lnTo>
                    <a:pt x="126089" y="4015"/>
                  </a:lnTo>
                  <a:lnTo>
                    <a:pt x="126089" y="4183"/>
                  </a:lnTo>
                  <a:lnTo>
                    <a:pt x="126089" y="4350"/>
                  </a:lnTo>
                  <a:lnTo>
                    <a:pt x="126145" y="4517"/>
                  </a:lnTo>
                  <a:lnTo>
                    <a:pt x="126312" y="4796"/>
                  </a:lnTo>
                  <a:lnTo>
                    <a:pt x="126591" y="4963"/>
                  </a:lnTo>
                  <a:lnTo>
                    <a:pt x="126758" y="5019"/>
                  </a:lnTo>
                  <a:lnTo>
                    <a:pt x="127093" y="5019"/>
                  </a:lnTo>
                  <a:lnTo>
                    <a:pt x="127260" y="4963"/>
                  </a:lnTo>
                  <a:lnTo>
                    <a:pt x="127483" y="4796"/>
                  </a:lnTo>
                  <a:lnTo>
                    <a:pt x="127651" y="4517"/>
                  </a:lnTo>
                  <a:lnTo>
                    <a:pt x="127706" y="4350"/>
                  </a:lnTo>
                  <a:lnTo>
                    <a:pt x="127762" y="4183"/>
                  </a:lnTo>
                  <a:lnTo>
                    <a:pt x="127706" y="4015"/>
                  </a:lnTo>
                  <a:lnTo>
                    <a:pt x="127651" y="3848"/>
                  </a:lnTo>
                  <a:lnTo>
                    <a:pt x="127483" y="3625"/>
                  </a:lnTo>
                  <a:lnTo>
                    <a:pt x="127260" y="3458"/>
                  </a:lnTo>
                  <a:lnTo>
                    <a:pt x="127093" y="3402"/>
                  </a:lnTo>
                  <a:lnTo>
                    <a:pt x="126926" y="3346"/>
                  </a:lnTo>
                  <a:close/>
                  <a:moveTo>
                    <a:pt x="136964" y="3346"/>
                  </a:moveTo>
                  <a:lnTo>
                    <a:pt x="136796" y="3402"/>
                  </a:lnTo>
                  <a:lnTo>
                    <a:pt x="136629" y="3458"/>
                  </a:lnTo>
                  <a:lnTo>
                    <a:pt x="136350" y="3625"/>
                  </a:lnTo>
                  <a:lnTo>
                    <a:pt x="136183" y="3848"/>
                  </a:lnTo>
                  <a:lnTo>
                    <a:pt x="136127" y="4015"/>
                  </a:lnTo>
                  <a:lnTo>
                    <a:pt x="136127" y="4183"/>
                  </a:lnTo>
                  <a:lnTo>
                    <a:pt x="136127" y="4350"/>
                  </a:lnTo>
                  <a:lnTo>
                    <a:pt x="136183" y="4517"/>
                  </a:lnTo>
                  <a:lnTo>
                    <a:pt x="136350" y="4796"/>
                  </a:lnTo>
                  <a:lnTo>
                    <a:pt x="136629" y="4963"/>
                  </a:lnTo>
                  <a:lnTo>
                    <a:pt x="136796" y="5019"/>
                  </a:lnTo>
                  <a:lnTo>
                    <a:pt x="137131" y="5019"/>
                  </a:lnTo>
                  <a:lnTo>
                    <a:pt x="137298" y="4963"/>
                  </a:lnTo>
                  <a:lnTo>
                    <a:pt x="137521" y="4796"/>
                  </a:lnTo>
                  <a:lnTo>
                    <a:pt x="137689" y="4517"/>
                  </a:lnTo>
                  <a:lnTo>
                    <a:pt x="137744" y="4350"/>
                  </a:lnTo>
                  <a:lnTo>
                    <a:pt x="137800" y="4183"/>
                  </a:lnTo>
                  <a:lnTo>
                    <a:pt x="137744" y="4015"/>
                  </a:lnTo>
                  <a:lnTo>
                    <a:pt x="137689" y="3848"/>
                  </a:lnTo>
                  <a:lnTo>
                    <a:pt x="137521" y="3625"/>
                  </a:lnTo>
                  <a:lnTo>
                    <a:pt x="137298" y="3458"/>
                  </a:lnTo>
                  <a:lnTo>
                    <a:pt x="137131" y="3402"/>
                  </a:lnTo>
                  <a:lnTo>
                    <a:pt x="136964" y="3346"/>
                  </a:lnTo>
                  <a:close/>
                  <a:moveTo>
                    <a:pt x="178845" y="3402"/>
                  </a:moveTo>
                  <a:lnTo>
                    <a:pt x="178677" y="3458"/>
                  </a:lnTo>
                  <a:lnTo>
                    <a:pt x="178399" y="3625"/>
                  </a:lnTo>
                  <a:lnTo>
                    <a:pt x="178231" y="3904"/>
                  </a:lnTo>
                  <a:lnTo>
                    <a:pt x="178176" y="4015"/>
                  </a:lnTo>
                  <a:lnTo>
                    <a:pt x="178176" y="4183"/>
                  </a:lnTo>
                  <a:lnTo>
                    <a:pt x="178176" y="4350"/>
                  </a:lnTo>
                  <a:lnTo>
                    <a:pt x="178231" y="4517"/>
                  </a:lnTo>
                  <a:lnTo>
                    <a:pt x="178399" y="4796"/>
                  </a:lnTo>
                  <a:lnTo>
                    <a:pt x="178677" y="4963"/>
                  </a:lnTo>
                  <a:lnTo>
                    <a:pt x="178845" y="5019"/>
                  </a:lnTo>
                  <a:lnTo>
                    <a:pt x="179179" y="5019"/>
                  </a:lnTo>
                  <a:lnTo>
                    <a:pt x="179347" y="4963"/>
                  </a:lnTo>
                  <a:lnTo>
                    <a:pt x="179570" y="4796"/>
                  </a:lnTo>
                  <a:lnTo>
                    <a:pt x="179737" y="4517"/>
                  </a:lnTo>
                  <a:lnTo>
                    <a:pt x="179793" y="4350"/>
                  </a:lnTo>
                  <a:lnTo>
                    <a:pt x="179849" y="4183"/>
                  </a:lnTo>
                  <a:lnTo>
                    <a:pt x="179793" y="4015"/>
                  </a:lnTo>
                  <a:lnTo>
                    <a:pt x="179737" y="3904"/>
                  </a:lnTo>
                  <a:lnTo>
                    <a:pt x="179570" y="3625"/>
                  </a:lnTo>
                  <a:lnTo>
                    <a:pt x="179347" y="3458"/>
                  </a:lnTo>
                  <a:lnTo>
                    <a:pt x="179179" y="3402"/>
                  </a:lnTo>
                  <a:close/>
                  <a:moveTo>
                    <a:pt x="182191" y="3402"/>
                  </a:moveTo>
                  <a:lnTo>
                    <a:pt x="182023" y="3458"/>
                  </a:lnTo>
                  <a:lnTo>
                    <a:pt x="181800" y="3625"/>
                  </a:lnTo>
                  <a:lnTo>
                    <a:pt x="181577" y="3904"/>
                  </a:lnTo>
                  <a:lnTo>
                    <a:pt x="181577" y="4015"/>
                  </a:lnTo>
                  <a:lnTo>
                    <a:pt x="181522" y="4183"/>
                  </a:lnTo>
                  <a:lnTo>
                    <a:pt x="181577" y="4350"/>
                  </a:lnTo>
                  <a:lnTo>
                    <a:pt x="181577" y="4517"/>
                  </a:lnTo>
                  <a:lnTo>
                    <a:pt x="181800" y="4796"/>
                  </a:lnTo>
                  <a:lnTo>
                    <a:pt x="182023" y="4963"/>
                  </a:lnTo>
                  <a:lnTo>
                    <a:pt x="182191" y="5019"/>
                  </a:lnTo>
                  <a:lnTo>
                    <a:pt x="182525" y="5019"/>
                  </a:lnTo>
                  <a:lnTo>
                    <a:pt x="182693" y="4963"/>
                  </a:lnTo>
                  <a:lnTo>
                    <a:pt x="182971" y="4796"/>
                  </a:lnTo>
                  <a:lnTo>
                    <a:pt x="183139" y="4517"/>
                  </a:lnTo>
                  <a:lnTo>
                    <a:pt x="183195" y="4350"/>
                  </a:lnTo>
                  <a:lnTo>
                    <a:pt x="183195" y="4183"/>
                  </a:lnTo>
                  <a:lnTo>
                    <a:pt x="183195" y="4015"/>
                  </a:lnTo>
                  <a:lnTo>
                    <a:pt x="183139" y="3904"/>
                  </a:lnTo>
                  <a:lnTo>
                    <a:pt x="182971" y="3625"/>
                  </a:lnTo>
                  <a:lnTo>
                    <a:pt x="182693" y="3458"/>
                  </a:lnTo>
                  <a:lnTo>
                    <a:pt x="182525" y="3402"/>
                  </a:lnTo>
                  <a:close/>
                  <a:moveTo>
                    <a:pt x="185537" y="3402"/>
                  </a:moveTo>
                  <a:lnTo>
                    <a:pt x="185425" y="3458"/>
                  </a:lnTo>
                  <a:lnTo>
                    <a:pt x="185146" y="3625"/>
                  </a:lnTo>
                  <a:lnTo>
                    <a:pt x="184979" y="3904"/>
                  </a:lnTo>
                  <a:lnTo>
                    <a:pt x="184923" y="4015"/>
                  </a:lnTo>
                  <a:lnTo>
                    <a:pt x="184923" y="4183"/>
                  </a:lnTo>
                  <a:lnTo>
                    <a:pt x="184923" y="4350"/>
                  </a:lnTo>
                  <a:lnTo>
                    <a:pt x="184979" y="4517"/>
                  </a:lnTo>
                  <a:lnTo>
                    <a:pt x="185146" y="4796"/>
                  </a:lnTo>
                  <a:lnTo>
                    <a:pt x="185425" y="4963"/>
                  </a:lnTo>
                  <a:lnTo>
                    <a:pt x="185537" y="5019"/>
                  </a:lnTo>
                  <a:lnTo>
                    <a:pt x="185871" y="5019"/>
                  </a:lnTo>
                  <a:lnTo>
                    <a:pt x="186039" y="4963"/>
                  </a:lnTo>
                  <a:lnTo>
                    <a:pt x="186317" y="4796"/>
                  </a:lnTo>
                  <a:lnTo>
                    <a:pt x="186485" y="4517"/>
                  </a:lnTo>
                  <a:lnTo>
                    <a:pt x="186541" y="4350"/>
                  </a:lnTo>
                  <a:lnTo>
                    <a:pt x="186541" y="4183"/>
                  </a:lnTo>
                  <a:lnTo>
                    <a:pt x="186541" y="4015"/>
                  </a:lnTo>
                  <a:lnTo>
                    <a:pt x="186485" y="3904"/>
                  </a:lnTo>
                  <a:lnTo>
                    <a:pt x="186317" y="3625"/>
                  </a:lnTo>
                  <a:lnTo>
                    <a:pt x="186039" y="3458"/>
                  </a:lnTo>
                  <a:lnTo>
                    <a:pt x="185871" y="3402"/>
                  </a:lnTo>
                  <a:close/>
                  <a:moveTo>
                    <a:pt x="188883" y="3402"/>
                  </a:moveTo>
                  <a:lnTo>
                    <a:pt x="188715" y="3458"/>
                  </a:lnTo>
                  <a:lnTo>
                    <a:pt x="188437" y="3625"/>
                  </a:lnTo>
                  <a:lnTo>
                    <a:pt x="188269" y="3904"/>
                  </a:lnTo>
                  <a:lnTo>
                    <a:pt x="188214" y="4015"/>
                  </a:lnTo>
                  <a:lnTo>
                    <a:pt x="188214" y="4183"/>
                  </a:lnTo>
                  <a:lnTo>
                    <a:pt x="188214" y="4350"/>
                  </a:lnTo>
                  <a:lnTo>
                    <a:pt x="188269" y="4517"/>
                  </a:lnTo>
                  <a:lnTo>
                    <a:pt x="188437" y="4796"/>
                  </a:lnTo>
                  <a:lnTo>
                    <a:pt x="188715" y="4963"/>
                  </a:lnTo>
                  <a:lnTo>
                    <a:pt x="188883" y="5019"/>
                  </a:lnTo>
                  <a:lnTo>
                    <a:pt x="189217" y="5019"/>
                  </a:lnTo>
                  <a:lnTo>
                    <a:pt x="189385" y="4963"/>
                  </a:lnTo>
                  <a:lnTo>
                    <a:pt x="189608" y="4796"/>
                  </a:lnTo>
                  <a:lnTo>
                    <a:pt x="189831" y="4517"/>
                  </a:lnTo>
                  <a:lnTo>
                    <a:pt x="189887" y="4350"/>
                  </a:lnTo>
                  <a:lnTo>
                    <a:pt x="189887" y="4183"/>
                  </a:lnTo>
                  <a:lnTo>
                    <a:pt x="189887" y="4015"/>
                  </a:lnTo>
                  <a:lnTo>
                    <a:pt x="189831" y="3904"/>
                  </a:lnTo>
                  <a:lnTo>
                    <a:pt x="189608" y="3625"/>
                  </a:lnTo>
                  <a:lnTo>
                    <a:pt x="189385" y="3458"/>
                  </a:lnTo>
                  <a:lnTo>
                    <a:pt x="189217" y="3402"/>
                  </a:lnTo>
                  <a:close/>
                  <a:moveTo>
                    <a:pt x="194125" y="3346"/>
                  </a:moveTo>
                  <a:lnTo>
                    <a:pt x="193958" y="3402"/>
                  </a:lnTo>
                  <a:lnTo>
                    <a:pt x="193790" y="3458"/>
                  </a:lnTo>
                  <a:lnTo>
                    <a:pt x="193511" y="3625"/>
                  </a:lnTo>
                  <a:lnTo>
                    <a:pt x="193344" y="3848"/>
                  </a:lnTo>
                  <a:lnTo>
                    <a:pt x="193288" y="4015"/>
                  </a:lnTo>
                  <a:lnTo>
                    <a:pt x="193288" y="4183"/>
                  </a:lnTo>
                  <a:lnTo>
                    <a:pt x="193288" y="4350"/>
                  </a:lnTo>
                  <a:lnTo>
                    <a:pt x="193344" y="4517"/>
                  </a:lnTo>
                  <a:lnTo>
                    <a:pt x="193511" y="4796"/>
                  </a:lnTo>
                  <a:lnTo>
                    <a:pt x="193790" y="4963"/>
                  </a:lnTo>
                  <a:lnTo>
                    <a:pt x="193958" y="5019"/>
                  </a:lnTo>
                  <a:lnTo>
                    <a:pt x="194292" y="5019"/>
                  </a:lnTo>
                  <a:lnTo>
                    <a:pt x="194404" y="4963"/>
                  </a:lnTo>
                  <a:lnTo>
                    <a:pt x="194683" y="4796"/>
                  </a:lnTo>
                  <a:lnTo>
                    <a:pt x="194850" y="4517"/>
                  </a:lnTo>
                  <a:lnTo>
                    <a:pt x="194906" y="4350"/>
                  </a:lnTo>
                  <a:lnTo>
                    <a:pt x="194961" y="4183"/>
                  </a:lnTo>
                  <a:lnTo>
                    <a:pt x="194906" y="4015"/>
                  </a:lnTo>
                  <a:lnTo>
                    <a:pt x="194850" y="3848"/>
                  </a:lnTo>
                  <a:lnTo>
                    <a:pt x="194683" y="3625"/>
                  </a:lnTo>
                  <a:lnTo>
                    <a:pt x="194404" y="3458"/>
                  </a:lnTo>
                  <a:lnTo>
                    <a:pt x="194292" y="3402"/>
                  </a:lnTo>
                  <a:lnTo>
                    <a:pt x="194125" y="3346"/>
                  </a:lnTo>
                  <a:close/>
                  <a:moveTo>
                    <a:pt x="202546" y="3346"/>
                  </a:moveTo>
                  <a:lnTo>
                    <a:pt x="202378" y="3402"/>
                  </a:lnTo>
                  <a:lnTo>
                    <a:pt x="202211" y="3458"/>
                  </a:lnTo>
                  <a:lnTo>
                    <a:pt x="201932" y="3625"/>
                  </a:lnTo>
                  <a:lnTo>
                    <a:pt x="201765" y="3848"/>
                  </a:lnTo>
                  <a:lnTo>
                    <a:pt x="201709" y="4015"/>
                  </a:lnTo>
                  <a:lnTo>
                    <a:pt x="201709" y="4183"/>
                  </a:lnTo>
                  <a:lnTo>
                    <a:pt x="201709" y="4350"/>
                  </a:lnTo>
                  <a:lnTo>
                    <a:pt x="201765" y="4517"/>
                  </a:lnTo>
                  <a:lnTo>
                    <a:pt x="201932" y="4796"/>
                  </a:lnTo>
                  <a:lnTo>
                    <a:pt x="202211" y="4963"/>
                  </a:lnTo>
                  <a:lnTo>
                    <a:pt x="202378" y="5019"/>
                  </a:lnTo>
                  <a:lnTo>
                    <a:pt x="202713" y="5019"/>
                  </a:lnTo>
                  <a:lnTo>
                    <a:pt x="202880" y="4963"/>
                  </a:lnTo>
                  <a:lnTo>
                    <a:pt x="203103" y="4796"/>
                  </a:lnTo>
                  <a:lnTo>
                    <a:pt x="203326" y="4517"/>
                  </a:lnTo>
                  <a:lnTo>
                    <a:pt x="203382" y="4350"/>
                  </a:lnTo>
                  <a:lnTo>
                    <a:pt x="203382" y="4183"/>
                  </a:lnTo>
                  <a:lnTo>
                    <a:pt x="203382" y="4015"/>
                  </a:lnTo>
                  <a:lnTo>
                    <a:pt x="203326" y="3848"/>
                  </a:lnTo>
                  <a:lnTo>
                    <a:pt x="203103" y="3625"/>
                  </a:lnTo>
                  <a:lnTo>
                    <a:pt x="202880" y="3458"/>
                  </a:lnTo>
                  <a:lnTo>
                    <a:pt x="202713" y="3402"/>
                  </a:lnTo>
                  <a:lnTo>
                    <a:pt x="202546" y="3346"/>
                  </a:lnTo>
                  <a:close/>
                  <a:moveTo>
                    <a:pt x="207565" y="3346"/>
                  </a:moveTo>
                  <a:lnTo>
                    <a:pt x="207397" y="3402"/>
                  </a:lnTo>
                  <a:lnTo>
                    <a:pt x="207286" y="3458"/>
                  </a:lnTo>
                  <a:lnTo>
                    <a:pt x="207007" y="3625"/>
                  </a:lnTo>
                  <a:lnTo>
                    <a:pt x="206840" y="3848"/>
                  </a:lnTo>
                  <a:lnTo>
                    <a:pt x="206784" y="4015"/>
                  </a:lnTo>
                  <a:lnTo>
                    <a:pt x="206784" y="4183"/>
                  </a:lnTo>
                  <a:lnTo>
                    <a:pt x="206784" y="4350"/>
                  </a:lnTo>
                  <a:lnTo>
                    <a:pt x="206840" y="4517"/>
                  </a:lnTo>
                  <a:lnTo>
                    <a:pt x="207007" y="4796"/>
                  </a:lnTo>
                  <a:lnTo>
                    <a:pt x="207286" y="4963"/>
                  </a:lnTo>
                  <a:lnTo>
                    <a:pt x="207397" y="5019"/>
                  </a:lnTo>
                  <a:lnTo>
                    <a:pt x="207732" y="5019"/>
                  </a:lnTo>
                  <a:lnTo>
                    <a:pt x="207899" y="4963"/>
                  </a:lnTo>
                  <a:lnTo>
                    <a:pt x="208178" y="4796"/>
                  </a:lnTo>
                  <a:lnTo>
                    <a:pt x="208345" y="4517"/>
                  </a:lnTo>
                  <a:lnTo>
                    <a:pt x="208401" y="4350"/>
                  </a:lnTo>
                  <a:lnTo>
                    <a:pt x="208401" y="4183"/>
                  </a:lnTo>
                  <a:lnTo>
                    <a:pt x="208401" y="4015"/>
                  </a:lnTo>
                  <a:lnTo>
                    <a:pt x="208345" y="3848"/>
                  </a:lnTo>
                  <a:lnTo>
                    <a:pt x="208178" y="3625"/>
                  </a:lnTo>
                  <a:lnTo>
                    <a:pt x="207899" y="3458"/>
                  </a:lnTo>
                  <a:lnTo>
                    <a:pt x="207732" y="3402"/>
                  </a:lnTo>
                  <a:lnTo>
                    <a:pt x="207565" y="3346"/>
                  </a:lnTo>
                  <a:close/>
                  <a:moveTo>
                    <a:pt x="210911" y="3346"/>
                  </a:moveTo>
                  <a:lnTo>
                    <a:pt x="210743" y="3402"/>
                  </a:lnTo>
                  <a:lnTo>
                    <a:pt x="210576" y="3458"/>
                  </a:lnTo>
                  <a:lnTo>
                    <a:pt x="210297" y="3625"/>
                  </a:lnTo>
                  <a:lnTo>
                    <a:pt x="210130" y="3848"/>
                  </a:lnTo>
                  <a:lnTo>
                    <a:pt x="210074" y="4015"/>
                  </a:lnTo>
                  <a:lnTo>
                    <a:pt x="210074" y="4183"/>
                  </a:lnTo>
                  <a:lnTo>
                    <a:pt x="210074" y="4350"/>
                  </a:lnTo>
                  <a:lnTo>
                    <a:pt x="210130" y="4517"/>
                  </a:lnTo>
                  <a:lnTo>
                    <a:pt x="210297" y="4796"/>
                  </a:lnTo>
                  <a:lnTo>
                    <a:pt x="210576" y="4963"/>
                  </a:lnTo>
                  <a:lnTo>
                    <a:pt x="210743" y="5019"/>
                  </a:lnTo>
                  <a:lnTo>
                    <a:pt x="211078" y="5019"/>
                  </a:lnTo>
                  <a:lnTo>
                    <a:pt x="211245" y="4963"/>
                  </a:lnTo>
                  <a:lnTo>
                    <a:pt x="211468" y="4796"/>
                  </a:lnTo>
                  <a:lnTo>
                    <a:pt x="211691" y="4517"/>
                  </a:lnTo>
                  <a:lnTo>
                    <a:pt x="211691" y="4350"/>
                  </a:lnTo>
                  <a:lnTo>
                    <a:pt x="211747" y="4183"/>
                  </a:lnTo>
                  <a:lnTo>
                    <a:pt x="211691" y="4015"/>
                  </a:lnTo>
                  <a:lnTo>
                    <a:pt x="211691" y="3848"/>
                  </a:lnTo>
                  <a:lnTo>
                    <a:pt x="211468" y="3625"/>
                  </a:lnTo>
                  <a:lnTo>
                    <a:pt x="211245" y="3458"/>
                  </a:lnTo>
                  <a:lnTo>
                    <a:pt x="211078" y="3402"/>
                  </a:lnTo>
                  <a:lnTo>
                    <a:pt x="210911" y="3346"/>
                  </a:lnTo>
                  <a:close/>
                  <a:moveTo>
                    <a:pt x="215986" y="3346"/>
                  </a:moveTo>
                  <a:lnTo>
                    <a:pt x="215818" y="3402"/>
                  </a:lnTo>
                  <a:lnTo>
                    <a:pt x="215651" y="3458"/>
                  </a:lnTo>
                  <a:lnTo>
                    <a:pt x="215372" y="3625"/>
                  </a:lnTo>
                  <a:lnTo>
                    <a:pt x="215205" y="3848"/>
                  </a:lnTo>
                  <a:lnTo>
                    <a:pt x="215149" y="4015"/>
                  </a:lnTo>
                  <a:lnTo>
                    <a:pt x="215149" y="4183"/>
                  </a:lnTo>
                  <a:lnTo>
                    <a:pt x="215149" y="4350"/>
                  </a:lnTo>
                  <a:lnTo>
                    <a:pt x="215205" y="4517"/>
                  </a:lnTo>
                  <a:lnTo>
                    <a:pt x="215372" y="4796"/>
                  </a:lnTo>
                  <a:lnTo>
                    <a:pt x="215651" y="4963"/>
                  </a:lnTo>
                  <a:lnTo>
                    <a:pt x="215818" y="5019"/>
                  </a:lnTo>
                  <a:lnTo>
                    <a:pt x="216153" y="5019"/>
                  </a:lnTo>
                  <a:lnTo>
                    <a:pt x="216264" y="4963"/>
                  </a:lnTo>
                  <a:lnTo>
                    <a:pt x="216543" y="4796"/>
                  </a:lnTo>
                  <a:lnTo>
                    <a:pt x="216710" y="4517"/>
                  </a:lnTo>
                  <a:lnTo>
                    <a:pt x="216766" y="4350"/>
                  </a:lnTo>
                  <a:lnTo>
                    <a:pt x="216822" y="4183"/>
                  </a:lnTo>
                  <a:lnTo>
                    <a:pt x="216766" y="4015"/>
                  </a:lnTo>
                  <a:lnTo>
                    <a:pt x="216710" y="3848"/>
                  </a:lnTo>
                  <a:lnTo>
                    <a:pt x="216543" y="3625"/>
                  </a:lnTo>
                  <a:lnTo>
                    <a:pt x="216264" y="3458"/>
                  </a:lnTo>
                  <a:lnTo>
                    <a:pt x="216153" y="3402"/>
                  </a:lnTo>
                  <a:lnTo>
                    <a:pt x="215986" y="3346"/>
                  </a:lnTo>
                  <a:close/>
                  <a:moveTo>
                    <a:pt x="219276" y="3346"/>
                  </a:moveTo>
                  <a:lnTo>
                    <a:pt x="219108" y="3402"/>
                  </a:lnTo>
                  <a:lnTo>
                    <a:pt x="218941" y="3458"/>
                  </a:lnTo>
                  <a:lnTo>
                    <a:pt x="218718" y="3625"/>
                  </a:lnTo>
                  <a:lnTo>
                    <a:pt x="218551" y="3848"/>
                  </a:lnTo>
                  <a:lnTo>
                    <a:pt x="218495" y="4015"/>
                  </a:lnTo>
                  <a:lnTo>
                    <a:pt x="218439" y="4183"/>
                  </a:lnTo>
                  <a:lnTo>
                    <a:pt x="218495" y="4350"/>
                  </a:lnTo>
                  <a:lnTo>
                    <a:pt x="218551" y="4517"/>
                  </a:lnTo>
                  <a:lnTo>
                    <a:pt x="218718" y="4796"/>
                  </a:lnTo>
                  <a:lnTo>
                    <a:pt x="218941" y="4963"/>
                  </a:lnTo>
                  <a:lnTo>
                    <a:pt x="219108" y="5019"/>
                  </a:lnTo>
                  <a:lnTo>
                    <a:pt x="219443" y="5019"/>
                  </a:lnTo>
                  <a:lnTo>
                    <a:pt x="219610" y="4963"/>
                  </a:lnTo>
                  <a:lnTo>
                    <a:pt x="219889" y="4796"/>
                  </a:lnTo>
                  <a:lnTo>
                    <a:pt x="220057" y="4517"/>
                  </a:lnTo>
                  <a:lnTo>
                    <a:pt x="220112" y="4350"/>
                  </a:lnTo>
                  <a:lnTo>
                    <a:pt x="220112" y="4183"/>
                  </a:lnTo>
                  <a:lnTo>
                    <a:pt x="220112" y="4015"/>
                  </a:lnTo>
                  <a:lnTo>
                    <a:pt x="220057" y="3848"/>
                  </a:lnTo>
                  <a:lnTo>
                    <a:pt x="219889" y="3625"/>
                  </a:lnTo>
                  <a:lnTo>
                    <a:pt x="219610" y="3458"/>
                  </a:lnTo>
                  <a:lnTo>
                    <a:pt x="219443" y="3402"/>
                  </a:lnTo>
                  <a:lnTo>
                    <a:pt x="219276" y="3346"/>
                  </a:lnTo>
                  <a:close/>
                  <a:moveTo>
                    <a:pt x="222733" y="3346"/>
                  </a:moveTo>
                  <a:lnTo>
                    <a:pt x="222566" y="3402"/>
                  </a:lnTo>
                  <a:lnTo>
                    <a:pt x="222399" y="3458"/>
                  </a:lnTo>
                  <a:lnTo>
                    <a:pt x="222120" y="3625"/>
                  </a:lnTo>
                  <a:lnTo>
                    <a:pt x="221953" y="3848"/>
                  </a:lnTo>
                  <a:lnTo>
                    <a:pt x="221897" y="4015"/>
                  </a:lnTo>
                  <a:lnTo>
                    <a:pt x="221897" y="4183"/>
                  </a:lnTo>
                  <a:lnTo>
                    <a:pt x="221897" y="4350"/>
                  </a:lnTo>
                  <a:lnTo>
                    <a:pt x="221953" y="4517"/>
                  </a:lnTo>
                  <a:lnTo>
                    <a:pt x="222120" y="4796"/>
                  </a:lnTo>
                  <a:lnTo>
                    <a:pt x="222399" y="4963"/>
                  </a:lnTo>
                  <a:lnTo>
                    <a:pt x="222566" y="5019"/>
                  </a:lnTo>
                  <a:lnTo>
                    <a:pt x="222901" y="5019"/>
                  </a:lnTo>
                  <a:lnTo>
                    <a:pt x="223012" y="4963"/>
                  </a:lnTo>
                  <a:lnTo>
                    <a:pt x="223291" y="4796"/>
                  </a:lnTo>
                  <a:lnTo>
                    <a:pt x="223458" y="4517"/>
                  </a:lnTo>
                  <a:lnTo>
                    <a:pt x="223514" y="4350"/>
                  </a:lnTo>
                  <a:lnTo>
                    <a:pt x="223514" y="4183"/>
                  </a:lnTo>
                  <a:lnTo>
                    <a:pt x="223514" y="4015"/>
                  </a:lnTo>
                  <a:lnTo>
                    <a:pt x="223458" y="3848"/>
                  </a:lnTo>
                  <a:lnTo>
                    <a:pt x="223291" y="3625"/>
                  </a:lnTo>
                  <a:lnTo>
                    <a:pt x="223012" y="3458"/>
                  </a:lnTo>
                  <a:lnTo>
                    <a:pt x="222901" y="3402"/>
                  </a:lnTo>
                  <a:lnTo>
                    <a:pt x="222733" y="3346"/>
                  </a:lnTo>
                  <a:close/>
                  <a:moveTo>
                    <a:pt x="232771" y="3346"/>
                  </a:moveTo>
                  <a:lnTo>
                    <a:pt x="232604" y="3402"/>
                  </a:lnTo>
                  <a:lnTo>
                    <a:pt x="232437" y="3458"/>
                  </a:lnTo>
                  <a:lnTo>
                    <a:pt x="232158" y="3625"/>
                  </a:lnTo>
                  <a:lnTo>
                    <a:pt x="231991" y="3848"/>
                  </a:lnTo>
                  <a:lnTo>
                    <a:pt x="231935" y="4015"/>
                  </a:lnTo>
                  <a:lnTo>
                    <a:pt x="231935" y="4183"/>
                  </a:lnTo>
                  <a:lnTo>
                    <a:pt x="231935" y="4350"/>
                  </a:lnTo>
                  <a:lnTo>
                    <a:pt x="231991" y="4517"/>
                  </a:lnTo>
                  <a:lnTo>
                    <a:pt x="232158" y="4796"/>
                  </a:lnTo>
                  <a:lnTo>
                    <a:pt x="232437" y="4963"/>
                  </a:lnTo>
                  <a:lnTo>
                    <a:pt x="232604" y="5019"/>
                  </a:lnTo>
                  <a:lnTo>
                    <a:pt x="232939" y="5019"/>
                  </a:lnTo>
                  <a:lnTo>
                    <a:pt x="233050" y="4963"/>
                  </a:lnTo>
                  <a:lnTo>
                    <a:pt x="233329" y="4796"/>
                  </a:lnTo>
                  <a:lnTo>
                    <a:pt x="233496" y="4517"/>
                  </a:lnTo>
                  <a:lnTo>
                    <a:pt x="233552" y="4350"/>
                  </a:lnTo>
                  <a:lnTo>
                    <a:pt x="233552" y="4183"/>
                  </a:lnTo>
                  <a:lnTo>
                    <a:pt x="233552" y="4015"/>
                  </a:lnTo>
                  <a:lnTo>
                    <a:pt x="233496" y="3848"/>
                  </a:lnTo>
                  <a:lnTo>
                    <a:pt x="233329" y="3625"/>
                  </a:lnTo>
                  <a:lnTo>
                    <a:pt x="233050" y="3458"/>
                  </a:lnTo>
                  <a:lnTo>
                    <a:pt x="232939" y="3402"/>
                  </a:lnTo>
                  <a:lnTo>
                    <a:pt x="232771" y="3346"/>
                  </a:lnTo>
                  <a:close/>
                  <a:moveTo>
                    <a:pt x="274652" y="3402"/>
                  </a:moveTo>
                  <a:lnTo>
                    <a:pt x="274485" y="3458"/>
                  </a:lnTo>
                  <a:lnTo>
                    <a:pt x="274206" y="3625"/>
                  </a:lnTo>
                  <a:lnTo>
                    <a:pt x="274039" y="3904"/>
                  </a:lnTo>
                  <a:lnTo>
                    <a:pt x="273983" y="4015"/>
                  </a:lnTo>
                  <a:lnTo>
                    <a:pt x="273983" y="4183"/>
                  </a:lnTo>
                  <a:lnTo>
                    <a:pt x="273983" y="4350"/>
                  </a:lnTo>
                  <a:lnTo>
                    <a:pt x="274039" y="4517"/>
                  </a:lnTo>
                  <a:lnTo>
                    <a:pt x="274206" y="4796"/>
                  </a:lnTo>
                  <a:lnTo>
                    <a:pt x="274485" y="4963"/>
                  </a:lnTo>
                  <a:lnTo>
                    <a:pt x="274652" y="5019"/>
                  </a:lnTo>
                  <a:lnTo>
                    <a:pt x="274987" y="5019"/>
                  </a:lnTo>
                  <a:lnTo>
                    <a:pt x="275154" y="4963"/>
                  </a:lnTo>
                  <a:lnTo>
                    <a:pt x="275377" y="4796"/>
                  </a:lnTo>
                  <a:lnTo>
                    <a:pt x="275600" y="4517"/>
                  </a:lnTo>
                  <a:lnTo>
                    <a:pt x="275600" y="4350"/>
                  </a:lnTo>
                  <a:lnTo>
                    <a:pt x="275656" y="4183"/>
                  </a:lnTo>
                  <a:lnTo>
                    <a:pt x="275600" y="4015"/>
                  </a:lnTo>
                  <a:lnTo>
                    <a:pt x="275600" y="3904"/>
                  </a:lnTo>
                  <a:lnTo>
                    <a:pt x="275377" y="3625"/>
                  </a:lnTo>
                  <a:lnTo>
                    <a:pt x="275154" y="3458"/>
                  </a:lnTo>
                  <a:lnTo>
                    <a:pt x="274987" y="3402"/>
                  </a:lnTo>
                  <a:close/>
                  <a:moveTo>
                    <a:pt x="277998" y="3402"/>
                  </a:moveTo>
                  <a:lnTo>
                    <a:pt x="277831" y="3458"/>
                  </a:lnTo>
                  <a:lnTo>
                    <a:pt x="277608" y="3625"/>
                  </a:lnTo>
                  <a:lnTo>
                    <a:pt x="277441" y="3904"/>
                  </a:lnTo>
                  <a:lnTo>
                    <a:pt x="277385" y="4015"/>
                  </a:lnTo>
                  <a:lnTo>
                    <a:pt x="277329" y="4183"/>
                  </a:lnTo>
                  <a:lnTo>
                    <a:pt x="277385" y="4350"/>
                  </a:lnTo>
                  <a:lnTo>
                    <a:pt x="277441" y="4517"/>
                  </a:lnTo>
                  <a:lnTo>
                    <a:pt x="277608" y="4796"/>
                  </a:lnTo>
                  <a:lnTo>
                    <a:pt x="277831" y="4963"/>
                  </a:lnTo>
                  <a:lnTo>
                    <a:pt x="277998" y="5019"/>
                  </a:lnTo>
                  <a:lnTo>
                    <a:pt x="278333" y="5019"/>
                  </a:lnTo>
                  <a:lnTo>
                    <a:pt x="278500" y="4963"/>
                  </a:lnTo>
                  <a:lnTo>
                    <a:pt x="278779" y="4796"/>
                  </a:lnTo>
                  <a:lnTo>
                    <a:pt x="278946" y="4517"/>
                  </a:lnTo>
                  <a:lnTo>
                    <a:pt x="279002" y="4350"/>
                  </a:lnTo>
                  <a:lnTo>
                    <a:pt x="279002" y="4183"/>
                  </a:lnTo>
                  <a:lnTo>
                    <a:pt x="279002" y="4015"/>
                  </a:lnTo>
                  <a:lnTo>
                    <a:pt x="278946" y="3904"/>
                  </a:lnTo>
                  <a:lnTo>
                    <a:pt x="278779" y="3625"/>
                  </a:lnTo>
                  <a:lnTo>
                    <a:pt x="278500" y="3458"/>
                  </a:lnTo>
                  <a:lnTo>
                    <a:pt x="278333" y="3402"/>
                  </a:lnTo>
                  <a:close/>
                  <a:moveTo>
                    <a:pt x="281400" y="3402"/>
                  </a:moveTo>
                  <a:lnTo>
                    <a:pt x="281233" y="3458"/>
                  </a:lnTo>
                  <a:lnTo>
                    <a:pt x="280954" y="3625"/>
                  </a:lnTo>
                  <a:lnTo>
                    <a:pt x="280787" y="3904"/>
                  </a:lnTo>
                  <a:lnTo>
                    <a:pt x="280731" y="4015"/>
                  </a:lnTo>
                  <a:lnTo>
                    <a:pt x="280731" y="4183"/>
                  </a:lnTo>
                  <a:lnTo>
                    <a:pt x="280731" y="4350"/>
                  </a:lnTo>
                  <a:lnTo>
                    <a:pt x="280787" y="4517"/>
                  </a:lnTo>
                  <a:lnTo>
                    <a:pt x="280954" y="4796"/>
                  </a:lnTo>
                  <a:lnTo>
                    <a:pt x="281233" y="4963"/>
                  </a:lnTo>
                  <a:lnTo>
                    <a:pt x="281400" y="5019"/>
                  </a:lnTo>
                  <a:lnTo>
                    <a:pt x="281735" y="5019"/>
                  </a:lnTo>
                  <a:lnTo>
                    <a:pt x="281846" y="4963"/>
                  </a:lnTo>
                  <a:lnTo>
                    <a:pt x="282125" y="4796"/>
                  </a:lnTo>
                  <a:lnTo>
                    <a:pt x="282292" y="4517"/>
                  </a:lnTo>
                  <a:lnTo>
                    <a:pt x="282348" y="4350"/>
                  </a:lnTo>
                  <a:lnTo>
                    <a:pt x="282348" y="4183"/>
                  </a:lnTo>
                  <a:lnTo>
                    <a:pt x="282348" y="4015"/>
                  </a:lnTo>
                  <a:lnTo>
                    <a:pt x="282292" y="3904"/>
                  </a:lnTo>
                  <a:lnTo>
                    <a:pt x="282125" y="3625"/>
                  </a:lnTo>
                  <a:lnTo>
                    <a:pt x="281846" y="3458"/>
                  </a:lnTo>
                  <a:lnTo>
                    <a:pt x="281735" y="3402"/>
                  </a:lnTo>
                  <a:close/>
                  <a:moveTo>
                    <a:pt x="284690" y="3402"/>
                  </a:moveTo>
                  <a:lnTo>
                    <a:pt x="284523" y="3458"/>
                  </a:lnTo>
                  <a:lnTo>
                    <a:pt x="284300" y="3625"/>
                  </a:lnTo>
                  <a:lnTo>
                    <a:pt x="284077" y="3904"/>
                  </a:lnTo>
                  <a:lnTo>
                    <a:pt x="284077" y="4015"/>
                  </a:lnTo>
                  <a:lnTo>
                    <a:pt x="284021" y="4183"/>
                  </a:lnTo>
                  <a:lnTo>
                    <a:pt x="284077" y="4350"/>
                  </a:lnTo>
                  <a:lnTo>
                    <a:pt x="284077" y="4517"/>
                  </a:lnTo>
                  <a:lnTo>
                    <a:pt x="284300" y="4796"/>
                  </a:lnTo>
                  <a:lnTo>
                    <a:pt x="284523" y="4963"/>
                  </a:lnTo>
                  <a:lnTo>
                    <a:pt x="284690" y="5019"/>
                  </a:lnTo>
                  <a:lnTo>
                    <a:pt x="285025" y="5019"/>
                  </a:lnTo>
                  <a:lnTo>
                    <a:pt x="285192" y="4963"/>
                  </a:lnTo>
                  <a:lnTo>
                    <a:pt x="285471" y="4796"/>
                  </a:lnTo>
                  <a:lnTo>
                    <a:pt x="285638" y="4517"/>
                  </a:lnTo>
                  <a:lnTo>
                    <a:pt x="285694" y="4350"/>
                  </a:lnTo>
                  <a:lnTo>
                    <a:pt x="285694" y="4183"/>
                  </a:lnTo>
                  <a:lnTo>
                    <a:pt x="285694" y="4015"/>
                  </a:lnTo>
                  <a:lnTo>
                    <a:pt x="285638" y="3904"/>
                  </a:lnTo>
                  <a:lnTo>
                    <a:pt x="285471" y="3625"/>
                  </a:lnTo>
                  <a:lnTo>
                    <a:pt x="285192" y="3458"/>
                  </a:lnTo>
                  <a:lnTo>
                    <a:pt x="285025" y="3402"/>
                  </a:lnTo>
                  <a:close/>
                  <a:moveTo>
                    <a:pt x="3179" y="11711"/>
                  </a:moveTo>
                  <a:lnTo>
                    <a:pt x="3067" y="11767"/>
                  </a:lnTo>
                  <a:lnTo>
                    <a:pt x="2788" y="11934"/>
                  </a:lnTo>
                  <a:lnTo>
                    <a:pt x="2621" y="12213"/>
                  </a:lnTo>
                  <a:lnTo>
                    <a:pt x="2565" y="12324"/>
                  </a:lnTo>
                  <a:lnTo>
                    <a:pt x="2510" y="12492"/>
                  </a:lnTo>
                  <a:lnTo>
                    <a:pt x="2565" y="12659"/>
                  </a:lnTo>
                  <a:lnTo>
                    <a:pt x="2621" y="12826"/>
                  </a:lnTo>
                  <a:lnTo>
                    <a:pt x="2788" y="13105"/>
                  </a:lnTo>
                  <a:lnTo>
                    <a:pt x="3067" y="13272"/>
                  </a:lnTo>
                  <a:lnTo>
                    <a:pt x="3179" y="13328"/>
                  </a:lnTo>
                  <a:lnTo>
                    <a:pt x="3513" y="13328"/>
                  </a:lnTo>
                  <a:lnTo>
                    <a:pt x="3681" y="13272"/>
                  </a:lnTo>
                  <a:lnTo>
                    <a:pt x="3959" y="13105"/>
                  </a:lnTo>
                  <a:lnTo>
                    <a:pt x="4127" y="12826"/>
                  </a:lnTo>
                  <a:lnTo>
                    <a:pt x="4183" y="12659"/>
                  </a:lnTo>
                  <a:lnTo>
                    <a:pt x="4183" y="12492"/>
                  </a:lnTo>
                  <a:lnTo>
                    <a:pt x="4183" y="12324"/>
                  </a:lnTo>
                  <a:lnTo>
                    <a:pt x="4127" y="12213"/>
                  </a:lnTo>
                  <a:lnTo>
                    <a:pt x="3959" y="11934"/>
                  </a:lnTo>
                  <a:lnTo>
                    <a:pt x="3681" y="11767"/>
                  </a:lnTo>
                  <a:lnTo>
                    <a:pt x="3513" y="11711"/>
                  </a:lnTo>
                  <a:close/>
                  <a:moveTo>
                    <a:pt x="13273" y="11711"/>
                  </a:moveTo>
                  <a:lnTo>
                    <a:pt x="13161" y="11767"/>
                  </a:lnTo>
                  <a:lnTo>
                    <a:pt x="12882" y="11934"/>
                  </a:lnTo>
                  <a:lnTo>
                    <a:pt x="12715" y="12213"/>
                  </a:lnTo>
                  <a:lnTo>
                    <a:pt x="12659" y="12324"/>
                  </a:lnTo>
                  <a:lnTo>
                    <a:pt x="12603" y="12492"/>
                  </a:lnTo>
                  <a:lnTo>
                    <a:pt x="12659" y="12659"/>
                  </a:lnTo>
                  <a:lnTo>
                    <a:pt x="12715" y="12826"/>
                  </a:lnTo>
                  <a:lnTo>
                    <a:pt x="12882" y="13105"/>
                  </a:lnTo>
                  <a:lnTo>
                    <a:pt x="13161" y="13272"/>
                  </a:lnTo>
                  <a:lnTo>
                    <a:pt x="13273" y="13328"/>
                  </a:lnTo>
                  <a:lnTo>
                    <a:pt x="13607" y="13328"/>
                  </a:lnTo>
                  <a:lnTo>
                    <a:pt x="13774" y="13272"/>
                  </a:lnTo>
                  <a:lnTo>
                    <a:pt x="14053" y="13105"/>
                  </a:lnTo>
                  <a:lnTo>
                    <a:pt x="14221" y="12826"/>
                  </a:lnTo>
                  <a:lnTo>
                    <a:pt x="14276" y="12659"/>
                  </a:lnTo>
                  <a:lnTo>
                    <a:pt x="14276" y="12492"/>
                  </a:lnTo>
                  <a:lnTo>
                    <a:pt x="14276" y="12324"/>
                  </a:lnTo>
                  <a:lnTo>
                    <a:pt x="14221" y="12213"/>
                  </a:lnTo>
                  <a:lnTo>
                    <a:pt x="14053" y="11934"/>
                  </a:lnTo>
                  <a:lnTo>
                    <a:pt x="13774" y="11767"/>
                  </a:lnTo>
                  <a:lnTo>
                    <a:pt x="13607" y="11711"/>
                  </a:lnTo>
                  <a:close/>
                  <a:moveTo>
                    <a:pt x="16674" y="11711"/>
                  </a:moveTo>
                  <a:lnTo>
                    <a:pt x="16507" y="11767"/>
                  </a:lnTo>
                  <a:lnTo>
                    <a:pt x="16228" y="11934"/>
                  </a:lnTo>
                  <a:lnTo>
                    <a:pt x="16061" y="12213"/>
                  </a:lnTo>
                  <a:lnTo>
                    <a:pt x="16005" y="12324"/>
                  </a:lnTo>
                  <a:lnTo>
                    <a:pt x="16005" y="12492"/>
                  </a:lnTo>
                  <a:lnTo>
                    <a:pt x="16005" y="12659"/>
                  </a:lnTo>
                  <a:lnTo>
                    <a:pt x="16061" y="12826"/>
                  </a:lnTo>
                  <a:lnTo>
                    <a:pt x="16228" y="13105"/>
                  </a:lnTo>
                  <a:lnTo>
                    <a:pt x="16507" y="13272"/>
                  </a:lnTo>
                  <a:lnTo>
                    <a:pt x="16674" y="13328"/>
                  </a:lnTo>
                  <a:lnTo>
                    <a:pt x="17009" y="13328"/>
                  </a:lnTo>
                  <a:lnTo>
                    <a:pt x="17120" y="13272"/>
                  </a:lnTo>
                  <a:lnTo>
                    <a:pt x="17399" y="13105"/>
                  </a:lnTo>
                  <a:lnTo>
                    <a:pt x="17567" y="12826"/>
                  </a:lnTo>
                  <a:lnTo>
                    <a:pt x="17622" y="12659"/>
                  </a:lnTo>
                  <a:lnTo>
                    <a:pt x="17678" y="12492"/>
                  </a:lnTo>
                  <a:lnTo>
                    <a:pt x="17622" y="12324"/>
                  </a:lnTo>
                  <a:lnTo>
                    <a:pt x="17567" y="12213"/>
                  </a:lnTo>
                  <a:lnTo>
                    <a:pt x="17399" y="11934"/>
                  </a:lnTo>
                  <a:lnTo>
                    <a:pt x="17120" y="11767"/>
                  </a:lnTo>
                  <a:lnTo>
                    <a:pt x="17009" y="11711"/>
                  </a:lnTo>
                  <a:close/>
                  <a:moveTo>
                    <a:pt x="20020" y="11711"/>
                  </a:moveTo>
                  <a:lnTo>
                    <a:pt x="19853" y="11767"/>
                  </a:lnTo>
                  <a:lnTo>
                    <a:pt x="19630" y="11934"/>
                  </a:lnTo>
                  <a:lnTo>
                    <a:pt x="19407" y="12213"/>
                  </a:lnTo>
                  <a:lnTo>
                    <a:pt x="19351" y="12324"/>
                  </a:lnTo>
                  <a:lnTo>
                    <a:pt x="19351" y="12492"/>
                  </a:lnTo>
                  <a:lnTo>
                    <a:pt x="19351" y="12659"/>
                  </a:lnTo>
                  <a:lnTo>
                    <a:pt x="19407" y="12826"/>
                  </a:lnTo>
                  <a:lnTo>
                    <a:pt x="19630" y="13105"/>
                  </a:lnTo>
                  <a:lnTo>
                    <a:pt x="19853" y="13272"/>
                  </a:lnTo>
                  <a:lnTo>
                    <a:pt x="20020" y="13328"/>
                  </a:lnTo>
                  <a:lnTo>
                    <a:pt x="20355" y="13328"/>
                  </a:lnTo>
                  <a:lnTo>
                    <a:pt x="20522" y="13272"/>
                  </a:lnTo>
                  <a:lnTo>
                    <a:pt x="20801" y="13105"/>
                  </a:lnTo>
                  <a:lnTo>
                    <a:pt x="20968" y="12826"/>
                  </a:lnTo>
                  <a:lnTo>
                    <a:pt x="21024" y="12659"/>
                  </a:lnTo>
                  <a:lnTo>
                    <a:pt x="21024" y="12492"/>
                  </a:lnTo>
                  <a:lnTo>
                    <a:pt x="21024" y="12324"/>
                  </a:lnTo>
                  <a:lnTo>
                    <a:pt x="20968" y="12213"/>
                  </a:lnTo>
                  <a:lnTo>
                    <a:pt x="20801" y="11934"/>
                  </a:lnTo>
                  <a:lnTo>
                    <a:pt x="20522" y="11767"/>
                  </a:lnTo>
                  <a:lnTo>
                    <a:pt x="20355" y="11711"/>
                  </a:lnTo>
                  <a:close/>
                  <a:moveTo>
                    <a:pt x="25095" y="11711"/>
                  </a:moveTo>
                  <a:lnTo>
                    <a:pt x="24928" y="11767"/>
                  </a:lnTo>
                  <a:lnTo>
                    <a:pt x="24705" y="11934"/>
                  </a:lnTo>
                  <a:lnTo>
                    <a:pt x="24482" y="12213"/>
                  </a:lnTo>
                  <a:lnTo>
                    <a:pt x="24426" y="12324"/>
                  </a:lnTo>
                  <a:lnTo>
                    <a:pt x="24426" y="12492"/>
                  </a:lnTo>
                  <a:lnTo>
                    <a:pt x="24426" y="12659"/>
                  </a:lnTo>
                  <a:lnTo>
                    <a:pt x="24482" y="12826"/>
                  </a:lnTo>
                  <a:lnTo>
                    <a:pt x="24705" y="13105"/>
                  </a:lnTo>
                  <a:lnTo>
                    <a:pt x="24928" y="13272"/>
                  </a:lnTo>
                  <a:lnTo>
                    <a:pt x="25095" y="13328"/>
                  </a:lnTo>
                  <a:lnTo>
                    <a:pt x="25430" y="13328"/>
                  </a:lnTo>
                  <a:lnTo>
                    <a:pt x="25597" y="13272"/>
                  </a:lnTo>
                  <a:lnTo>
                    <a:pt x="25876" y="13105"/>
                  </a:lnTo>
                  <a:lnTo>
                    <a:pt x="26043" y="12826"/>
                  </a:lnTo>
                  <a:lnTo>
                    <a:pt x="26099" y="12659"/>
                  </a:lnTo>
                  <a:lnTo>
                    <a:pt x="26099" y="12492"/>
                  </a:lnTo>
                  <a:lnTo>
                    <a:pt x="26099" y="12324"/>
                  </a:lnTo>
                  <a:lnTo>
                    <a:pt x="26043" y="12213"/>
                  </a:lnTo>
                  <a:lnTo>
                    <a:pt x="25876" y="11934"/>
                  </a:lnTo>
                  <a:lnTo>
                    <a:pt x="25597" y="11767"/>
                  </a:lnTo>
                  <a:lnTo>
                    <a:pt x="25430" y="11711"/>
                  </a:lnTo>
                  <a:close/>
                  <a:moveTo>
                    <a:pt x="28441" y="11711"/>
                  </a:moveTo>
                  <a:lnTo>
                    <a:pt x="28274" y="11767"/>
                  </a:lnTo>
                  <a:lnTo>
                    <a:pt x="27995" y="11934"/>
                  </a:lnTo>
                  <a:lnTo>
                    <a:pt x="27828" y="12213"/>
                  </a:lnTo>
                  <a:lnTo>
                    <a:pt x="27772" y="12324"/>
                  </a:lnTo>
                  <a:lnTo>
                    <a:pt x="27772" y="12492"/>
                  </a:lnTo>
                  <a:lnTo>
                    <a:pt x="27772" y="12659"/>
                  </a:lnTo>
                  <a:lnTo>
                    <a:pt x="27828" y="12826"/>
                  </a:lnTo>
                  <a:lnTo>
                    <a:pt x="27995" y="13105"/>
                  </a:lnTo>
                  <a:lnTo>
                    <a:pt x="28274" y="13272"/>
                  </a:lnTo>
                  <a:lnTo>
                    <a:pt x="28441" y="13328"/>
                  </a:lnTo>
                  <a:lnTo>
                    <a:pt x="28776" y="13328"/>
                  </a:lnTo>
                  <a:lnTo>
                    <a:pt x="28943" y="13272"/>
                  </a:lnTo>
                  <a:lnTo>
                    <a:pt x="29166" y="13105"/>
                  </a:lnTo>
                  <a:lnTo>
                    <a:pt x="29333" y="12826"/>
                  </a:lnTo>
                  <a:lnTo>
                    <a:pt x="29389" y="12659"/>
                  </a:lnTo>
                  <a:lnTo>
                    <a:pt x="29445" y="12492"/>
                  </a:lnTo>
                  <a:lnTo>
                    <a:pt x="29389" y="12324"/>
                  </a:lnTo>
                  <a:lnTo>
                    <a:pt x="29333" y="12213"/>
                  </a:lnTo>
                  <a:lnTo>
                    <a:pt x="29166" y="11934"/>
                  </a:lnTo>
                  <a:lnTo>
                    <a:pt x="28943" y="11767"/>
                  </a:lnTo>
                  <a:lnTo>
                    <a:pt x="28776" y="11711"/>
                  </a:lnTo>
                  <a:close/>
                  <a:moveTo>
                    <a:pt x="40152" y="11711"/>
                  </a:moveTo>
                  <a:lnTo>
                    <a:pt x="40041" y="11767"/>
                  </a:lnTo>
                  <a:lnTo>
                    <a:pt x="39762" y="11934"/>
                  </a:lnTo>
                  <a:lnTo>
                    <a:pt x="39595" y="12213"/>
                  </a:lnTo>
                  <a:lnTo>
                    <a:pt x="39539" y="12324"/>
                  </a:lnTo>
                  <a:lnTo>
                    <a:pt x="39539" y="12492"/>
                  </a:lnTo>
                  <a:lnTo>
                    <a:pt x="39539" y="12659"/>
                  </a:lnTo>
                  <a:lnTo>
                    <a:pt x="39595" y="12826"/>
                  </a:lnTo>
                  <a:lnTo>
                    <a:pt x="39762" y="13105"/>
                  </a:lnTo>
                  <a:lnTo>
                    <a:pt x="40041" y="13272"/>
                  </a:lnTo>
                  <a:lnTo>
                    <a:pt x="40152" y="13328"/>
                  </a:lnTo>
                  <a:lnTo>
                    <a:pt x="40487" y="13328"/>
                  </a:lnTo>
                  <a:lnTo>
                    <a:pt x="40654" y="13272"/>
                  </a:lnTo>
                  <a:lnTo>
                    <a:pt x="40933" y="13105"/>
                  </a:lnTo>
                  <a:lnTo>
                    <a:pt x="41100" y="12826"/>
                  </a:lnTo>
                  <a:lnTo>
                    <a:pt x="41156" y="12659"/>
                  </a:lnTo>
                  <a:lnTo>
                    <a:pt x="41156" y="12492"/>
                  </a:lnTo>
                  <a:lnTo>
                    <a:pt x="41156" y="12324"/>
                  </a:lnTo>
                  <a:lnTo>
                    <a:pt x="41100" y="12213"/>
                  </a:lnTo>
                  <a:lnTo>
                    <a:pt x="40933" y="11934"/>
                  </a:lnTo>
                  <a:lnTo>
                    <a:pt x="40654" y="11767"/>
                  </a:lnTo>
                  <a:lnTo>
                    <a:pt x="40487" y="11711"/>
                  </a:lnTo>
                  <a:close/>
                  <a:moveTo>
                    <a:pt x="48517" y="11711"/>
                  </a:moveTo>
                  <a:lnTo>
                    <a:pt x="48350" y="11767"/>
                  </a:lnTo>
                  <a:lnTo>
                    <a:pt x="48127" y="11934"/>
                  </a:lnTo>
                  <a:lnTo>
                    <a:pt x="47904" y="12213"/>
                  </a:lnTo>
                  <a:lnTo>
                    <a:pt x="47904" y="12324"/>
                  </a:lnTo>
                  <a:lnTo>
                    <a:pt x="47848" y="12492"/>
                  </a:lnTo>
                  <a:lnTo>
                    <a:pt x="47904" y="12659"/>
                  </a:lnTo>
                  <a:lnTo>
                    <a:pt x="47904" y="12826"/>
                  </a:lnTo>
                  <a:lnTo>
                    <a:pt x="48127" y="13105"/>
                  </a:lnTo>
                  <a:lnTo>
                    <a:pt x="48350" y="13272"/>
                  </a:lnTo>
                  <a:lnTo>
                    <a:pt x="48517" y="13328"/>
                  </a:lnTo>
                  <a:lnTo>
                    <a:pt x="48852" y="13328"/>
                  </a:lnTo>
                  <a:lnTo>
                    <a:pt x="49019" y="13272"/>
                  </a:lnTo>
                  <a:lnTo>
                    <a:pt x="49298" y="13105"/>
                  </a:lnTo>
                  <a:lnTo>
                    <a:pt x="49465" y="12826"/>
                  </a:lnTo>
                  <a:lnTo>
                    <a:pt x="49521" y="12659"/>
                  </a:lnTo>
                  <a:lnTo>
                    <a:pt x="49521" y="12492"/>
                  </a:lnTo>
                  <a:lnTo>
                    <a:pt x="49521" y="12324"/>
                  </a:lnTo>
                  <a:lnTo>
                    <a:pt x="49465" y="12213"/>
                  </a:lnTo>
                  <a:lnTo>
                    <a:pt x="49298" y="11934"/>
                  </a:lnTo>
                  <a:lnTo>
                    <a:pt x="49019" y="11767"/>
                  </a:lnTo>
                  <a:lnTo>
                    <a:pt x="48852" y="11711"/>
                  </a:lnTo>
                  <a:close/>
                  <a:moveTo>
                    <a:pt x="51808" y="11711"/>
                  </a:moveTo>
                  <a:lnTo>
                    <a:pt x="51696" y="11767"/>
                  </a:lnTo>
                  <a:lnTo>
                    <a:pt x="51417" y="11934"/>
                  </a:lnTo>
                  <a:lnTo>
                    <a:pt x="51250" y="12213"/>
                  </a:lnTo>
                  <a:lnTo>
                    <a:pt x="51194" y="12324"/>
                  </a:lnTo>
                  <a:lnTo>
                    <a:pt x="51194" y="12492"/>
                  </a:lnTo>
                  <a:lnTo>
                    <a:pt x="51194" y="12659"/>
                  </a:lnTo>
                  <a:lnTo>
                    <a:pt x="51250" y="12826"/>
                  </a:lnTo>
                  <a:lnTo>
                    <a:pt x="51417" y="13105"/>
                  </a:lnTo>
                  <a:lnTo>
                    <a:pt x="51696" y="13272"/>
                  </a:lnTo>
                  <a:lnTo>
                    <a:pt x="51808" y="13328"/>
                  </a:lnTo>
                  <a:lnTo>
                    <a:pt x="52142" y="13328"/>
                  </a:lnTo>
                  <a:lnTo>
                    <a:pt x="52309" y="13272"/>
                  </a:lnTo>
                  <a:lnTo>
                    <a:pt x="52588" y="13105"/>
                  </a:lnTo>
                  <a:lnTo>
                    <a:pt x="52756" y="12826"/>
                  </a:lnTo>
                  <a:lnTo>
                    <a:pt x="52811" y="12659"/>
                  </a:lnTo>
                  <a:lnTo>
                    <a:pt x="52811" y="12492"/>
                  </a:lnTo>
                  <a:lnTo>
                    <a:pt x="52811" y="12324"/>
                  </a:lnTo>
                  <a:lnTo>
                    <a:pt x="52756" y="12213"/>
                  </a:lnTo>
                  <a:lnTo>
                    <a:pt x="52588" y="11934"/>
                  </a:lnTo>
                  <a:lnTo>
                    <a:pt x="52309" y="11767"/>
                  </a:lnTo>
                  <a:lnTo>
                    <a:pt x="52142" y="11711"/>
                  </a:lnTo>
                  <a:close/>
                  <a:moveTo>
                    <a:pt x="56938" y="11711"/>
                  </a:moveTo>
                  <a:lnTo>
                    <a:pt x="56771" y="11767"/>
                  </a:lnTo>
                  <a:lnTo>
                    <a:pt x="56492" y="11934"/>
                  </a:lnTo>
                  <a:lnTo>
                    <a:pt x="56325" y="12213"/>
                  </a:lnTo>
                  <a:lnTo>
                    <a:pt x="56269" y="12324"/>
                  </a:lnTo>
                  <a:lnTo>
                    <a:pt x="56269" y="12492"/>
                  </a:lnTo>
                  <a:lnTo>
                    <a:pt x="56269" y="12659"/>
                  </a:lnTo>
                  <a:lnTo>
                    <a:pt x="56325" y="12826"/>
                  </a:lnTo>
                  <a:lnTo>
                    <a:pt x="56492" y="13105"/>
                  </a:lnTo>
                  <a:lnTo>
                    <a:pt x="56771" y="13272"/>
                  </a:lnTo>
                  <a:lnTo>
                    <a:pt x="56938" y="13328"/>
                  </a:lnTo>
                  <a:lnTo>
                    <a:pt x="57273" y="13328"/>
                  </a:lnTo>
                  <a:lnTo>
                    <a:pt x="57440" y="13272"/>
                  </a:lnTo>
                  <a:lnTo>
                    <a:pt x="57663" y="13105"/>
                  </a:lnTo>
                  <a:lnTo>
                    <a:pt x="57830" y="12826"/>
                  </a:lnTo>
                  <a:lnTo>
                    <a:pt x="57886" y="12659"/>
                  </a:lnTo>
                  <a:lnTo>
                    <a:pt x="57942" y="12492"/>
                  </a:lnTo>
                  <a:lnTo>
                    <a:pt x="57886" y="12324"/>
                  </a:lnTo>
                  <a:lnTo>
                    <a:pt x="57830" y="12213"/>
                  </a:lnTo>
                  <a:lnTo>
                    <a:pt x="57663" y="11934"/>
                  </a:lnTo>
                  <a:lnTo>
                    <a:pt x="57440" y="11767"/>
                  </a:lnTo>
                  <a:lnTo>
                    <a:pt x="57273" y="11711"/>
                  </a:lnTo>
                  <a:close/>
                  <a:moveTo>
                    <a:pt x="62013" y="11711"/>
                  </a:moveTo>
                  <a:lnTo>
                    <a:pt x="61846" y="11767"/>
                  </a:lnTo>
                  <a:lnTo>
                    <a:pt x="61567" y="11934"/>
                  </a:lnTo>
                  <a:lnTo>
                    <a:pt x="61399" y="12213"/>
                  </a:lnTo>
                  <a:lnTo>
                    <a:pt x="61344" y="12324"/>
                  </a:lnTo>
                  <a:lnTo>
                    <a:pt x="61344" y="12492"/>
                  </a:lnTo>
                  <a:lnTo>
                    <a:pt x="61344" y="12659"/>
                  </a:lnTo>
                  <a:lnTo>
                    <a:pt x="61399" y="12826"/>
                  </a:lnTo>
                  <a:lnTo>
                    <a:pt x="61567" y="13105"/>
                  </a:lnTo>
                  <a:lnTo>
                    <a:pt x="61846" y="13272"/>
                  </a:lnTo>
                  <a:lnTo>
                    <a:pt x="62013" y="13328"/>
                  </a:lnTo>
                  <a:lnTo>
                    <a:pt x="62347" y="13328"/>
                  </a:lnTo>
                  <a:lnTo>
                    <a:pt x="62515" y="13272"/>
                  </a:lnTo>
                  <a:lnTo>
                    <a:pt x="62738" y="13105"/>
                  </a:lnTo>
                  <a:lnTo>
                    <a:pt x="62961" y="12826"/>
                  </a:lnTo>
                  <a:lnTo>
                    <a:pt x="62961" y="12659"/>
                  </a:lnTo>
                  <a:lnTo>
                    <a:pt x="63017" y="12492"/>
                  </a:lnTo>
                  <a:lnTo>
                    <a:pt x="62961" y="12324"/>
                  </a:lnTo>
                  <a:lnTo>
                    <a:pt x="62961" y="12213"/>
                  </a:lnTo>
                  <a:lnTo>
                    <a:pt x="62738" y="11934"/>
                  </a:lnTo>
                  <a:lnTo>
                    <a:pt x="62515" y="11767"/>
                  </a:lnTo>
                  <a:lnTo>
                    <a:pt x="62347" y="11711"/>
                  </a:lnTo>
                  <a:close/>
                  <a:moveTo>
                    <a:pt x="72051" y="11711"/>
                  </a:moveTo>
                  <a:lnTo>
                    <a:pt x="71884" y="11767"/>
                  </a:lnTo>
                  <a:lnTo>
                    <a:pt x="71605" y="11934"/>
                  </a:lnTo>
                  <a:lnTo>
                    <a:pt x="71438" y="12213"/>
                  </a:lnTo>
                  <a:lnTo>
                    <a:pt x="71382" y="12324"/>
                  </a:lnTo>
                  <a:lnTo>
                    <a:pt x="71382" y="12492"/>
                  </a:lnTo>
                  <a:lnTo>
                    <a:pt x="71382" y="12659"/>
                  </a:lnTo>
                  <a:lnTo>
                    <a:pt x="71438" y="12826"/>
                  </a:lnTo>
                  <a:lnTo>
                    <a:pt x="71605" y="13105"/>
                  </a:lnTo>
                  <a:lnTo>
                    <a:pt x="71884" y="13272"/>
                  </a:lnTo>
                  <a:lnTo>
                    <a:pt x="72051" y="13328"/>
                  </a:lnTo>
                  <a:lnTo>
                    <a:pt x="72386" y="13328"/>
                  </a:lnTo>
                  <a:lnTo>
                    <a:pt x="72553" y="13272"/>
                  </a:lnTo>
                  <a:lnTo>
                    <a:pt x="72776" y="13105"/>
                  </a:lnTo>
                  <a:lnTo>
                    <a:pt x="72999" y="12826"/>
                  </a:lnTo>
                  <a:lnTo>
                    <a:pt x="72999" y="12659"/>
                  </a:lnTo>
                  <a:lnTo>
                    <a:pt x="73055" y="12492"/>
                  </a:lnTo>
                  <a:lnTo>
                    <a:pt x="72999" y="12324"/>
                  </a:lnTo>
                  <a:lnTo>
                    <a:pt x="72999" y="12213"/>
                  </a:lnTo>
                  <a:lnTo>
                    <a:pt x="72776" y="11934"/>
                  </a:lnTo>
                  <a:lnTo>
                    <a:pt x="72553" y="11767"/>
                  </a:lnTo>
                  <a:lnTo>
                    <a:pt x="72386" y="11711"/>
                  </a:lnTo>
                  <a:close/>
                  <a:moveTo>
                    <a:pt x="80472" y="11711"/>
                  </a:moveTo>
                  <a:lnTo>
                    <a:pt x="80304" y="11767"/>
                  </a:lnTo>
                  <a:lnTo>
                    <a:pt x="80081" y="11934"/>
                  </a:lnTo>
                  <a:lnTo>
                    <a:pt x="79914" y="12213"/>
                  </a:lnTo>
                  <a:lnTo>
                    <a:pt x="79858" y="12324"/>
                  </a:lnTo>
                  <a:lnTo>
                    <a:pt x="79803" y="12492"/>
                  </a:lnTo>
                  <a:lnTo>
                    <a:pt x="79858" y="12659"/>
                  </a:lnTo>
                  <a:lnTo>
                    <a:pt x="79914" y="12826"/>
                  </a:lnTo>
                  <a:lnTo>
                    <a:pt x="80081" y="13105"/>
                  </a:lnTo>
                  <a:lnTo>
                    <a:pt x="80304" y="13272"/>
                  </a:lnTo>
                  <a:lnTo>
                    <a:pt x="80472" y="13328"/>
                  </a:lnTo>
                  <a:lnTo>
                    <a:pt x="80806" y="13328"/>
                  </a:lnTo>
                  <a:lnTo>
                    <a:pt x="80974" y="13272"/>
                  </a:lnTo>
                  <a:lnTo>
                    <a:pt x="81252" y="13105"/>
                  </a:lnTo>
                  <a:lnTo>
                    <a:pt x="81420" y="12826"/>
                  </a:lnTo>
                  <a:lnTo>
                    <a:pt x="81476" y="12659"/>
                  </a:lnTo>
                  <a:lnTo>
                    <a:pt x="81476" y="12492"/>
                  </a:lnTo>
                  <a:lnTo>
                    <a:pt x="81476" y="12324"/>
                  </a:lnTo>
                  <a:lnTo>
                    <a:pt x="81420" y="12213"/>
                  </a:lnTo>
                  <a:lnTo>
                    <a:pt x="81252" y="11934"/>
                  </a:lnTo>
                  <a:lnTo>
                    <a:pt x="80974" y="11767"/>
                  </a:lnTo>
                  <a:lnTo>
                    <a:pt x="80806" y="11711"/>
                  </a:lnTo>
                  <a:close/>
                  <a:moveTo>
                    <a:pt x="90621" y="11711"/>
                  </a:moveTo>
                  <a:lnTo>
                    <a:pt x="90510" y="11767"/>
                  </a:lnTo>
                  <a:lnTo>
                    <a:pt x="90231" y="11934"/>
                  </a:lnTo>
                  <a:lnTo>
                    <a:pt x="90064" y="12213"/>
                  </a:lnTo>
                  <a:lnTo>
                    <a:pt x="90008" y="12324"/>
                  </a:lnTo>
                  <a:lnTo>
                    <a:pt x="90008" y="12492"/>
                  </a:lnTo>
                  <a:lnTo>
                    <a:pt x="90008" y="12659"/>
                  </a:lnTo>
                  <a:lnTo>
                    <a:pt x="90064" y="12826"/>
                  </a:lnTo>
                  <a:lnTo>
                    <a:pt x="90231" y="13105"/>
                  </a:lnTo>
                  <a:lnTo>
                    <a:pt x="90510" y="13272"/>
                  </a:lnTo>
                  <a:lnTo>
                    <a:pt x="90621" y="13328"/>
                  </a:lnTo>
                  <a:lnTo>
                    <a:pt x="90956" y="13328"/>
                  </a:lnTo>
                  <a:lnTo>
                    <a:pt x="91123" y="13272"/>
                  </a:lnTo>
                  <a:lnTo>
                    <a:pt x="91402" y="13105"/>
                  </a:lnTo>
                  <a:lnTo>
                    <a:pt x="91569" y="12826"/>
                  </a:lnTo>
                  <a:lnTo>
                    <a:pt x="91625" y="12659"/>
                  </a:lnTo>
                  <a:lnTo>
                    <a:pt x="91625" y="12492"/>
                  </a:lnTo>
                  <a:lnTo>
                    <a:pt x="91625" y="12324"/>
                  </a:lnTo>
                  <a:lnTo>
                    <a:pt x="91569" y="12213"/>
                  </a:lnTo>
                  <a:lnTo>
                    <a:pt x="91402" y="11934"/>
                  </a:lnTo>
                  <a:lnTo>
                    <a:pt x="91123" y="11767"/>
                  </a:lnTo>
                  <a:lnTo>
                    <a:pt x="90956" y="11711"/>
                  </a:lnTo>
                  <a:close/>
                  <a:moveTo>
                    <a:pt x="98986" y="11711"/>
                  </a:moveTo>
                  <a:lnTo>
                    <a:pt x="98875" y="11767"/>
                  </a:lnTo>
                  <a:lnTo>
                    <a:pt x="98596" y="11934"/>
                  </a:lnTo>
                  <a:lnTo>
                    <a:pt x="98429" y="12213"/>
                  </a:lnTo>
                  <a:lnTo>
                    <a:pt x="98373" y="12324"/>
                  </a:lnTo>
                  <a:lnTo>
                    <a:pt x="98373" y="12492"/>
                  </a:lnTo>
                  <a:lnTo>
                    <a:pt x="98373" y="12659"/>
                  </a:lnTo>
                  <a:lnTo>
                    <a:pt x="98429" y="12826"/>
                  </a:lnTo>
                  <a:lnTo>
                    <a:pt x="98596" y="13105"/>
                  </a:lnTo>
                  <a:lnTo>
                    <a:pt x="98875" y="13272"/>
                  </a:lnTo>
                  <a:lnTo>
                    <a:pt x="98986" y="13328"/>
                  </a:lnTo>
                  <a:lnTo>
                    <a:pt x="99321" y="13328"/>
                  </a:lnTo>
                  <a:lnTo>
                    <a:pt x="99488" y="13272"/>
                  </a:lnTo>
                  <a:lnTo>
                    <a:pt x="99767" y="13105"/>
                  </a:lnTo>
                  <a:lnTo>
                    <a:pt x="99934" y="12826"/>
                  </a:lnTo>
                  <a:lnTo>
                    <a:pt x="99990" y="12659"/>
                  </a:lnTo>
                  <a:lnTo>
                    <a:pt x="99990" y="12492"/>
                  </a:lnTo>
                  <a:lnTo>
                    <a:pt x="99990" y="12324"/>
                  </a:lnTo>
                  <a:lnTo>
                    <a:pt x="99934" y="12213"/>
                  </a:lnTo>
                  <a:lnTo>
                    <a:pt x="99767" y="11934"/>
                  </a:lnTo>
                  <a:lnTo>
                    <a:pt x="99488" y="11767"/>
                  </a:lnTo>
                  <a:lnTo>
                    <a:pt x="99321" y="11711"/>
                  </a:lnTo>
                  <a:close/>
                  <a:moveTo>
                    <a:pt x="109080" y="11711"/>
                  </a:moveTo>
                  <a:lnTo>
                    <a:pt x="108969" y="11767"/>
                  </a:lnTo>
                  <a:lnTo>
                    <a:pt x="108690" y="11934"/>
                  </a:lnTo>
                  <a:lnTo>
                    <a:pt x="108523" y="12213"/>
                  </a:lnTo>
                  <a:lnTo>
                    <a:pt x="108467" y="12324"/>
                  </a:lnTo>
                  <a:lnTo>
                    <a:pt x="108467" y="12492"/>
                  </a:lnTo>
                  <a:lnTo>
                    <a:pt x="108467" y="12659"/>
                  </a:lnTo>
                  <a:lnTo>
                    <a:pt x="108523" y="12826"/>
                  </a:lnTo>
                  <a:lnTo>
                    <a:pt x="108690" y="13105"/>
                  </a:lnTo>
                  <a:lnTo>
                    <a:pt x="108969" y="13272"/>
                  </a:lnTo>
                  <a:lnTo>
                    <a:pt x="109080" y="13328"/>
                  </a:lnTo>
                  <a:lnTo>
                    <a:pt x="109415" y="13328"/>
                  </a:lnTo>
                  <a:lnTo>
                    <a:pt x="109582" y="13272"/>
                  </a:lnTo>
                  <a:lnTo>
                    <a:pt x="109861" y="13105"/>
                  </a:lnTo>
                  <a:lnTo>
                    <a:pt x="110028" y="12826"/>
                  </a:lnTo>
                  <a:lnTo>
                    <a:pt x="110084" y="12659"/>
                  </a:lnTo>
                  <a:lnTo>
                    <a:pt x="110084" y="12492"/>
                  </a:lnTo>
                  <a:lnTo>
                    <a:pt x="110084" y="12324"/>
                  </a:lnTo>
                  <a:lnTo>
                    <a:pt x="110028" y="12213"/>
                  </a:lnTo>
                  <a:lnTo>
                    <a:pt x="109861" y="11934"/>
                  </a:lnTo>
                  <a:lnTo>
                    <a:pt x="109582" y="11767"/>
                  </a:lnTo>
                  <a:lnTo>
                    <a:pt x="109415" y="11711"/>
                  </a:lnTo>
                  <a:close/>
                  <a:moveTo>
                    <a:pt x="112482" y="11711"/>
                  </a:moveTo>
                  <a:lnTo>
                    <a:pt x="112315" y="11767"/>
                  </a:lnTo>
                  <a:lnTo>
                    <a:pt x="112036" y="11934"/>
                  </a:lnTo>
                  <a:lnTo>
                    <a:pt x="111869" y="12213"/>
                  </a:lnTo>
                  <a:lnTo>
                    <a:pt x="111813" y="12324"/>
                  </a:lnTo>
                  <a:lnTo>
                    <a:pt x="111813" y="12492"/>
                  </a:lnTo>
                  <a:lnTo>
                    <a:pt x="111813" y="12659"/>
                  </a:lnTo>
                  <a:lnTo>
                    <a:pt x="111869" y="12826"/>
                  </a:lnTo>
                  <a:lnTo>
                    <a:pt x="112036" y="13105"/>
                  </a:lnTo>
                  <a:lnTo>
                    <a:pt x="112315" y="13272"/>
                  </a:lnTo>
                  <a:lnTo>
                    <a:pt x="112482" y="13328"/>
                  </a:lnTo>
                  <a:lnTo>
                    <a:pt x="112817" y="13328"/>
                  </a:lnTo>
                  <a:lnTo>
                    <a:pt x="112984" y="13272"/>
                  </a:lnTo>
                  <a:lnTo>
                    <a:pt x="113207" y="13105"/>
                  </a:lnTo>
                  <a:lnTo>
                    <a:pt x="113430" y="12826"/>
                  </a:lnTo>
                  <a:lnTo>
                    <a:pt x="113430" y="12659"/>
                  </a:lnTo>
                  <a:lnTo>
                    <a:pt x="113486" y="12492"/>
                  </a:lnTo>
                  <a:lnTo>
                    <a:pt x="113430" y="12324"/>
                  </a:lnTo>
                  <a:lnTo>
                    <a:pt x="113430" y="12213"/>
                  </a:lnTo>
                  <a:lnTo>
                    <a:pt x="113207" y="11934"/>
                  </a:lnTo>
                  <a:lnTo>
                    <a:pt x="112984" y="11767"/>
                  </a:lnTo>
                  <a:lnTo>
                    <a:pt x="112817" y="11711"/>
                  </a:lnTo>
                  <a:close/>
                  <a:moveTo>
                    <a:pt x="115828" y="11711"/>
                  </a:moveTo>
                  <a:lnTo>
                    <a:pt x="115661" y="11767"/>
                  </a:lnTo>
                  <a:lnTo>
                    <a:pt x="115438" y="11934"/>
                  </a:lnTo>
                  <a:lnTo>
                    <a:pt x="115270" y="12213"/>
                  </a:lnTo>
                  <a:lnTo>
                    <a:pt x="115215" y="12324"/>
                  </a:lnTo>
                  <a:lnTo>
                    <a:pt x="115159" y="12492"/>
                  </a:lnTo>
                  <a:lnTo>
                    <a:pt x="115215" y="12659"/>
                  </a:lnTo>
                  <a:lnTo>
                    <a:pt x="115270" y="12826"/>
                  </a:lnTo>
                  <a:lnTo>
                    <a:pt x="115438" y="13105"/>
                  </a:lnTo>
                  <a:lnTo>
                    <a:pt x="115661" y="13272"/>
                  </a:lnTo>
                  <a:lnTo>
                    <a:pt x="115828" y="13328"/>
                  </a:lnTo>
                  <a:lnTo>
                    <a:pt x="116163" y="13328"/>
                  </a:lnTo>
                  <a:lnTo>
                    <a:pt x="116330" y="13272"/>
                  </a:lnTo>
                  <a:lnTo>
                    <a:pt x="116609" y="13105"/>
                  </a:lnTo>
                  <a:lnTo>
                    <a:pt x="116776" y="12826"/>
                  </a:lnTo>
                  <a:lnTo>
                    <a:pt x="116832" y="12659"/>
                  </a:lnTo>
                  <a:lnTo>
                    <a:pt x="116832" y="12492"/>
                  </a:lnTo>
                  <a:lnTo>
                    <a:pt x="116832" y="12324"/>
                  </a:lnTo>
                  <a:lnTo>
                    <a:pt x="116776" y="12213"/>
                  </a:lnTo>
                  <a:lnTo>
                    <a:pt x="116609" y="11934"/>
                  </a:lnTo>
                  <a:lnTo>
                    <a:pt x="116330" y="11767"/>
                  </a:lnTo>
                  <a:lnTo>
                    <a:pt x="116163" y="11711"/>
                  </a:lnTo>
                  <a:close/>
                  <a:moveTo>
                    <a:pt x="120903" y="11711"/>
                  </a:moveTo>
                  <a:lnTo>
                    <a:pt x="120736" y="11767"/>
                  </a:lnTo>
                  <a:lnTo>
                    <a:pt x="120512" y="11934"/>
                  </a:lnTo>
                  <a:lnTo>
                    <a:pt x="120345" y="12213"/>
                  </a:lnTo>
                  <a:lnTo>
                    <a:pt x="120289" y="12324"/>
                  </a:lnTo>
                  <a:lnTo>
                    <a:pt x="120234" y="12492"/>
                  </a:lnTo>
                  <a:lnTo>
                    <a:pt x="120289" y="12659"/>
                  </a:lnTo>
                  <a:lnTo>
                    <a:pt x="120345" y="12826"/>
                  </a:lnTo>
                  <a:lnTo>
                    <a:pt x="120512" y="13105"/>
                  </a:lnTo>
                  <a:lnTo>
                    <a:pt x="120736" y="13272"/>
                  </a:lnTo>
                  <a:lnTo>
                    <a:pt x="120903" y="13328"/>
                  </a:lnTo>
                  <a:lnTo>
                    <a:pt x="121237" y="13328"/>
                  </a:lnTo>
                  <a:lnTo>
                    <a:pt x="121405" y="13272"/>
                  </a:lnTo>
                  <a:lnTo>
                    <a:pt x="121684" y="13105"/>
                  </a:lnTo>
                  <a:lnTo>
                    <a:pt x="121851" y="12826"/>
                  </a:lnTo>
                  <a:lnTo>
                    <a:pt x="121907" y="12659"/>
                  </a:lnTo>
                  <a:lnTo>
                    <a:pt x="121907" y="12492"/>
                  </a:lnTo>
                  <a:lnTo>
                    <a:pt x="121907" y="12324"/>
                  </a:lnTo>
                  <a:lnTo>
                    <a:pt x="121851" y="12213"/>
                  </a:lnTo>
                  <a:lnTo>
                    <a:pt x="121684" y="11934"/>
                  </a:lnTo>
                  <a:lnTo>
                    <a:pt x="121405" y="11767"/>
                  </a:lnTo>
                  <a:lnTo>
                    <a:pt x="121237" y="11711"/>
                  </a:lnTo>
                  <a:close/>
                  <a:moveTo>
                    <a:pt x="124249" y="11711"/>
                  </a:moveTo>
                  <a:lnTo>
                    <a:pt x="124082" y="11767"/>
                  </a:lnTo>
                  <a:lnTo>
                    <a:pt x="123803" y="11934"/>
                  </a:lnTo>
                  <a:lnTo>
                    <a:pt x="123635" y="12213"/>
                  </a:lnTo>
                  <a:lnTo>
                    <a:pt x="123580" y="12324"/>
                  </a:lnTo>
                  <a:lnTo>
                    <a:pt x="123580" y="12492"/>
                  </a:lnTo>
                  <a:lnTo>
                    <a:pt x="123580" y="12659"/>
                  </a:lnTo>
                  <a:lnTo>
                    <a:pt x="123635" y="12826"/>
                  </a:lnTo>
                  <a:lnTo>
                    <a:pt x="123803" y="13105"/>
                  </a:lnTo>
                  <a:lnTo>
                    <a:pt x="124082" y="13272"/>
                  </a:lnTo>
                  <a:lnTo>
                    <a:pt x="124249" y="13328"/>
                  </a:lnTo>
                  <a:lnTo>
                    <a:pt x="124583" y="13328"/>
                  </a:lnTo>
                  <a:lnTo>
                    <a:pt x="124751" y="13272"/>
                  </a:lnTo>
                  <a:lnTo>
                    <a:pt x="124974" y="13105"/>
                  </a:lnTo>
                  <a:lnTo>
                    <a:pt x="125197" y="12826"/>
                  </a:lnTo>
                  <a:lnTo>
                    <a:pt x="125253" y="12659"/>
                  </a:lnTo>
                  <a:lnTo>
                    <a:pt x="125253" y="12492"/>
                  </a:lnTo>
                  <a:lnTo>
                    <a:pt x="125253" y="12324"/>
                  </a:lnTo>
                  <a:lnTo>
                    <a:pt x="125197" y="12213"/>
                  </a:lnTo>
                  <a:lnTo>
                    <a:pt x="124974" y="11934"/>
                  </a:lnTo>
                  <a:lnTo>
                    <a:pt x="124751" y="11767"/>
                  </a:lnTo>
                  <a:lnTo>
                    <a:pt x="124583" y="11711"/>
                  </a:lnTo>
                  <a:close/>
                  <a:moveTo>
                    <a:pt x="136016" y="11711"/>
                  </a:moveTo>
                  <a:lnTo>
                    <a:pt x="135848" y="11767"/>
                  </a:lnTo>
                  <a:lnTo>
                    <a:pt x="135570" y="11934"/>
                  </a:lnTo>
                  <a:lnTo>
                    <a:pt x="135402" y="12213"/>
                  </a:lnTo>
                  <a:lnTo>
                    <a:pt x="135346" y="12324"/>
                  </a:lnTo>
                  <a:lnTo>
                    <a:pt x="135346" y="12492"/>
                  </a:lnTo>
                  <a:lnTo>
                    <a:pt x="135346" y="12659"/>
                  </a:lnTo>
                  <a:lnTo>
                    <a:pt x="135402" y="12826"/>
                  </a:lnTo>
                  <a:lnTo>
                    <a:pt x="135570" y="13105"/>
                  </a:lnTo>
                  <a:lnTo>
                    <a:pt x="135848" y="13272"/>
                  </a:lnTo>
                  <a:lnTo>
                    <a:pt x="136016" y="13328"/>
                  </a:lnTo>
                  <a:lnTo>
                    <a:pt x="136350" y="13328"/>
                  </a:lnTo>
                  <a:lnTo>
                    <a:pt x="136462" y="13272"/>
                  </a:lnTo>
                  <a:lnTo>
                    <a:pt x="136741" y="13105"/>
                  </a:lnTo>
                  <a:lnTo>
                    <a:pt x="136908" y="12826"/>
                  </a:lnTo>
                  <a:lnTo>
                    <a:pt x="136964" y="12659"/>
                  </a:lnTo>
                  <a:lnTo>
                    <a:pt x="137019" y="12492"/>
                  </a:lnTo>
                  <a:lnTo>
                    <a:pt x="136964" y="12324"/>
                  </a:lnTo>
                  <a:lnTo>
                    <a:pt x="136908" y="12213"/>
                  </a:lnTo>
                  <a:lnTo>
                    <a:pt x="136741" y="11934"/>
                  </a:lnTo>
                  <a:lnTo>
                    <a:pt x="136462" y="11767"/>
                  </a:lnTo>
                  <a:lnTo>
                    <a:pt x="136350" y="11711"/>
                  </a:lnTo>
                  <a:close/>
                  <a:moveTo>
                    <a:pt x="144325" y="11711"/>
                  </a:moveTo>
                  <a:lnTo>
                    <a:pt x="144158" y="11767"/>
                  </a:lnTo>
                  <a:lnTo>
                    <a:pt x="143935" y="11934"/>
                  </a:lnTo>
                  <a:lnTo>
                    <a:pt x="143712" y="12213"/>
                  </a:lnTo>
                  <a:lnTo>
                    <a:pt x="143656" y="12324"/>
                  </a:lnTo>
                  <a:lnTo>
                    <a:pt x="143656" y="12492"/>
                  </a:lnTo>
                  <a:lnTo>
                    <a:pt x="143656" y="12659"/>
                  </a:lnTo>
                  <a:lnTo>
                    <a:pt x="143712" y="12826"/>
                  </a:lnTo>
                  <a:lnTo>
                    <a:pt x="143935" y="13105"/>
                  </a:lnTo>
                  <a:lnTo>
                    <a:pt x="144158" y="13272"/>
                  </a:lnTo>
                  <a:lnTo>
                    <a:pt x="144325" y="13328"/>
                  </a:lnTo>
                  <a:lnTo>
                    <a:pt x="144660" y="13328"/>
                  </a:lnTo>
                  <a:lnTo>
                    <a:pt x="144827" y="13272"/>
                  </a:lnTo>
                  <a:lnTo>
                    <a:pt x="145106" y="13105"/>
                  </a:lnTo>
                  <a:lnTo>
                    <a:pt x="145273" y="12826"/>
                  </a:lnTo>
                  <a:lnTo>
                    <a:pt x="145329" y="12659"/>
                  </a:lnTo>
                  <a:lnTo>
                    <a:pt x="145329" y="12492"/>
                  </a:lnTo>
                  <a:lnTo>
                    <a:pt x="145329" y="12324"/>
                  </a:lnTo>
                  <a:lnTo>
                    <a:pt x="145273" y="12213"/>
                  </a:lnTo>
                  <a:lnTo>
                    <a:pt x="145106" y="11934"/>
                  </a:lnTo>
                  <a:lnTo>
                    <a:pt x="144827" y="11767"/>
                  </a:lnTo>
                  <a:lnTo>
                    <a:pt x="144660" y="11711"/>
                  </a:lnTo>
                  <a:close/>
                  <a:moveTo>
                    <a:pt x="147615" y="11711"/>
                  </a:moveTo>
                  <a:lnTo>
                    <a:pt x="147504" y="11767"/>
                  </a:lnTo>
                  <a:lnTo>
                    <a:pt x="147225" y="11934"/>
                  </a:lnTo>
                  <a:lnTo>
                    <a:pt x="147058" y="12213"/>
                  </a:lnTo>
                  <a:lnTo>
                    <a:pt x="147002" y="12324"/>
                  </a:lnTo>
                  <a:lnTo>
                    <a:pt x="147002" y="12492"/>
                  </a:lnTo>
                  <a:lnTo>
                    <a:pt x="147002" y="12659"/>
                  </a:lnTo>
                  <a:lnTo>
                    <a:pt x="147058" y="12826"/>
                  </a:lnTo>
                  <a:lnTo>
                    <a:pt x="147225" y="13105"/>
                  </a:lnTo>
                  <a:lnTo>
                    <a:pt x="147504" y="13272"/>
                  </a:lnTo>
                  <a:lnTo>
                    <a:pt x="147615" y="13328"/>
                  </a:lnTo>
                  <a:lnTo>
                    <a:pt x="147950" y="13328"/>
                  </a:lnTo>
                  <a:lnTo>
                    <a:pt x="148117" y="13272"/>
                  </a:lnTo>
                  <a:lnTo>
                    <a:pt x="148396" y="13105"/>
                  </a:lnTo>
                  <a:lnTo>
                    <a:pt x="148563" y="12826"/>
                  </a:lnTo>
                  <a:lnTo>
                    <a:pt x="148619" y="12659"/>
                  </a:lnTo>
                  <a:lnTo>
                    <a:pt x="148619" y="12492"/>
                  </a:lnTo>
                  <a:lnTo>
                    <a:pt x="148619" y="12324"/>
                  </a:lnTo>
                  <a:lnTo>
                    <a:pt x="148563" y="12213"/>
                  </a:lnTo>
                  <a:lnTo>
                    <a:pt x="148396" y="11934"/>
                  </a:lnTo>
                  <a:lnTo>
                    <a:pt x="148117" y="11767"/>
                  </a:lnTo>
                  <a:lnTo>
                    <a:pt x="147950" y="11711"/>
                  </a:lnTo>
                  <a:close/>
                  <a:moveTo>
                    <a:pt x="152746" y="11711"/>
                  </a:moveTo>
                  <a:lnTo>
                    <a:pt x="152578" y="11767"/>
                  </a:lnTo>
                  <a:lnTo>
                    <a:pt x="152300" y="11934"/>
                  </a:lnTo>
                  <a:lnTo>
                    <a:pt x="152132" y="12213"/>
                  </a:lnTo>
                  <a:lnTo>
                    <a:pt x="152077" y="12324"/>
                  </a:lnTo>
                  <a:lnTo>
                    <a:pt x="152077" y="12492"/>
                  </a:lnTo>
                  <a:lnTo>
                    <a:pt x="152077" y="12659"/>
                  </a:lnTo>
                  <a:lnTo>
                    <a:pt x="152132" y="12826"/>
                  </a:lnTo>
                  <a:lnTo>
                    <a:pt x="152300" y="13105"/>
                  </a:lnTo>
                  <a:lnTo>
                    <a:pt x="152578" y="13272"/>
                  </a:lnTo>
                  <a:lnTo>
                    <a:pt x="152746" y="13328"/>
                  </a:lnTo>
                  <a:lnTo>
                    <a:pt x="153080" y="13328"/>
                  </a:lnTo>
                  <a:lnTo>
                    <a:pt x="153192" y="13272"/>
                  </a:lnTo>
                  <a:lnTo>
                    <a:pt x="153471" y="13105"/>
                  </a:lnTo>
                  <a:lnTo>
                    <a:pt x="153638" y="12826"/>
                  </a:lnTo>
                  <a:lnTo>
                    <a:pt x="153694" y="12659"/>
                  </a:lnTo>
                  <a:lnTo>
                    <a:pt x="153694" y="12492"/>
                  </a:lnTo>
                  <a:lnTo>
                    <a:pt x="153694" y="12324"/>
                  </a:lnTo>
                  <a:lnTo>
                    <a:pt x="153638" y="12213"/>
                  </a:lnTo>
                  <a:lnTo>
                    <a:pt x="153471" y="11934"/>
                  </a:lnTo>
                  <a:lnTo>
                    <a:pt x="153192" y="11767"/>
                  </a:lnTo>
                  <a:lnTo>
                    <a:pt x="153080" y="11711"/>
                  </a:lnTo>
                  <a:close/>
                  <a:moveTo>
                    <a:pt x="157821" y="11711"/>
                  </a:moveTo>
                  <a:lnTo>
                    <a:pt x="157653" y="11767"/>
                  </a:lnTo>
                  <a:lnTo>
                    <a:pt x="157374" y="11934"/>
                  </a:lnTo>
                  <a:lnTo>
                    <a:pt x="157207" y="12213"/>
                  </a:lnTo>
                  <a:lnTo>
                    <a:pt x="157151" y="12324"/>
                  </a:lnTo>
                  <a:lnTo>
                    <a:pt x="157151" y="12492"/>
                  </a:lnTo>
                  <a:lnTo>
                    <a:pt x="157151" y="12659"/>
                  </a:lnTo>
                  <a:lnTo>
                    <a:pt x="157207" y="12826"/>
                  </a:lnTo>
                  <a:lnTo>
                    <a:pt x="157374" y="13105"/>
                  </a:lnTo>
                  <a:lnTo>
                    <a:pt x="157653" y="13272"/>
                  </a:lnTo>
                  <a:lnTo>
                    <a:pt x="157821" y="13328"/>
                  </a:lnTo>
                  <a:lnTo>
                    <a:pt x="158155" y="13328"/>
                  </a:lnTo>
                  <a:lnTo>
                    <a:pt x="158322" y="13272"/>
                  </a:lnTo>
                  <a:lnTo>
                    <a:pt x="158546" y="13105"/>
                  </a:lnTo>
                  <a:lnTo>
                    <a:pt x="158713" y="12826"/>
                  </a:lnTo>
                  <a:lnTo>
                    <a:pt x="158769" y="12659"/>
                  </a:lnTo>
                  <a:lnTo>
                    <a:pt x="158824" y="12492"/>
                  </a:lnTo>
                  <a:lnTo>
                    <a:pt x="158769" y="12324"/>
                  </a:lnTo>
                  <a:lnTo>
                    <a:pt x="158713" y="12213"/>
                  </a:lnTo>
                  <a:lnTo>
                    <a:pt x="158546" y="11934"/>
                  </a:lnTo>
                  <a:lnTo>
                    <a:pt x="158322" y="11767"/>
                  </a:lnTo>
                  <a:lnTo>
                    <a:pt x="158155" y="11711"/>
                  </a:lnTo>
                  <a:close/>
                  <a:moveTo>
                    <a:pt x="167859" y="11711"/>
                  </a:moveTo>
                  <a:lnTo>
                    <a:pt x="167691" y="11767"/>
                  </a:lnTo>
                  <a:lnTo>
                    <a:pt x="167412" y="11934"/>
                  </a:lnTo>
                  <a:lnTo>
                    <a:pt x="167245" y="12213"/>
                  </a:lnTo>
                  <a:lnTo>
                    <a:pt x="167189" y="12324"/>
                  </a:lnTo>
                  <a:lnTo>
                    <a:pt x="167189" y="12492"/>
                  </a:lnTo>
                  <a:lnTo>
                    <a:pt x="167189" y="12659"/>
                  </a:lnTo>
                  <a:lnTo>
                    <a:pt x="167245" y="12826"/>
                  </a:lnTo>
                  <a:lnTo>
                    <a:pt x="167412" y="13105"/>
                  </a:lnTo>
                  <a:lnTo>
                    <a:pt x="167691" y="13272"/>
                  </a:lnTo>
                  <a:lnTo>
                    <a:pt x="167859" y="13328"/>
                  </a:lnTo>
                  <a:lnTo>
                    <a:pt x="168193" y="13328"/>
                  </a:lnTo>
                  <a:lnTo>
                    <a:pt x="168361" y="13272"/>
                  </a:lnTo>
                  <a:lnTo>
                    <a:pt x="168584" y="13105"/>
                  </a:lnTo>
                  <a:lnTo>
                    <a:pt x="168751" y="12826"/>
                  </a:lnTo>
                  <a:lnTo>
                    <a:pt x="168807" y="12659"/>
                  </a:lnTo>
                  <a:lnTo>
                    <a:pt x="168862" y="12492"/>
                  </a:lnTo>
                  <a:lnTo>
                    <a:pt x="168807" y="12324"/>
                  </a:lnTo>
                  <a:lnTo>
                    <a:pt x="168751" y="12213"/>
                  </a:lnTo>
                  <a:lnTo>
                    <a:pt x="168584" y="11934"/>
                  </a:lnTo>
                  <a:lnTo>
                    <a:pt x="168361" y="11767"/>
                  </a:lnTo>
                  <a:lnTo>
                    <a:pt x="168193" y="11711"/>
                  </a:lnTo>
                  <a:close/>
                  <a:moveTo>
                    <a:pt x="176279" y="11711"/>
                  </a:moveTo>
                  <a:lnTo>
                    <a:pt x="176112" y="11767"/>
                  </a:lnTo>
                  <a:lnTo>
                    <a:pt x="175889" y="11934"/>
                  </a:lnTo>
                  <a:lnTo>
                    <a:pt x="175666" y="12213"/>
                  </a:lnTo>
                  <a:lnTo>
                    <a:pt x="175666" y="12324"/>
                  </a:lnTo>
                  <a:lnTo>
                    <a:pt x="175610" y="12492"/>
                  </a:lnTo>
                  <a:lnTo>
                    <a:pt x="175666" y="12659"/>
                  </a:lnTo>
                  <a:lnTo>
                    <a:pt x="175666" y="12826"/>
                  </a:lnTo>
                  <a:lnTo>
                    <a:pt x="175889" y="13105"/>
                  </a:lnTo>
                  <a:lnTo>
                    <a:pt x="176112" y="13272"/>
                  </a:lnTo>
                  <a:lnTo>
                    <a:pt x="176279" y="13328"/>
                  </a:lnTo>
                  <a:lnTo>
                    <a:pt x="176614" y="13328"/>
                  </a:lnTo>
                  <a:lnTo>
                    <a:pt x="176781" y="13272"/>
                  </a:lnTo>
                  <a:lnTo>
                    <a:pt x="177060" y="13105"/>
                  </a:lnTo>
                  <a:lnTo>
                    <a:pt x="177227" y="12826"/>
                  </a:lnTo>
                  <a:lnTo>
                    <a:pt x="177283" y="12659"/>
                  </a:lnTo>
                  <a:lnTo>
                    <a:pt x="177283" y="12492"/>
                  </a:lnTo>
                  <a:lnTo>
                    <a:pt x="177283" y="12324"/>
                  </a:lnTo>
                  <a:lnTo>
                    <a:pt x="177227" y="12213"/>
                  </a:lnTo>
                  <a:lnTo>
                    <a:pt x="177060" y="11934"/>
                  </a:lnTo>
                  <a:lnTo>
                    <a:pt x="176781" y="11767"/>
                  </a:lnTo>
                  <a:lnTo>
                    <a:pt x="176614" y="11711"/>
                  </a:lnTo>
                  <a:close/>
                  <a:moveTo>
                    <a:pt x="186429" y="11711"/>
                  </a:moveTo>
                  <a:lnTo>
                    <a:pt x="186317" y="11767"/>
                  </a:lnTo>
                  <a:lnTo>
                    <a:pt x="186039" y="11934"/>
                  </a:lnTo>
                  <a:lnTo>
                    <a:pt x="185871" y="12213"/>
                  </a:lnTo>
                  <a:lnTo>
                    <a:pt x="185816" y="12324"/>
                  </a:lnTo>
                  <a:lnTo>
                    <a:pt x="185760" y="12492"/>
                  </a:lnTo>
                  <a:lnTo>
                    <a:pt x="185816" y="12659"/>
                  </a:lnTo>
                  <a:lnTo>
                    <a:pt x="185871" y="12826"/>
                  </a:lnTo>
                  <a:lnTo>
                    <a:pt x="186039" y="13105"/>
                  </a:lnTo>
                  <a:lnTo>
                    <a:pt x="186317" y="13272"/>
                  </a:lnTo>
                  <a:lnTo>
                    <a:pt x="186429" y="13328"/>
                  </a:lnTo>
                  <a:lnTo>
                    <a:pt x="186764" y="13328"/>
                  </a:lnTo>
                  <a:lnTo>
                    <a:pt x="186931" y="13272"/>
                  </a:lnTo>
                  <a:lnTo>
                    <a:pt x="187210" y="13105"/>
                  </a:lnTo>
                  <a:lnTo>
                    <a:pt x="187377" y="12826"/>
                  </a:lnTo>
                  <a:lnTo>
                    <a:pt x="187433" y="12659"/>
                  </a:lnTo>
                  <a:lnTo>
                    <a:pt x="187433" y="12492"/>
                  </a:lnTo>
                  <a:lnTo>
                    <a:pt x="187433" y="12324"/>
                  </a:lnTo>
                  <a:lnTo>
                    <a:pt x="187377" y="12213"/>
                  </a:lnTo>
                  <a:lnTo>
                    <a:pt x="187210" y="11934"/>
                  </a:lnTo>
                  <a:lnTo>
                    <a:pt x="186931" y="11767"/>
                  </a:lnTo>
                  <a:lnTo>
                    <a:pt x="186764" y="11711"/>
                  </a:lnTo>
                  <a:close/>
                  <a:moveTo>
                    <a:pt x="194794" y="11711"/>
                  </a:moveTo>
                  <a:lnTo>
                    <a:pt x="194683" y="11767"/>
                  </a:lnTo>
                  <a:lnTo>
                    <a:pt x="194404" y="11934"/>
                  </a:lnTo>
                  <a:lnTo>
                    <a:pt x="194236" y="12213"/>
                  </a:lnTo>
                  <a:lnTo>
                    <a:pt x="194181" y="12324"/>
                  </a:lnTo>
                  <a:lnTo>
                    <a:pt x="194125" y="12492"/>
                  </a:lnTo>
                  <a:lnTo>
                    <a:pt x="194181" y="12659"/>
                  </a:lnTo>
                  <a:lnTo>
                    <a:pt x="194236" y="12826"/>
                  </a:lnTo>
                  <a:lnTo>
                    <a:pt x="194404" y="13105"/>
                  </a:lnTo>
                  <a:lnTo>
                    <a:pt x="194683" y="13272"/>
                  </a:lnTo>
                  <a:lnTo>
                    <a:pt x="194794" y="13328"/>
                  </a:lnTo>
                  <a:lnTo>
                    <a:pt x="195129" y="13328"/>
                  </a:lnTo>
                  <a:lnTo>
                    <a:pt x="195296" y="13272"/>
                  </a:lnTo>
                  <a:lnTo>
                    <a:pt x="195575" y="13105"/>
                  </a:lnTo>
                  <a:lnTo>
                    <a:pt x="195742" y="12826"/>
                  </a:lnTo>
                  <a:lnTo>
                    <a:pt x="195798" y="12659"/>
                  </a:lnTo>
                  <a:lnTo>
                    <a:pt x="195798" y="12492"/>
                  </a:lnTo>
                  <a:lnTo>
                    <a:pt x="195798" y="12324"/>
                  </a:lnTo>
                  <a:lnTo>
                    <a:pt x="195742" y="12213"/>
                  </a:lnTo>
                  <a:lnTo>
                    <a:pt x="195575" y="11934"/>
                  </a:lnTo>
                  <a:lnTo>
                    <a:pt x="195296" y="11767"/>
                  </a:lnTo>
                  <a:lnTo>
                    <a:pt x="195129" y="11711"/>
                  </a:lnTo>
                  <a:close/>
                  <a:moveTo>
                    <a:pt x="204888" y="11711"/>
                  </a:moveTo>
                  <a:lnTo>
                    <a:pt x="204776" y="11767"/>
                  </a:lnTo>
                  <a:lnTo>
                    <a:pt x="204498" y="11934"/>
                  </a:lnTo>
                  <a:lnTo>
                    <a:pt x="204330" y="12213"/>
                  </a:lnTo>
                  <a:lnTo>
                    <a:pt x="204274" y="12324"/>
                  </a:lnTo>
                  <a:lnTo>
                    <a:pt x="204274" y="12492"/>
                  </a:lnTo>
                  <a:lnTo>
                    <a:pt x="204274" y="12659"/>
                  </a:lnTo>
                  <a:lnTo>
                    <a:pt x="204330" y="12826"/>
                  </a:lnTo>
                  <a:lnTo>
                    <a:pt x="204498" y="13105"/>
                  </a:lnTo>
                  <a:lnTo>
                    <a:pt x="204776" y="13272"/>
                  </a:lnTo>
                  <a:lnTo>
                    <a:pt x="204888" y="13328"/>
                  </a:lnTo>
                  <a:lnTo>
                    <a:pt x="205222" y="13328"/>
                  </a:lnTo>
                  <a:lnTo>
                    <a:pt x="205390" y="13272"/>
                  </a:lnTo>
                  <a:lnTo>
                    <a:pt x="205669" y="13105"/>
                  </a:lnTo>
                  <a:lnTo>
                    <a:pt x="205836" y="12826"/>
                  </a:lnTo>
                  <a:lnTo>
                    <a:pt x="205892" y="12659"/>
                  </a:lnTo>
                  <a:lnTo>
                    <a:pt x="205892" y="12492"/>
                  </a:lnTo>
                  <a:lnTo>
                    <a:pt x="205892" y="12324"/>
                  </a:lnTo>
                  <a:lnTo>
                    <a:pt x="205836" y="12213"/>
                  </a:lnTo>
                  <a:lnTo>
                    <a:pt x="205669" y="11934"/>
                  </a:lnTo>
                  <a:lnTo>
                    <a:pt x="205390" y="11767"/>
                  </a:lnTo>
                  <a:lnTo>
                    <a:pt x="205222" y="11711"/>
                  </a:lnTo>
                  <a:close/>
                  <a:moveTo>
                    <a:pt x="208290" y="11711"/>
                  </a:moveTo>
                  <a:lnTo>
                    <a:pt x="208122" y="11767"/>
                  </a:lnTo>
                  <a:lnTo>
                    <a:pt x="207844" y="11934"/>
                  </a:lnTo>
                  <a:lnTo>
                    <a:pt x="207676" y="12213"/>
                  </a:lnTo>
                  <a:lnTo>
                    <a:pt x="207620" y="12324"/>
                  </a:lnTo>
                  <a:lnTo>
                    <a:pt x="207620" y="12492"/>
                  </a:lnTo>
                  <a:lnTo>
                    <a:pt x="207620" y="12659"/>
                  </a:lnTo>
                  <a:lnTo>
                    <a:pt x="207676" y="12826"/>
                  </a:lnTo>
                  <a:lnTo>
                    <a:pt x="207844" y="13105"/>
                  </a:lnTo>
                  <a:lnTo>
                    <a:pt x="208122" y="13272"/>
                  </a:lnTo>
                  <a:lnTo>
                    <a:pt x="208290" y="13328"/>
                  </a:lnTo>
                  <a:lnTo>
                    <a:pt x="208624" y="13328"/>
                  </a:lnTo>
                  <a:lnTo>
                    <a:pt x="208792" y="13272"/>
                  </a:lnTo>
                  <a:lnTo>
                    <a:pt x="209015" y="13105"/>
                  </a:lnTo>
                  <a:lnTo>
                    <a:pt x="209182" y="12826"/>
                  </a:lnTo>
                  <a:lnTo>
                    <a:pt x="209238" y="12659"/>
                  </a:lnTo>
                  <a:lnTo>
                    <a:pt x="209293" y="12492"/>
                  </a:lnTo>
                  <a:lnTo>
                    <a:pt x="209238" y="12324"/>
                  </a:lnTo>
                  <a:lnTo>
                    <a:pt x="209182" y="12213"/>
                  </a:lnTo>
                  <a:lnTo>
                    <a:pt x="209015" y="11934"/>
                  </a:lnTo>
                  <a:lnTo>
                    <a:pt x="208792" y="11767"/>
                  </a:lnTo>
                  <a:lnTo>
                    <a:pt x="208624" y="11711"/>
                  </a:lnTo>
                  <a:close/>
                  <a:moveTo>
                    <a:pt x="211636" y="11711"/>
                  </a:moveTo>
                  <a:lnTo>
                    <a:pt x="211468" y="11767"/>
                  </a:lnTo>
                  <a:lnTo>
                    <a:pt x="211245" y="11934"/>
                  </a:lnTo>
                  <a:lnTo>
                    <a:pt x="211022" y="12213"/>
                  </a:lnTo>
                  <a:lnTo>
                    <a:pt x="211022" y="12324"/>
                  </a:lnTo>
                  <a:lnTo>
                    <a:pt x="210966" y="12492"/>
                  </a:lnTo>
                  <a:lnTo>
                    <a:pt x="211022" y="12659"/>
                  </a:lnTo>
                  <a:lnTo>
                    <a:pt x="211022" y="12826"/>
                  </a:lnTo>
                  <a:lnTo>
                    <a:pt x="211245" y="13105"/>
                  </a:lnTo>
                  <a:lnTo>
                    <a:pt x="211468" y="13272"/>
                  </a:lnTo>
                  <a:lnTo>
                    <a:pt x="211636" y="13328"/>
                  </a:lnTo>
                  <a:lnTo>
                    <a:pt x="211970" y="13328"/>
                  </a:lnTo>
                  <a:lnTo>
                    <a:pt x="212138" y="13272"/>
                  </a:lnTo>
                  <a:lnTo>
                    <a:pt x="212416" y="13105"/>
                  </a:lnTo>
                  <a:lnTo>
                    <a:pt x="212584" y="12826"/>
                  </a:lnTo>
                  <a:lnTo>
                    <a:pt x="212639" y="12659"/>
                  </a:lnTo>
                  <a:lnTo>
                    <a:pt x="212639" y="12492"/>
                  </a:lnTo>
                  <a:lnTo>
                    <a:pt x="212639" y="12324"/>
                  </a:lnTo>
                  <a:lnTo>
                    <a:pt x="212584" y="12213"/>
                  </a:lnTo>
                  <a:lnTo>
                    <a:pt x="212416" y="11934"/>
                  </a:lnTo>
                  <a:lnTo>
                    <a:pt x="212138" y="11767"/>
                  </a:lnTo>
                  <a:lnTo>
                    <a:pt x="211970" y="11711"/>
                  </a:lnTo>
                  <a:close/>
                  <a:moveTo>
                    <a:pt x="216710" y="11711"/>
                  </a:moveTo>
                  <a:lnTo>
                    <a:pt x="216543" y="11767"/>
                  </a:lnTo>
                  <a:lnTo>
                    <a:pt x="216320" y="11934"/>
                  </a:lnTo>
                  <a:lnTo>
                    <a:pt x="216097" y="12213"/>
                  </a:lnTo>
                  <a:lnTo>
                    <a:pt x="216097" y="12324"/>
                  </a:lnTo>
                  <a:lnTo>
                    <a:pt x="216041" y="12492"/>
                  </a:lnTo>
                  <a:lnTo>
                    <a:pt x="216097" y="12659"/>
                  </a:lnTo>
                  <a:lnTo>
                    <a:pt x="216097" y="12826"/>
                  </a:lnTo>
                  <a:lnTo>
                    <a:pt x="216320" y="13105"/>
                  </a:lnTo>
                  <a:lnTo>
                    <a:pt x="216543" y="13272"/>
                  </a:lnTo>
                  <a:lnTo>
                    <a:pt x="216710" y="13328"/>
                  </a:lnTo>
                  <a:lnTo>
                    <a:pt x="217045" y="13328"/>
                  </a:lnTo>
                  <a:lnTo>
                    <a:pt x="217212" y="13272"/>
                  </a:lnTo>
                  <a:lnTo>
                    <a:pt x="217491" y="13105"/>
                  </a:lnTo>
                  <a:lnTo>
                    <a:pt x="217659" y="12826"/>
                  </a:lnTo>
                  <a:lnTo>
                    <a:pt x="217714" y="12659"/>
                  </a:lnTo>
                  <a:lnTo>
                    <a:pt x="217714" y="12492"/>
                  </a:lnTo>
                  <a:lnTo>
                    <a:pt x="217714" y="12324"/>
                  </a:lnTo>
                  <a:lnTo>
                    <a:pt x="217659" y="12213"/>
                  </a:lnTo>
                  <a:lnTo>
                    <a:pt x="217491" y="11934"/>
                  </a:lnTo>
                  <a:lnTo>
                    <a:pt x="217212" y="11767"/>
                  </a:lnTo>
                  <a:lnTo>
                    <a:pt x="217045" y="11711"/>
                  </a:lnTo>
                  <a:close/>
                  <a:moveTo>
                    <a:pt x="220057" y="11711"/>
                  </a:moveTo>
                  <a:lnTo>
                    <a:pt x="219889" y="11767"/>
                  </a:lnTo>
                  <a:lnTo>
                    <a:pt x="219610" y="11934"/>
                  </a:lnTo>
                  <a:lnTo>
                    <a:pt x="219443" y="12213"/>
                  </a:lnTo>
                  <a:lnTo>
                    <a:pt x="219387" y="12324"/>
                  </a:lnTo>
                  <a:lnTo>
                    <a:pt x="219387" y="12492"/>
                  </a:lnTo>
                  <a:lnTo>
                    <a:pt x="219387" y="12659"/>
                  </a:lnTo>
                  <a:lnTo>
                    <a:pt x="219443" y="12826"/>
                  </a:lnTo>
                  <a:lnTo>
                    <a:pt x="219610" y="13105"/>
                  </a:lnTo>
                  <a:lnTo>
                    <a:pt x="219889" y="13272"/>
                  </a:lnTo>
                  <a:lnTo>
                    <a:pt x="220057" y="13328"/>
                  </a:lnTo>
                  <a:lnTo>
                    <a:pt x="220391" y="13328"/>
                  </a:lnTo>
                  <a:lnTo>
                    <a:pt x="220558" y="13272"/>
                  </a:lnTo>
                  <a:lnTo>
                    <a:pt x="220781" y="13105"/>
                  </a:lnTo>
                  <a:lnTo>
                    <a:pt x="221005" y="12826"/>
                  </a:lnTo>
                  <a:lnTo>
                    <a:pt x="221005" y="12659"/>
                  </a:lnTo>
                  <a:lnTo>
                    <a:pt x="221060" y="12492"/>
                  </a:lnTo>
                  <a:lnTo>
                    <a:pt x="221005" y="12324"/>
                  </a:lnTo>
                  <a:lnTo>
                    <a:pt x="221005" y="12213"/>
                  </a:lnTo>
                  <a:lnTo>
                    <a:pt x="220781" y="11934"/>
                  </a:lnTo>
                  <a:lnTo>
                    <a:pt x="220558" y="11767"/>
                  </a:lnTo>
                  <a:lnTo>
                    <a:pt x="220391" y="11711"/>
                  </a:lnTo>
                  <a:close/>
                  <a:moveTo>
                    <a:pt x="231823" y="11711"/>
                  </a:moveTo>
                  <a:lnTo>
                    <a:pt x="231656" y="11767"/>
                  </a:lnTo>
                  <a:lnTo>
                    <a:pt x="231377" y="11934"/>
                  </a:lnTo>
                  <a:lnTo>
                    <a:pt x="231210" y="12213"/>
                  </a:lnTo>
                  <a:lnTo>
                    <a:pt x="231154" y="12324"/>
                  </a:lnTo>
                  <a:lnTo>
                    <a:pt x="231154" y="12492"/>
                  </a:lnTo>
                  <a:lnTo>
                    <a:pt x="231154" y="12659"/>
                  </a:lnTo>
                  <a:lnTo>
                    <a:pt x="231210" y="12826"/>
                  </a:lnTo>
                  <a:lnTo>
                    <a:pt x="231377" y="13105"/>
                  </a:lnTo>
                  <a:lnTo>
                    <a:pt x="231656" y="13272"/>
                  </a:lnTo>
                  <a:lnTo>
                    <a:pt x="231823" y="13328"/>
                  </a:lnTo>
                  <a:lnTo>
                    <a:pt x="232158" y="13328"/>
                  </a:lnTo>
                  <a:lnTo>
                    <a:pt x="232269" y="13272"/>
                  </a:lnTo>
                  <a:lnTo>
                    <a:pt x="232548" y="13105"/>
                  </a:lnTo>
                  <a:lnTo>
                    <a:pt x="232716" y="12826"/>
                  </a:lnTo>
                  <a:lnTo>
                    <a:pt x="232771" y="12659"/>
                  </a:lnTo>
                  <a:lnTo>
                    <a:pt x="232771" y="12492"/>
                  </a:lnTo>
                  <a:lnTo>
                    <a:pt x="232771" y="12324"/>
                  </a:lnTo>
                  <a:lnTo>
                    <a:pt x="232716" y="12213"/>
                  </a:lnTo>
                  <a:lnTo>
                    <a:pt x="232548" y="11934"/>
                  </a:lnTo>
                  <a:lnTo>
                    <a:pt x="232269" y="11767"/>
                  </a:lnTo>
                  <a:lnTo>
                    <a:pt x="232158" y="11711"/>
                  </a:lnTo>
                  <a:close/>
                  <a:moveTo>
                    <a:pt x="240133" y="11711"/>
                  </a:moveTo>
                  <a:lnTo>
                    <a:pt x="239965" y="11767"/>
                  </a:lnTo>
                  <a:lnTo>
                    <a:pt x="239742" y="11934"/>
                  </a:lnTo>
                  <a:lnTo>
                    <a:pt x="239519" y="12213"/>
                  </a:lnTo>
                  <a:lnTo>
                    <a:pt x="239519" y="12324"/>
                  </a:lnTo>
                  <a:lnTo>
                    <a:pt x="239463" y="12492"/>
                  </a:lnTo>
                  <a:lnTo>
                    <a:pt x="239519" y="12659"/>
                  </a:lnTo>
                  <a:lnTo>
                    <a:pt x="239519" y="12826"/>
                  </a:lnTo>
                  <a:lnTo>
                    <a:pt x="239742" y="13105"/>
                  </a:lnTo>
                  <a:lnTo>
                    <a:pt x="239965" y="13272"/>
                  </a:lnTo>
                  <a:lnTo>
                    <a:pt x="240133" y="13328"/>
                  </a:lnTo>
                  <a:lnTo>
                    <a:pt x="240467" y="13328"/>
                  </a:lnTo>
                  <a:lnTo>
                    <a:pt x="240635" y="13272"/>
                  </a:lnTo>
                  <a:lnTo>
                    <a:pt x="240913" y="13105"/>
                  </a:lnTo>
                  <a:lnTo>
                    <a:pt x="241081" y="12826"/>
                  </a:lnTo>
                  <a:lnTo>
                    <a:pt x="241136" y="12659"/>
                  </a:lnTo>
                  <a:lnTo>
                    <a:pt x="241136" y="12492"/>
                  </a:lnTo>
                  <a:lnTo>
                    <a:pt x="241136" y="12324"/>
                  </a:lnTo>
                  <a:lnTo>
                    <a:pt x="241081" y="12213"/>
                  </a:lnTo>
                  <a:lnTo>
                    <a:pt x="240913" y="11934"/>
                  </a:lnTo>
                  <a:lnTo>
                    <a:pt x="240635" y="11767"/>
                  </a:lnTo>
                  <a:lnTo>
                    <a:pt x="240467" y="11711"/>
                  </a:lnTo>
                  <a:close/>
                  <a:moveTo>
                    <a:pt x="243479" y="11711"/>
                  </a:moveTo>
                  <a:lnTo>
                    <a:pt x="243311" y="11767"/>
                  </a:lnTo>
                  <a:lnTo>
                    <a:pt x="243033" y="11934"/>
                  </a:lnTo>
                  <a:lnTo>
                    <a:pt x="242865" y="12213"/>
                  </a:lnTo>
                  <a:lnTo>
                    <a:pt x="242809" y="12324"/>
                  </a:lnTo>
                  <a:lnTo>
                    <a:pt x="242809" y="12492"/>
                  </a:lnTo>
                  <a:lnTo>
                    <a:pt x="242809" y="12659"/>
                  </a:lnTo>
                  <a:lnTo>
                    <a:pt x="242865" y="12826"/>
                  </a:lnTo>
                  <a:lnTo>
                    <a:pt x="243033" y="13105"/>
                  </a:lnTo>
                  <a:lnTo>
                    <a:pt x="243311" y="13272"/>
                  </a:lnTo>
                  <a:lnTo>
                    <a:pt x="243479" y="13328"/>
                  </a:lnTo>
                  <a:lnTo>
                    <a:pt x="243813" y="13328"/>
                  </a:lnTo>
                  <a:lnTo>
                    <a:pt x="243925" y="13272"/>
                  </a:lnTo>
                  <a:lnTo>
                    <a:pt x="244204" y="13105"/>
                  </a:lnTo>
                  <a:lnTo>
                    <a:pt x="244371" y="12826"/>
                  </a:lnTo>
                  <a:lnTo>
                    <a:pt x="244427" y="12659"/>
                  </a:lnTo>
                  <a:lnTo>
                    <a:pt x="244427" y="12492"/>
                  </a:lnTo>
                  <a:lnTo>
                    <a:pt x="244427" y="12324"/>
                  </a:lnTo>
                  <a:lnTo>
                    <a:pt x="244371" y="12213"/>
                  </a:lnTo>
                  <a:lnTo>
                    <a:pt x="244204" y="11934"/>
                  </a:lnTo>
                  <a:lnTo>
                    <a:pt x="243925" y="11767"/>
                  </a:lnTo>
                  <a:lnTo>
                    <a:pt x="243813" y="11711"/>
                  </a:lnTo>
                  <a:close/>
                  <a:moveTo>
                    <a:pt x="248553" y="11711"/>
                  </a:moveTo>
                  <a:lnTo>
                    <a:pt x="248386" y="11767"/>
                  </a:lnTo>
                  <a:lnTo>
                    <a:pt x="248107" y="11934"/>
                  </a:lnTo>
                  <a:lnTo>
                    <a:pt x="247940" y="12213"/>
                  </a:lnTo>
                  <a:lnTo>
                    <a:pt x="247884" y="12324"/>
                  </a:lnTo>
                  <a:lnTo>
                    <a:pt x="247884" y="12492"/>
                  </a:lnTo>
                  <a:lnTo>
                    <a:pt x="247884" y="12659"/>
                  </a:lnTo>
                  <a:lnTo>
                    <a:pt x="247940" y="12826"/>
                  </a:lnTo>
                  <a:lnTo>
                    <a:pt x="248107" y="13105"/>
                  </a:lnTo>
                  <a:lnTo>
                    <a:pt x="248386" y="13272"/>
                  </a:lnTo>
                  <a:lnTo>
                    <a:pt x="248553" y="13328"/>
                  </a:lnTo>
                  <a:lnTo>
                    <a:pt x="248888" y="13328"/>
                  </a:lnTo>
                  <a:lnTo>
                    <a:pt x="249055" y="13272"/>
                  </a:lnTo>
                  <a:lnTo>
                    <a:pt x="249278" y="13105"/>
                  </a:lnTo>
                  <a:lnTo>
                    <a:pt x="249446" y="12826"/>
                  </a:lnTo>
                  <a:lnTo>
                    <a:pt x="249501" y="12659"/>
                  </a:lnTo>
                  <a:lnTo>
                    <a:pt x="249557" y="12492"/>
                  </a:lnTo>
                  <a:lnTo>
                    <a:pt x="249501" y="12324"/>
                  </a:lnTo>
                  <a:lnTo>
                    <a:pt x="249446" y="12213"/>
                  </a:lnTo>
                  <a:lnTo>
                    <a:pt x="249278" y="11934"/>
                  </a:lnTo>
                  <a:lnTo>
                    <a:pt x="249055" y="11767"/>
                  </a:lnTo>
                  <a:lnTo>
                    <a:pt x="248888" y="11711"/>
                  </a:lnTo>
                  <a:close/>
                  <a:moveTo>
                    <a:pt x="253628" y="11711"/>
                  </a:moveTo>
                  <a:lnTo>
                    <a:pt x="253461" y="11767"/>
                  </a:lnTo>
                  <a:lnTo>
                    <a:pt x="253182" y="11934"/>
                  </a:lnTo>
                  <a:lnTo>
                    <a:pt x="253015" y="12213"/>
                  </a:lnTo>
                  <a:lnTo>
                    <a:pt x="252959" y="12324"/>
                  </a:lnTo>
                  <a:lnTo>
                    <a:pt x="252959" y="12492"/>
                  </a:lnTo>
                  <a:lnTo>
                    <a:pt x="252959" y="12659"/>
                  </a:lnTo>
                  <a:lnTo>
                    <a:pt x="253015" y="12826"/>
                  </a:lnTo>
                  <a:lnTo>
                    <a:pt x="253182" y="13105"/>
                  </a:lnTo>
                  <a:lnTo>
                    <a:pt x="253461" y="13272"/>
                  </a:lnTo>
                  <a:lnTo>
                    <a:pt x="253628" y="13328"/>
                  </a:lnTo>
                  <a:lnTo>
                    <a:pt x="253963" y="13328"/>
                  </a:lnTo>
                  <a:lnTo>
                    <a:pt x="254130" y="13272"/>
                  </a:lnTo>
                  <a:lnTo>
                    <a:pt x="254353" y="13105"/>
                  </a:lnTo>
                  <a:lnTo>
                    <a:pt x="254576" y="12826"/>
                  </a:lnTo>
                  <a:lnTo>
                    <a:pt x="254576" y="12659"/>
                  </a:lnTo>
                  <a:lnTo>
                    <a:pt x="254632" y="12492"/>
                  </a:lnTo>
                  <a:lnTo>
                    <a:pt x="254576" y="12324"/>
                  </a:lnTo>
                  <a:lnTo>
                    <a:pt x="254576" y="12213"/>
                  </a:lnTo>
                  <a:lnTo>
                    <a:pt x="254353" y="11934"/>
                  </a:lnTo>
                  <a:lnTo>
                    <a:pt x="254130" y="11767"/>
                  </a:lnTo>
                  <a:lnTo>
                    <a:pt x="253963" y="11711"/>
                  </a:lnTo>
                  <a:close/>
                  <a:moveTo>
                    <a:pt x="263666" y="11711"/>
                  </a:moveTo>
                  <a:lnTo>
                    <a:pt x="263499" y="11767"/>
                  </a:lnTo>
                  <a:lnTo>
                    <a:pt x="263220" y="11934"/>
                  </a:lnTo>
                  <a:lnTo>
                    <a:pt x="263053" y="12213"/>
                  </a:lnTo>
                  <a:lnTo>
                    <a:pt x="262997" y="12324"/>
                  </a:lnTo>
                  <a:lnTo>
                    <a:pt x="262997" y="12492"/>
                  </a:lnTo>
                  <a:lnTo>
                    <a:pt x="262997" y="12659"/>
                  </a:lnTo>
                  <a:lnTo>
                    <a:pt x="263053" y="12826"/>
                  </a:lnTo>
                  <a:lnTo>
                    <a:pt x="263220" y="13105"/>
                  </a:lnTo>
                  <a:lnTo>
                    <a:pt x="263499" y="13272"/>
                  </a:lnTo>
                  <a:lnTo>
                    <a:pt x="263666" y="13328"/>
                  </a:lnTo>
                  <a:lnTo>
                    <a:pt x="264001" y="13328"/>
                  </a:lnTo>
                  <a:lnTo>
                    <a:pt x="264168" y="13272"/>
                  </a:lnTo>
                  <a:lnTo>
                    <a:pt x="264391" y="13105"/>
                  </a:lnTo>
                  <a:lnTo>
                    <a:pt x="264614" y="12826"/>
                  </a:lnTo>
                  <a:lnTo>
                    <a:pt x="264670" y="12659"/>
                  </a:lnTo>
                  <a:lnTo>
                    <a:pt x="264670" y="12492"/>
                  </a:lnTo>
                  <a:lnTo>
                    <a:pt x="264670" y="12324"/>
                  </a:lnTo>
                  <a:lnTo>
                    <a:pt x="264614" y="12213"/>
                  </a:lnTo>
                  <a:lnTo>
                    <a:pt x="264391" y="11934"/>
                  </a:lnTo>
                  <a:lnTo>
                    <a:pt x="264168" y="11767"/>
                  </a:lnTo>
                  <a:lnTo>
                    <a:pt x="264001" y="11711"/>
                  </a:lnTo>
                  <a:close/>
                  <a:moveTo>
                    <a:pt x="272087" y="11711"/>
                  </a:moveTo>
                  <a:lnTo>
                    <a:pt x="271920" y="11767"/>
                  </a:lnTo>
                  <a:lnTo>
                    <a:pt x="271697" y="11934"/>
                  </a:lnTo>
                  <a:lnTo>
                    <a:pt x="271529" y="12213"/>
                  </a:lnTo>
                  <a:lnTo>
                    <a:pt x="271474" y="12324"/>
                  </a:lnTo>
                  <a:lnTo>
                    <a:pt x="271418" y="12492"/>
                  </a:lnTo>
                  <a:lnTo>
                    <a:pt x="271474" y="12659"/>
                  </a:lnTo>
                  <a:lnTo>
                    <a:pt x="271529" y="12826"/>
                  </a:lnTo>
                  <a:lnTo>
                    <a:pt x="271697" y="13105"/>
                  </a:lnTo>
                  <a:lnTo>
                    <a:pt x="271920" y="13272"/>
                  </a:lnTo>
                  <a:lnTo>
                    <a:pt x="272087" y="13328"/>
                  </a:lnTo>
                  <a:lnTo>
                    <a:pt x="272422" y="13328"/>
                  </a:lnTo>
                  <a:lnTo>
                    <a:pt x="272589" y="13272"/>
                  </a:lnTo>
                  <a:lnTo>
                    <a:pt x="272868" y="13105"/>
                  </a:lnTo>
                  <a:lnTo>
                    <a:pt x="273035" y="12826"/>
                  </a:lnTo>
                  <a:lnTo>
                    <a:pt x="273091" y="12659"/>
                  </a:lnTo>
                  <a:lnTo>
                    <a:pt x="273091" y="12492"/>
                  </a:lnTo>
                  <a:lnTo>
                    <a:pt x="273091" y="12324"/>
                  </a:lnTo>
                  <a:lnTo>
                    <a:pt x="273035" y="12213"/>
                  </a:lnTo>
                  <a:lnTo>
                    <a:pt x="272868" y="11934"/>
                  </a:lnTo>
                  <a:lnTo>
                    <a:pt x="272589" y="11767"/>
                  </a:lnTo>
                  <a:lnTo>
                    <a:pt x="272422" y="11711"/>
                  </a:lnTo>
                  <a:close/>
                  <a:moveTo>
                    <a:pt x="282292" y="11711"/>
                  </a:moveTo>
                  <a:lnTo>
                    <a:pt x="282125" y="11767"/>
                  </a:lnTo>
                  <a:lnTo>
                    <a:pt x="281846" y="11934"/>
                  </a:lnTo>
                  <a:lnTo>
                    <a:pt x="281679" y="12213"/>
                  </a:lnTo>
                  <a:lnTo>
                    <a:pt x="281623" y="12324"/>
                  </a:lnTo>
                  <a:lnTo>
                    <a:pt x="281623" y="12492"/>
                  </a:lnTo>
                  <a:lnTo>
                    <a:pt x="281623" y="12659"/>
                  </a:lnTo>
                  <a:lnTo>
                    <a:pt x="281679" y="12826"/>
                  </a:lnTo>
                  <a:lnTo>
                    <a:pt x="281846" y="13105"/>
                  </a:lnTo>
                  <a:lnTo>
                    <a:pt x="282125" y="13272"/>
                  </a:lnTo>
                  <a:lnTo>
                    <a:pt x="282292" y="13328"/>
                  </a:lnTo>
                  <a:lnTo>
                    <a:pt x="282571" y="13328"/>
                  </a:lnTo>
                  <a:lnTo>
                    <a:pt x="282739" y="13272"/>
                  </a:lnTo>
                  <a:lnTo>
                    <a:pt x="283017" y="13105"/>
                  </a:lnTo>
                  <a:lnTo>
                    <a:pt x="283185" y="12826"/>
                  </a:lnTo>
                  <a:lnTo>
                    <a:pt x="283241" y="12659"/>
                  </a:lnTo>
                  <a:lnTo>
                    <a:pt x="283241" y="12492"/>
                  </a:lnTo>
                  <a:lnTo>
                    <a:pt x="283241" y="12324"/>
                  </a:lnTo>
                  <a:lnTo>
                    <a:pt x="283185" y="12213"/>
                  </a:lnTo>
                  <a:lnTo>
                    <a:pt x="283017" y="11934"/>
                  </a:lnTo>
                  <a:lnTo>
                    <a:pt x="282739" y="11767"/>
                  </a:lnTo>
                  <a:lnTo>
                    <a:pt x="282571" y="11711"/>
                  </a:lnTo>
                  <a:close/>
                  <a:moveTo>
                    <a:pt x="35189" y="15057"/>
                  </a:moveTo>
                  <a:lnTo>
                    <a:pt x="35022" y="15113"/>
                  </a:lnTo>
                  <a:lnTo>
                    <a:pt x="34743" y="15280"/>
                  </a:lnTo>
                  <a:lnTo>
                    <a:pt x="34576" y="15559"/>
                  </a:lnTo>
                  <a:lnTo>
                    <a:pt x="34520" y="15670"/>
                  </a:lnTo>
                  <a:lnTo>
                    <a:pt x="34520" y="15838"/>
                  </a:lnTo>
                  <a:lnTo>
                    <a:pt x="34520" y="16005"/>
                  </a:lnTo>
                  <a:lnTo>
                    <a:pt x="34576" y="16172"/>
                  </a:lnTo>
                  <a:lnTo>
                    <a:pt x="34743" y="16451"/>
                  </a:lnTo>
                  <a:lnTo>
                    <a:pt x="35022" y="16618"/>
                  </a:lnTo>
                  <a:lnTo>
                    <a:pt x="35189" y="16674"/>
                  </a:lnTo>
                  <a:lnTo>
                    <a:pt x="35524" y="16674"/>
                  </a:lnTo>
                  <a:lnTo>
                    <a:pt x="35635" y="16618"/>
                  </a:lnTo>
                  <a:lnTo>
                    <a:pt x="35914" y="16451"/>
                  </a:lnTo>
                  <a:lnTo>
                    <a:pt x="36081" y="16172"/>
                  </a:lnTo>
                  <a:lnTo>
                    <a:pt x="36137" y="16005"/>
                  </a:lnTo>
                  <a:lnTo>
                    <a:pt x="36137" y="15838"/>
                  </a:lnTo>
                  <a:lnTo>
                    <a:pt x="36137" y="15670"/>
                  </a:lnTo>
                  <a:lnTo>
                    <a:pt x="36081" y="15559"/>
                  </a:lnTo>
                  <a:lnTo>
                    <a:pt x="35914" y="15280"/>
                  </a:lnTo>
                  <a:lnTo>
                    <a:pt x="35635" y="15113"/>
                  </a:lnTo>
                  <a:lnTo>
                    <a:pt x="35524" y="15057"/>
                  </a:lnTo>
                  <a:close/>
                  <a:moveTo>
                    <a:pt x="38535" y="15057"/>
                  </a:moveTo>
                  <a:lnTo>
                    <a:pt x="38368" y="15113"/>
                  </a:lnTo>
                  <a:lnTo>
                    <a:pt x="38089" y="15280"/>
                  </a:lnTo>
                  <a:lnTo>
                    <a:pt x="37922" y="15559"/>
                  </a:lnTo>
                  <a:lnTo>
                    <a:pt x="37866" y="15670"/>
                  </a:lnTo>
                  <a:lnTo>
                    <a:pt x="37866" y="15838"/>
                  </a:lnTo>
                  <a:lnTo>
                    <a:pt x="37866" y="16005"/>
                  </a:lnTo>
                  <a:lnTo>
                    <a:pt x="37922" y="16172"/>
                  </a:lnTo>
                  <a:lnTo>
                    <a:pt x="38089" y="16451"/>
                  </a:lnTo>
                  <a:lnTo>
                    <a:pt x="38368" y="16618"/>
                  </a:lnTo>
                  <a:lnTo>
                    <a:pt x="38535" y="16674"/>
                  </a:lnTo>
                  <a:lnTo>
                    <a:pt x="38870" y="16674"/>
                  </a:lnTo>
                  <a:lnTo>
                    <a:pt x="39037" y="16618"/>
                  </a:lnTo>
                  <a:lnTo>
                    <a:pt x="39260" y="16451"/>
                  </a:lnTo>
                  <a:lnTo>
                    <a:pt x="39483" y="16172"/>
                  </a:lnTo>
                  <a:lnTo>
                    <a:pt x="39539" y="16005"/>
                  </a:lnTo>
                  <a:lnTo>
                    <a:pt x="39539" y="15838"/>
                  </a:lnTo>
                  <a:lnTo>
                    <a:pt x="39539" y="15670"/>
                  </a:lnTo>
                  <a:lnTo>
                    <a:pt x="39483" y="15559"/>
                  </a:lnTo>
                  <a:lnTo>
                    <a:pt x="39260" y="15280"/>
                  </a:lnTo>
                  <a:lnTo>
                    <a:pt x="39037" y="15113"/>
                  </a:lnTo>
                  <a:lnTo>
                    <a:pt x="38870" y="15057"/>
                  </a:lnTo>
                  <a:close/>
                  <a:moveTo>
                    <a:pt x="41881" y="15057"/>
                  </a:moveTo>
                  <a:lnTo>
                    <a:pt x="41769" y="15113"/>
                  </a:lnTo>
                  <a:lnTo>
                    <a:pt x="41491" y="15280"/>
                  </a:lnTo>
                  <a:lnTo>
                    <a:pt x="41323" y="15559"/>
                  </a:lnTo>
                  <a:lnTo>
                    <a:pt x="41268" y="15670"/>
                  </a:lnTo>
                  <a:lnTo>
                    <a:pt x="41212" y="15838"/>
                  </a:lnTo>
                  <a:lnTo>
                    <a:pt x="41268" y="16005"/>
                  </a:lnTo>
                  <a:lnTo>
                    <a:pt x="41323" y="16172"/>
                  </a:lnTo>
                  <a:lnTo>
                    <a:pt x="41491" y="16451"/>
                  </a:lnTo>
                  <a:lnTo>
                    <a:pt x="41769" y="16618"/>
                  </a:lnTo>
                  <a:lnTo>
                    <a:pt x="41881" y="16674"/>
                  </a:lnTo>
                  <a:lnTo>
                    <a:pt x="42216" y="16674"/>
                  </a:lnTo>
                  <a:lnTo>
                    <a:pt x="42383" y="16618"/>
                  </a:lnTo>
                  <a:lnTo>
                    <a:pt x="42662" y="16451"/>
                  </a:lnTo>
                  <a:lnTo>
                    <a:pt x="42829" y="16172"/>
                  </a:lnTo>
                  <a:lnTo>
                    <a:pt x="42885" y="16005"/>
                  </a:lnTo>
                  <a:lnTo>
                    <a:pt x="42885" y="15838"/>
                  </a:lnTo>
                  <a:lnTo>
                    <a:pt x="42885" y="15670"/>
                  </a:lnTo>
                  <a:lnTo>
                    <a:pt x="42829" y="15559"/>
                  </a:lnTo>
                  <a:lnTo>
                    <a:pt x="42662" y="15280"/>
                  </a:lnTo>
                  <a:lnTo>
                    <a:pt x="42383" y="15113"/>
                  </a:lnTo>
                  <a:lnTo>
                    <a:pt x="42216" y="15057"/>
                  </a:lnTo>
                  <a:close/>
                  <a:moveTo>
                    <a:pt x="45227" y="15057"/>
                  </a:moveTo>
                  <a:lnTo>
                    <a:pt x="45060" y="15113"/>
                  </a:lnTo>
                  <a:lnTo>
                    <a:pt x="44781" y="15280"/>
                  </a:lnTo>
                  <a:lnTo>
                    <a:pt x="44614" y="15559"/>
                  </a:lnTo>
                  <a:lnTo>
                    <a:pt x="44558" y="15670"/>
                  </a:lnTo>
                  <a:lnTo>
                    <a:pt x="44558" y="15838"/>
                  </a:lnTo>
                  <a:lnTo>
                    <a:pt x="44558" y="16005"/>
                  </a:lnTo>
                  <a:lnTo>
                    <a:pt x="44614" y="16172"/>
                  </a:lnTo>
                  <a:lnTo>
                    <a:pt x="44781" y="16451"/>
                  </a:lnTo>
                  <a:lnTo>
                    <a:pt x="45060" y="16618"/>
                  </a:lnTo>
                  <a:lnTo>
                    <a:pt x="45227" y="16674"/>
                  </a:lnTo>
                  <a:lnTo>
                    <a:pt x="45562" y="16674"/>
                  </a:lnTo>
                  <a:lnTo>
                    <a:pt x="45729" y="16618"/>
                  </a:lnTo>
                  <a:lnTo>
                    <a:pt x="45952" y="16451"/>
                  </a:lnTo>
                  <a:lnTo>
                    <a:pt x="46175" y="16172"/>
                  </a:lnTo>
                  <a:lnTo>
                    <a:pt x="46175" y="16005"/>
                  </a:lnTo>
                  <a:lnTo>
                    <a:pt x="46231" y="15838"/>
                  </a:lnTo>
                  <a:lnTo>
                    <a:pt x="46175" y="15670"/>
                  </a:lnTo>
                  <a:lnTo>
                    <a:pt x="46175" y="15559"/>
                  </a:lnTo>
                  <a:lnTo>
                    <a:pt x="45952" y="15280"/>
                  </a:lnTo>
                  <a:lnTo>
                    <a:pt x="45729" y="15113"/>
                  </a:lnTo>
                  <a:lnTo>
                    <a:pt x="45562" y="15057"/>
                  </a:lnTo>
                  <a:close/>
                  <a:moveTo>
                    <a:pt x="50358" y="15001"/>
                  </a:moveTo>
                  <a:lnTo>
                    <a:pt x="50190" y="15057"/>
                  </a:lnTo>
                  <a:lnTo>
                    <a:pt x="50023" y="15113"/>
                  </a:lnTo>
                  <a:lnTo>
                    <a:pt x="49744" y="15280"/>
                  </a:lnTo>
                  <a:lnTo>
                    <a:pt x="49577" y="15559"/>
                  </a:lnTo>
                  <a:lnTo>
                    <a:pt x="49521" y="15670"/>
                  </a:lnTo>
                  <a:lnTo>
                    <a:pt x="49521" y="15838"/>
                  </a:lnTo>
                  <a:lnTo>
                    <a:pt x="49521" y="16005"/>
                  </a:lnTo>
                  <a:lnTo>
                    <a:pt x="49577" y="16172"/>
                  </a:lnTo>
                  <a:lnTo>
                    <a:pt x="49744" y="16451"/>
                  </a:lnTo>
                  <a:lnTo>
                    <a:pt x="50023" y="16618"/>
                  </a:lnTo>
                  <a:lnTo>
                    <a:pt x="50190" y="16674"/>
                  </a:lnTo>
                  <a:lnTo>
                    <a:pt x="50525" y="16674"/>
                  </a:lnTo>
                  <a:lnTo>
                    <a:pt x="50692" y="16618"/>
                  </a:lnTo>
                  <a:lnTo>
                    <a:pt x="50915" y="16451"/>
                  </a:lnTo>
                  <a:lnTo>
                    <a:pt x="51138" y="16172"/>
                  </a:lnTo>
                  <a:lnTo>
                    <a:pt x="51138" y="16005"/>
                  </a:lnTo>
                  <a:lnTo>
                    <a:pt x="51194" y="15838"/>
                  </a:lnTo>
                  <a:lnTo>
                    <a:pt x="51138" y="15670"/>
                  </a:lnTo>
                  <a:lnTo>
                    <a:pt x="51138" y="15559"/>
                  </a:lnTo>
                  <a:lnTo>
                    <a:pt x="50915" y="15280"/>
                  </a:lnTo>
                  <a:lnTo>
                    <a:pt x="50692" y="15113"/>
                  </a:lnTo>
                  <a:lnTo>
                    <a:pt x="50525" y="15057"/>
                  </a:lnTo>
                  <a:lnTo>
                    <a:pt x="50358" y="15001"/>
                  </a:lnTo>
                  <a:close/>
                  <a:moveTo>
                    <a:pt x="58778" y="15001"/>
                  </a:moveTo>
                  <a:lnTo>
                    <a:pt x="58611" y="15057"/>
                  </a:lnTo>
                  <a:lnTo>
                    <a:pt x="58444" y="15113"/>
                  </a:lnTo>
                  <a:lnTo>
                    <a:pt x="58221" y="15280"/>
                  </a:lnTo>
                  <a:lnTo>
                    <a:pt x="57998" y="15559"/>
                  </a:lnTo>
                  <a:lnTo>
                    <a:pt x="57998" y="15670"/>
                  </a:lnTo>
                  <a:lnTo>
                    <a:pt x="57942" y="15838"/>
                  </a:lnTo>
                  <a:lnTo>
                    <a:pt x="57998" y="16005"/>
                  </a:lnTo>
                  <a:lnTo>
                    <a:pt x="57998" y="16172"/>
                  </a:lnTo>
                  <a:lnTo>
                    <a:pt x="58221" y="16451"/>
                  </a:lnTo>
                  <a:lnTo>
                    <a:pt x="58444" y="16618"/>
                  </a:lnTo>
                  <a:lnTo>
                    <a:pt x="58611" y="16674"/>
                  </a:lnTo>
                  <a:lnTo>
                    <a:pt x="58946" y="16674"/>
                  </a:lnTo>
                  <a:lnTo>
                    <a:pt x="59113" y="16618"/>
                  </a:lnTo>
                  <a:lnTo>
                    <a:pt x="59392" y="16451"/>
                  </a:lnTo>
                  <a:lnTo>
                    <a:pt x="59559" y="16172"/>
                  </a:lnTo>
                  <a:lnTo>
                    <a:pt x="59615" y="16005"/>
                  </a:lnTo>
                  <a:lnTo>
                    <a:pt x="59615" y="15838"/>
                  </a:lnTo>
                  <a:lnTo>
                    <a:pt x="59615" y="15670"/>
                  </a:lnTo>
                  <a:lnTo>
                    <a:pt x="59559" y="15559"/>
                  </a:lnTo>
                  <a:lnTo>
                    <a:pt x="59392" y="15280"/>
                  </a:lnTo>
                  <a:lnTo>
                    <a:pt x="59113" y="15113"/>
                  </a:lnTo>
                  <a:lnTo>
                    <a:pt x="58946" y="15057"/>
                  </a:lnTo>
                  <a:lnTo>
                    <a:pt x="58778" y="15001"/>
                  </a:lnTo>
                  <a:close/>
                  <a:moveTo>
                    <a:pt x="63853" y="15001"/>
                  </a:moveTo>
                  <a:lnTo>
                    <a:pt x="63686" y="15057"/>
                  </a:lnTo>
                  <a:lnTo>
                    <a:pt x="63519" y="15113"/>
                  </a:lnTo>
                  <a:lnTo>
                    <a:pt x="63240" y="15280"/>
                  </a:lnTo>
                  <a:lnTo>
                    <a:pt x="63072" y="15559"/>
                  </a:lnTo>
                  <a:lnTo>
                    <a:pt x="63017" y="15670"/>
                  </a:lnTo>
                  <a:lnTo>
                    <a:pt x="63017" y="15838"/>
                  </a:lnTo>
                  <a:lnTo>
                    <a:pt x="63017" y="16005"/>
                  </a:lnTo>
                  <a:lnTo>
                    <a:pt x="63072" y="16172"/>
                  </a:lnTo>
                  <a:lnTo>
                    <a:pt x="63240" y="16451"/>
                  </a:lnTo>
                  <a:lnTo>
                    <a:pt x="63519" y="16618"/>
                  </a:lnTo>
                  <a:lnTo>
                    <a:pt x="63686" y="16674"/>
                  </a:lnTo>
                  <a:lnTo>
                    <a:pt x="64020" y="16674"/>
                  </a:lnTo>
                  <a:lnTo>
                    <a:pt x="64132" y="16618"/>
                  </a:lnTo>
                  <a:lnTo>
                    <a:pt x="64411" y="16451"/>
                  </a:lnTo>
                  <a:lnTo>
                    <a:pt x="64578" y="16172"/>
                  </a:lnTo>
                  <a:lnTo>
                    <a:pt x="64634" y="16005"/>
                  </a:lnTo>
                  <a:lnTo>
                    <a:pt x="64634" y="15838"/>
                  </a:lnTo>
                  <a:lnTo>
                    <a:pt x="64634" y="15670"/>
                  </a:lnTo>
                  <a:lnTo>
                    <a:pt x="64578" y="15559"/>
                  </a:lnTo>
                  <a:lnTo>
                    <a:pt x="64411" y="15280"/>
                  </a:lnTo>
                  <a:lnTo>
                    <a:pt x="64132" y="15113"/>
                  </a:lnTo>
                  <a:lnTo>
                    <a:pt x="64020" y="15057"/>
                  </a:lnTo>
                  <a:lnTo>
                    <a:pt x="63853" y="15001"/>
                  </a:lnTo>
                  <a:close/>
                  <a:moveTo>
                    <a:pt x="67143" y="15001"/>
                  </a:moveTo>
                  <a:lnTo>
                    <a:pt x="66976" y="15057"/>
                  </a:lnTo>
                  <a:lnTo>
                    <a:pt x="66809" y="15113"/>
                  </a:lnTo>
                  <a:lnTo>
                    <a:pt x="66586" y="15280"/>
                  </a:lnTo>
                  <a:lnTo>
                    <a:pt x="66363" y="15559"/>
                  </a:lnTo>
                  <a:lnTo>
                    <a:pt x="66363" y="15670"/>
                  </a:lnTo>
                  <a:lnTo>
                    <a:pt x="66307" y="15838"/>
                  </a:lnTo>
                  <a:lnTo>
                    <a:pt x="66363" y="16005"/>
                  </a:lnTo>
                  <a:lnTo>
                    <a:pt x="66363" y="16172"/>
                  </a:lnTo>
                  <a:lnTo>
                    <a:pt x="66586" y="16451"/>
                  </a:lnTo>
                  <a:lnTo>
                    <a:pt x="66809" y="16618"/>
                  </a:lnTo>
                  <a:lnTo>
                    <a:pt x="66976" y="16674"/>
                  </a:lnTo>
                  <a:lnTo>
                    <a:pt x="67311" y="16674"/>
                  </a:lnTo>
                  <a:lnTo>
                    <a:pt x="67478" y="16618"/>
                  </a:lnTo>
                  <a:lnTo>
                    <a:pt x="67757" y="16451"/>
                  </a:lnTo>
                  <a:lnTo>
                    <a:pt x="67924" y="16172"/>
                  </a:lnTo>
                  <a:lnTo>
                    <a:pt x="67980" y="16005"/>
                  </a:lnTo>
                  <a:lnTo>
                    <a:pt x="67980" y="15838"/>
                  </a:lnTo>
                  <a:lnTo>
                    <a:pt x="67980" y="15670"/>
                  </a:lnTo>
                  <a:lnTo>
                    <a:pt x="67924" y="15559"/>
                  </a:lnTo>
                  <a:lnTo>
                    <a:pt x="67757" y="15280"/>
                  </a:lnTo>
                  <a:lnTo>
                    <a:pt x="67478" y="15113"/>
                  </a:lnTo>
                  <a:lnTo>
                    <a:pt x="67311" y="15057"/>
                  </a:lnTo>
                  <a:lnTo>
                    <a:pt x="67143" y="15001"/>
                  </a:lnTo>
                  <a:close/>
                  <a:moveTo>
                    <a:pt x="72218" y="15001"/>
                  </a:moveTo>
                  <a:lnTo>
                    <a:pt x="72051" y="15057"/>
                  </a:lnTo>
                  <a:lnTo>
                    <a:pt x="71884" y="15113"/>
                  </a:lnTo>
                  <a:lnTo>
                    <a:pt x="71605" y="15280"/>
                  </a:lnTo>
                  <a:lnTo>
                    <a:pt x="71438" y="15559"/>
                  </a:lnTo>
                  <a:lnTo>
                    <a:pt x="71382" y="15670"/>
                  </a:lnTo>
                  <a:lnTo>
                    <a:pt x="71382" y="15838"/>
                  </a:lnTo>
                  <a:lnTo>
                    <a:pt x="71382" y="16005"/>
                  </a:lnTo>
                  <a:lnTo>
                    <a:pt x="71438" y="16172"/>
                  </a:lnTo>
                  <a:lnTo>
                    <a:pt x="71605" y="16451"/>
                  </a:lnTo>
                  <a:lnTo>
                    <a:pt x="71884" y="16618"/>
                  </a:lnTo>
                  <a:lnTo>
                    <a:pt x="72051" y="16674"/>
                  </a:lnTo>
                  <a:lnTo>
                    <a:pt x="72386" y="16674"/>
                  </a:lnTo>
                  <a:lnTo>
                    <a:pt x="72553" y="16618"/>
                  </a:lnTo>
                  <a:lnTo>
                    <a:pt x="72776" y="16451"/>
                  </a:lnTo>
                  <a:lnTo>
                    <a:pt x="72999" y="16172"/>
                  </a:lnTo>
                  <a:lnTo>
                    <a:pt x="72999" y="16005"/>
                  </a:lnTo>
                  <a:lnTo>
                    <a:pt x="73055" y="15838"/>
                  </a:lnTo>
                  <a:lnTo>
                    <a:pt x="72999" y="15670"/>
                  </a:lnTo>
                  <a:lnTo>
                    <a:pt x="72999" y="15559"/>
                  </a:lnTo>
                  <a:lnTo>
                    <a:pt x="72776" y="15280"/>
                  </a:lnTo>
                  <a:lnTo>
                    <a:pt x="72553" y="15113"/>
                  </a:lnTo>
                  <a:lnTo>
                    <a:pt x="72386" y="15057"/>
                  </a:lnTo>
                  <a:lnTo>
                    <a:pt x="72218" y="15001"/>
                  </a:lnTo>
                  <a:close/>
                  <a:moveTo>
                    <a:pt x="75508" y="15001"/>
                  </a:moveTo>
                  <a:lnTo>
                    <a:pt x="75341" y="15057"/>
                  </a:lnTo>
                  <a:lnTo>
                    <a:pt x="75230" y="15113"/>
                  </a:lnTo>
                  <a:lnTo>
                    <a:pt x="74951" y="15280"/>
                  </a:lnTo>
                  <a:lnTo>
                    <a:pt x="74784" y="15559"/>
                  </a:lnTo>
                  <a:lnTo>
                    <a:pt x="74728" y="15670"/>
                  </a:lnTo>
                  <a:lnTo>
                    <a:pt x="74728" y="15838"/>
                  </a:lnTo>
                  <a:lnTo>
                    <a:pt x="74728" y="16005"/>
                  </a:lnTo>
                  <a:lnTo>
                    <a:pt x="74784" y="16172"/>
                  </a:lnTo>
                  <a:lnTo>
                    <a:pt x="74951" y="16451"/>
                  </a:lnTo>
                  <a:lnTo>
                    <a:pt x="75230" y="16618"/>
                  </a:lnTo>
                  <a:lnTo>
                    <a:pt x="75341" y="16674"/>
                  </a:lnTo>
                  <a:lnTo>
                    <a:pt x="75676" y="16674"/>
                  </a:lnTo>
                  <a:lnTo>
                    <a:pt x="75843" y="16618"/>
                  </a:lnTo>
                  <a:lnTo>
                    <a:pt x="76122" y="16451"/>
                  </a:lnTo>
                  <a:lnTo>
                    <a:pt x="76289" y="16172"/>
                  </a:lnTo>
                  <a:lnTo>
                    <a:pt x="76345" y="16005"/>
                  </a:lnTo>
                  <a:lnTo>
                    <a:pt x="76345" y="15838"/>
                  </a:lnTo>
                  <a:lnTo>
                    <a:pt x="76345" y="15670"/>
                  </a:lnTo>
                  <a:lnTo>
                    <a:pt x="76289" y="15559"/>
                  </a:lnTo>
                  <a:lnTo>
                    <a:pt x="76122" y="15280"/>
                  </a:lnTo>
                  <a:lnTo>
                    <a:pt x="75843" y="15113"/>
                  </a:lnTo>
                  <a:lnTo>
                    <a:pt x="75676" y="15057"/>
                  </a:lnTo>
                  <a:lnTo>
                    <a:pt x="75508" y="15001"/>
                  </a:lnTo>
                  <a:close/>
                  <a:moveTo>
                    <a:pt x="78966" y="15001"/>
                  </a:moveTo>
                  <a:lnTo>
                    <a:pt x="78799" y="15057"/>
                  </a:lnTo>
                  <a:lnTo>
                    <a:pt x="78631" y="15113"/>
                  </a:lnTo>
                  <a:lnTo>
                    <a:pt x="78353" y="15280"/>
                  </a:lnTo>
                  <a:lnTo>
                    <a:pt x="78185" y="15559"/>
                  </a:lnTo>
                  <a:lnTo>
                    <a:pt x="78130" y="15670"/>
                  </a:lnTo>
                  <a:lnTo>
                    <a:pt x="78130" y="15838"/>
                  </a:lnTo>
                  <a:lnTo>
                    <a:pt x="78130" y="16005"/>
                  </a:lnTo>
                  <a:lnTo>
                    <a:pt x="78185" y="16172"/>
                  </a:lnTo>
                  <a:lnTo>
                    <a:pt x="78353" y="16451"/>
                  </a:lnTo>
                  <a:lnTo>
                    <a:pt x="78631" y="16618"/>
                  </a:lnTo>
                  <a:lnTo>
                    <a:pt x="78799" y="16674"/>
                  </a:lnTo>
                  <a:lnTo>
                    <a:pt x="79133" y="16674"/>
                  </a:lnTo>
                  <a:lnTo>
                    <a:pt x="79301" y="16618"/>
                  </a:lnTo>
                  <a:lnTo>
                    <a:pt x="79524" y="16451"/>
                  </a:lnTo>
                  <a:lnTo>
                    <a:pt x="79691" y="16172"/>
                  </a:lnTo>
                  <a:lnTo>
                    <a:pt x="79747" y="16005"/>
                  </a:lnTo>
                  <a:lnTo>
                    <a:pt x="79803" y="15838"/>
                  </a:lnTo>
                  <a:lnTo>
                    <a:pt x="79747" y="15670"/>
                  </a:lnTo>
                  <a:lnTo>
                    <a:pt x="79691" y="15559"/>
                  </a:lnTo>
                  <a:lnTo>
                    <a:pt x="79524" y="15280"/>
                  </a:lnTo>
                  <a:lnTo>
                    <a:pt x="79301" y="15113"/>
                  </a:lnTo>
                  <a:lnTo>
                    <a:pt x="79133" y="15057"/>
                  </a:lnTo>
                  <a:lnTo>
                    <a:pt x="78966" y="15001"/>
                  </a:lnTo>
                  <a:close/>
                  <a:moveTo>
                    <a:pt x="89004" y="15001"/>
                  </a:moveTo>
                  <a:lnTo>
                    <a:pt x="88837" y="15057"/>
                  </a:lnTo>
                  <a:lnTo>
                    <a:pt x="88670" y="15113"/>
                  </a:lnTo>
                  <a:lnTo>
                    <a:pt x="88391" y="15280"/>
                  </a:lnTo>
                  <a:lnTo>
                    <a:pt x="88223" y="15559"/>
                  </a:lnTo>
                  <a:lnTo>
                    <a:pt x="88168" y="15670"/>
                  </a:lnTo>
                  <a:lnTo>
                    <a:pt x="88168" y="15838"/>
                  </a:lnTo>
                  <a:lnTo>
                    <a:pt x="88168" y="16005"/>
                  </a:lnTo>
                  <a:lnTo>
                    <a:pt x="88223" y="16172"/>
                  </a:lnTo>
                  <a:lnTo>
                    <a:pt x="88391" y="16451"/>
                  </a:lnTo>
                  <a:lnTo>
                    <a:pt x="88670" y="16618"/>
                  </a:lnTo>
                  <a:lnTo>
                    <a:pt x="88837" y="16674"/>
                  </a:lnTo>
                  <a:lnTo>
                    <a:pt x="89171" y="16674"/>
                  </a:lnTo>
                  <a:lnTo>
                    <a:pt x="89339" y="16618"/>
                  </a:lnTo>
                  <a:lnTo>
                    <a:pt x="89562" y="16451"/>
                  </a:lnTo>
                  <a:lnTo>
                    <a:pt x="89729" y="16172"/>
                  </a:lnTo>
                  <a:lnTo>
                    <a:pt x="89785" y="16005"/>
                  </a:lnTo>
                  <a:lnTo>
                    <a:pt x="89841" y="15838"/>
                  </a:lnTo>
                  <a:lnTo>
                    <a:pt x="89785" y="15670"/>
                  </a:lnTo>
                  <a:lnTo>
                    <a:pt x="89729" y="15559"/>
                  </a:lnTo>
                  <a:lnTo>
                    <a:pt x="89562" y="15280"/>
                  </a:lnTo>
                  <a:lnTo>
                    <a:pt x="89339" y="15113"/>
                  </a:lnTo>
                  <a:lnTo>
                    <a:pt x="89171" y="15057"/>
                  </a:lnTo>
                  <a:lnTo>
                    <a:pt x="89004" y="15001"/>
                  </a:lnTo>
                  <a:close/>
                  <a:moveTo>
                    <a:pt x="130997" y="15057"/>
                  </a:moveTo>
                  <a:lnTo>
                    <a:pt x="130829" y="15113"/>
                  </a:lnTo>
                  <a:lnTo>
                    <a:pt x="130551" y="15280"/>
                  </a:lnTo>
                  <a:lnTo>
                    <a:pt x="130383" y="15559"/>
                  </a:lnTo>
                  <a:lnTo>
                    <a:pt x="130327" y="15670"/>
                  </a:lnTo>
                  <a:lnTo>
                    <a:pt x="130327" y="15838"/>
                  </a:lnTo>
                  <a:lnTo>
                    <a:pt x="130327" y="16005"/>
                  </a:lnTo>
                  <a:lnTo>
                    <a:pt x="130383" y="16172"/>
                  </a:lnTo>
                  <a:lnTo>
                    <a:pt x="130551" y="16451"/>
                  </a:lnTo>
                  <a:lnTo>
                    <a:pt x="130829" y="16618"/>
                  </a:lnTo>
                  <a:lnTo>
                    <a:pt x="130997" y="16674"/>
                  </a:lnTo>
                  <a:lnTo>
                    <a:pt x="131331" y="16674"/>
                  </a:lnTo>
                  <a:lnTo>
                    <a:pt x="131499" y="16618"/>
                  </a:lnTo>
                  <a:lnTo>
                    <a:pt x="131722" y="16451"/>
                  </a:lnTo>
                  <a:lnTo>
                    <a:pt x="131889" y="16172"/>
                  </a:lnTo>
                  <a:lnTo>
                    <a:pt x="131945" y="16005"/>
                  </a:lnTo>
                  <a:lnTo>
                    <a:pt x="132000" y="15838"/>
                  </a:lnTo>
                  <a:lnTo>
                    <a:pt x="131945" y="15670"/>
                  </a:lnTo>
                  <a:lnTo>
                    <a:pt x="131889" y="15559"/>
                  </a:lnTo>
                  <a:lnTo>
                    <a:pt x="131722" y="15280"/>
                  </a:lnTo>
                  <a:lnTo>
                    <a:pt x="131499" y="15113"/>
                  </a:lnTo>
                  <a:lnTo>
                    <a:pt x="131331" y="15057"/>
                  </a:lnTo>
                  <a:close/>
                  <a:moveTo>
                    <a:pt x="134343" y="15057"/>
                  </a:moveTo>
                  <a:lnTo>
                    <a:pt x="134175" y="15113"/>
                  </a:lnTo>
                  <a:lnTo>
                    <a:pt x="133952" y="15280"/>
                  </a:lnTo>
                  <a:lnTo>
                    <a:pt x="133729" y="15559"/>
                  </a:lnTo>
                  <a:lnTo>
                    <a:pt x="133729" y="15670"/>
                  </a:lnTo>
                  <a:lnTo>
                    <a:pt x="133673" y="15838"/>
                  </a:lnTo>
                  <a:lnTo>
                    <a:pt x="133729" y="16005"/>
                  </a:lnTo>
                  <a:lnTo>
                    <a:pt x="133729" y="16172"/>
                  </a:lnTo>
                  <a:lnTo>
                    <a:pt x="133952" y="16451"/>
                  </a:lnTo>
                  <a:lnTo>
                    <a:pt x="134175" y="16618"/>
                  </a:lnTo>
                  <a:lnTo>
                    <a:pt x="134343" y="16674"/>
                  </a:lnTo>
                  <a:lnTo>
                    <a:pt x="134677" y="16674"/>
                  </a:lnTo>
                  <a:lnTo>
                    <a:pt x="134845" y="16618"/>
                  </a:lnTo>
                  <a:lnTo>
                    <a:pt x="135123" y="16451"/>
                  </a:lnTo>
                  <a:lnTo>
                    <a:pt x="135291" y="16172"/>
                  </a:lnTo>
                  <a:lnTo>
                    <a:pt x="135346" y="16005"/>
                  </a:lnTo>
                  <a:lnTo>
                    <a:pt x="135346" y="15838"/>
                  </a:lnTo>
                  <a:lnTo>
                    <a:pt x="135346" y="15670"/>
                  </a:lnTo>
                  <a:lnTo>
                    <a:pt x="135291" y="15559"/>
                  </a:lnTo>
                  <a:lnTo>
                    <a:pt x="135123" y="15280"/>
                  </a:lnTo>
                  <a:lnTo>
                    <a:pt x="134845" y="15113"/>
                  </a:lnTo>
                  <a:lnTo>
                    <a:pt x="134677" y="15057"/>
                  </a:lnTo>
                  <a:close/>
                  <a:moveTo>
                    <a:pt x="137744" y="15057"/>
                  </a:moveTo>
                  <a:lnTo>
                    <a:pt x="137577" y="15113"/>
                  </a:lnTo>
                  <a:lnTo>
                    <a:pt x="137298" y="15280"/>
                  </a:lnTo>
                  <a:lnTo>
                    <a:pt x="137131" y="15559"/>
                  </a:lnTo>
                  <a:lnTo>
                    <a:pt x="137075" y="15670"/>
                  </a:lnTo>
                  <a:lnTo>
                    <a:pt x="137075" y="15838"/>
                  </a:lnTo>
                  <a:lnTo>
                    <a:pt x="137075" y="16005"/>
                  </a:lnTo>
                  <a:lnTo>
                    <a:pt x="137131" y="16172"/>
                  </a:lnTo>
                  <a:lnTo>
                    <a:pt x="137298" y="16451"/>
                  </a:lnTo>
                  <a:lnTo>
                    <a:pt x="137577" y="16618"/>
                  </a:lnTo>
                  <a:lnTo>
                    <a:pt x="137744" y="16674"/>
                  </a:lnTo>
                  <a:lnTo>
                    <a:pt x="138023" y="16674"/>
                  </a:lnTo>
                  <a:lnTo>
                    <a:pt x="138191" y="16618"/>
                  </a:lnTo>
                  <a:lnTo>
                    <a:pt x="138469" y="16451"/>
                  </a:lnTo>
                  <a:lnTo>
                    <a:pt x="138637" y="16172"/>
                  </a:lnTo>
                  <a:lnTo>
                    <a:pt x="138692" y="16005"/>
                  </a:lnTo>
                  <a:lnTo>
                    <a:pt x="138692" y="15838"/>
                  </a:lnTo>
                  <a:lnTo>
                    <a:pt x="138692" y="15670"/>
                  </a:lnTo>
                  <a:lnTo>
                    <a:pt x="138637" y="15559"/>
                  </a:lnTo>
                  <a:lnTo>
                    <a:pt x="138469" y="15280"/>
                  </a:lnTo>
                  <a:lnTo>
                    <a:pt x="138191" y="15113"/>
                  </a:lnTo>
                  <a:lnTo>
                    <a:pt x="138023" y="15057"/>
                  </a:lnTo>
                  <a:close/>
                  <a:moveTo>
                    <a:pt x="141035" y="15057"/>
                  </a:moveTo>
                  <a:lnTo>
                    <a:pt x="140867" y="15113"/>
                  </a:lnTo>
                  <a:lnTo>
                    <a:pt x="140644" y="15280"/>
                  </a:lnTo>
                  <a:lnTo>
                    <a:pt x="140421" y="15559"/>
                  </a:lnTo>
                  <a:lnTo>
                    <a:pt x="140365" y="15670"/>
                  </a:lnTo>
                  <a:lnTo>
                    <a:pt x="140365" y="15838"/>
                  </a:lnTo>
                  <a:lnTo>
                    <a:pt x="140365" y="16005"/>
                  </a:lnTo>
                  <a:lnTo>
                    <a:pt x="140421" y="16172"/>
                  </a:lnTo>
                  <a:lnTo>
                    <a:pt x="140644" y="16451"/>
                  </a:lnTo>
                  <a:lnTo>
                    <a:pt x="140867" y="16618"/>
                  </a:lnTo>
                  <a:lnTo>
                    <a:pt x="141035" y="16674"/>
                  </a:lnTo>
                  <a:lnTo>
                    <a:pt x="141369" y="16674"/>
                  </a:lnTo>
                  <a:lnTo>
                    <a:pt x="141537" y="16618"/>
                  </a:lnTo>
                  <a:lnTo>
                    <a:pt x="141815" y="16451"/>
                  </a:lnTo>
                  <a:lnTo>
                    <a:pt x="141983" y="16172"/>
                  </a:lnTo>
                  <a:lnTo>
                    <a:pt x="142039" y="16005"/>
                  </a:lnTo>
                  <a:lnTo>
                    <a:pt x="142039" y="15838"/>
                  </a:lnTo>
                  <a:lnTo>
                    <a:pt x="142039" y="15670"/>
                  </a:lnTo>
                  <a:lnTo>
                    <a:pt x="141983" y="15559"/>
                  </a:lnTo>
                  <a:lnTo>
                    <a:pt x="141815" y="15280"/>
                  </a:lnTo>
                  <a:lnTo>
                    <a:pt x="141537" y="15113"/>
                  </a:lnTo>
                  <a:lnTo>
                    <a:pt x="141369" y="15057"/>
                  </a:lnTo>
                  <a:close/>
                  <a:moveTo>
                    <a:pt x="146165" y="15001"/>
                  </a:moveTo>
                  <a:lnTo>
                    <a:pt x="145998" y="15057"/>
                  </a:lnTo>
                  <a:lnTo>
                    <a:pt x="145831" y="15113"/>
                  </a:lnTo>
                  <a:lnTo>
                    <a:pt x="145552" y="15280"/>
                  </a:lnTo>
                  <a:lnTo>
                    <a:pt x="145385" y="15559"/>
                  </a:lnTo>
                  <a:lnTo>
                    <a:pt x="145329" y="15670"/>
                  </a:lnTo>
                  <a:lnTo>
                    <a:pt x="145329" y="15838"/>
                  </a:lnTo>
                  <a:lnTo>
                    <a:pt x="145329" y="16005"/>
                  </a:lnTo>
                  <a:lnTo>
                    <a:pt x="145385" y="16172"/>
                  </a:lnTo>
                  <a:lnTo>
                    <a:pt x="145552" y="16451"/>
                  </a:lnTo>
                  <a:lnTo>
                    <a:pt x="145831" y="16618"/>
                  </a:lnTo>
                  <a:lnTo>
                    <a:pt x="145998" y="16674"/>
                  </a:lnTo>
                  <a:lnTo>
                    <a:pt x="146333" y="16674"/>
                  </a:lnTo>
                  <a:lnTo>
                    <a:pt x="146444" y="16618"/>
                  </a:lnTo>
                  <a:lnTo>
                    <a:pt x="146723" y="16451"/>
                  </a:lnTo>
                  <a:lnTo>
                    <a:pt x="146890" y="16172"/>
                  </a:lnTo>
                  <a:lnTo>
                    <a:pt x="146946" y="16005"/>
                  </a:lnTo>
                  <a:lnTo>
                    <a:pt x="147002" y="15838"/>
                  </a:lnTo>
                  <a:lnTo>
                    <a:pt x="146946" y="15670"/>
                  </a:lnTo>
                  <a:lnTo>
                    <a:pt x="146890" y="15559"/>
                  </a:lnTo>
                  <a:lnTo>
                    <a:pt x="146723" y="15280"/>
                  </a:lnTo>
                  <a:lnTo>
                    <a:pt x="146444" y="15113"/>
                  </a:lnTo>
                  <a:lnTo>
                    <a:pt x="146333" y="15057"/>
                  </a:lnTo>
                  <a:lnTo>
                    <a:pt x="146165" y="15001"/>
                  </a:lnTo>
                  <a:close/>
                  <a:moveTo>
                    <a:pt x="154586" y="15001"/>
                  </a:moveTo>
                  <a:lnTo>
                    <a:pt x="154419" y="15057"/>
                  </a:lnTo>
                  <a:lnTo>
                    <a:pt x="154251" y="15113"/>
                  </a:lnTo>
                  <a:lnTo>
                    <a:pt x="154028" y="15280"/>
                  </a:lnTo>
                  <a:lnTo>
                    <a:pt x="153805" y="15559"/>
                  </a:lnTo>
                  <a:lnTo>
                    <a:pt x="153750" y="15670"/>
                  </a:lnTo>
                  <a:lnTo>
                    <a:pt x="153750" y="15838"/>
                  </a:lnTo>
                  <a:lnTo>
                    <a:pt x="153750" y="16005"/>
                  </a:lnTo>
                  <a:lnTo>
                    <a:pt x="153805" y="16172"/>
                  </a:lnTo>
                  <a:lnTo>
                    <a:pt x="154028" y="16451"/>
                  </a:lnTo>
                  <a:lnTo>
                    <a:pt x="154251" y="16618"/>
                  </a:lnTo>
                  <a:lnTo>
                    <a:pt x="154419" y="16674"/>
                  </a:lnTo>
                  <a:lnTo>
                    <a:pt x="154753" y="16674"/>
                  </a:lnTo>
                  <a:lnTo>
                    <a:pt x="154921" y="16618"/>
                  </a:lnTo>
                  <a:lnTo>
                    <a:pt x="155200" y="16451"/>
                  </a:lnTo>
                  <a:lnTo>
                    <a:pt x="155367" y="16172"/>
                  </a:lnTo>
                  <a:lnTo>
                    <a:pt x="155423" y="16005"/>
                  </a:lnTo>
                  <a:lnTo>
                    <a:pt x="155423" y="15838"/>
                  </a:lnTo>
                  <a:lnTo>
                    <a:pt x="155423" y="15670"/>
                  </a:lnTo>
                  <a:lnTo>
                    <a:pt x="155367" y="15559"/>
                  </a:lnTo>
                  <a:lnTo>
                    <a:pt x="155200" y="15280"/>
                  </a:lnTo>
                  <a:lnTo>
                    <a:pt x="154921" y="15113"/>
                  </a:lnTo>
                  <a:lnTo>
                    <a:pt x="154753" y="15057"/>
                  </a:lnTo>
                  <a:lnTo>
                    <a:pt x="154586" y="15001"/>
                  </a:lnTo>
                  <a:close/>
                  <a:moveTo>
                    <a:pt x="159605" y="15001"/>
                  </a:moveTo>
                  <a:lnTo>
                    <a:pt x="159438" y="15057"/>
                  </a:lnTo>
                  <a:lnTo>
                    <a:pt x="159326" y="15113"/>
                  </a:lnTo>
                  <a:lnTo>
                    <a:pt x="159047" y="15280"/>
                  </a:lnTo>
                  <a:lnTo>
                    <a:pt x="158880" y="15559"/>
                  </a:lnTo>
                  <a:lnTo>
                    <a:pt x="158824" y="15670"/>
                  </a:lnTo>
                  <a:lnTo>
                    <a:pt x="158824" y="15838"/>
                  </a:lnTo>
                  <a:lnTo>
                    <a:pt x="158824" y="16005"/>
                  </a:lnTo>
                  <a:lnTo>
                    <a:pt x="158880" y="16172"/>
                  </a:lnTo>
                  <a:lnTo>
                    <a:pt x="159047" y="16451"/>
                  </a:lnTo>
                  <a:lnTo>
                    <a:pt x="159326" y="16618"/>
                  </a:lnTo>
                  <a:lnTo>
                    <a:pt x="159438" y="16674"/>
                  </a:lnTo>
                  <a:lnTo>
                    <a:pt x="159772" y="16674"/>
                  </a:lnTo>
                  <a:lnTo>
                    <a:pt x="159940" y="16618"/>
                  </a:lnTo>
                  <a:lnTo>
                    <a:pt x="160219" y="16451"/>
                  </a:lnTo>
                  <a:lnTo>
                    <a:pt x="160386" y="16172"/>
                  </a:lnTo>
                  <a:lnTo>
                    <a:pt x="160442" y="16005"/>
                  </a:lnTo>
                  <a:lnTo>
                    <a:pt x="160442" y="15838"/>
                  </a:lnTo>
                  <a:lnTo>
                    <a:pt x="160442" y="15670"/>
                  </a:lnTo>
                  <a:lnTo>
                    <a:pt x="160386" y="15559"/>
                  </a:lnTo>
                  <a:lnTo>
                    <a:pt x="160219" y="15280"/>
                  </a:lnTo>
                  <a:lnTo>
                    <a:pt x="159940" y="15113"/>
                  </a:lnTo>
                  <a:lnTo>
                    <a:pt x="159772" y="15057"/>
                  </a:lnTo>
                  <a:lnTo>
                    <a:pt x="159605" y="15001"/>
                  </a:lnTo>
                  <a:close/>
                  <a:moveTo>
                    <a:pt x="162951" y="15001"/>
                  </a:moveTo>
                  <a:lnTo>
                    <a:pt x="162784" y="15057"/>
                  </a:lnTo>
                  <a:lnTo>
                    <a:pt x="162617" y="15113"/>
                  </a:lnTo>
                  <a:lnTo>
                    <a:pt x="162338" y="15280"/>
                  </a:lnTo>
                  <a:lnTo>
                    <a:pt x="162170" y="15559"/>
                  </a:lnTo>
                  <a:lnTo>
                    <a:pt x="162115" y="15670"/>
                  </a:lnTo>
                  <a:lnTo>
                    <a:pt x="162115" y="15838"/>
                  </a:lnTo>
                  <a:lnTo>
                    <a:pt x="162115" y="16005"/>
                  </a:lnTo>
                  <a:lnTo>
                    <a:pt x="162170" y="16172"/>
                  </a:lnTo>
                  <a:lnTo>
                    <a:pt x="162338" y="16451"/>
                  </a:lnTo>
                  <a:lnTo>
                    <a:pt x="162617" y="16618"/>
                  </a:lnTo>
                  <a:lnTo>
                    <a:pt x="162784" y="16674"/>
                  </a:lnTo>
                  <a:lnTo>
                    <a:pt x="163118" y="16674"/>
                  </a:lnTo>
                  <a:lnTo>
                    <a:pt x="163286" y="16618"/>
                  </a:lnTo>
                  <a:lnTo>
                    <a:pt x="163509" y="16451"/>
                  </a:lnTo>
                  <a:lnTo>
                    <a:pt x="163732" y="16172"/>
                  </a:lnTo>
                  <a:lnTo>
                    <a:pt x="163788" y="16005"/>
                  </a:lnTo>
                  <a:lnTo>
                    <a:pt x="163788" y="15838"/>
                  </a:lnTo>
                  <a:lnTo>
                    <a:pt x="163788" y="15670"/>
                  </a:lnTo>
                  <a:lnTo>
                    <a:pt x="163732" y="15559"/>
                  </a:lnTo>
                  <a:lnTo>
                    <a:pt x="163509" y="15280"/>
                  </a:lnTo>
                  <a:lnTo>
                    <a:pt x="163286" y="15113"/>
                  </a:lnTo>
                  <a:lnTo>
                    <a:pt x="163118" y="15057"/>
                  </a:lnTo>
                  <a:lnTo>
                    <a:pt x="162951" y="15001"/>
                  </a:lnTo>
                  <a:close/>
                  <a:moveTo>
                    <a:pt x="168026" y="15001"/>
                  </a:moveTo>
                  <a:lnTo>
                    <a:pt x="167859" y="15057"/>
                  </a:lnTo>
                  <a:lnTo>
                    <a:pt x="167691" y="15113"/>
                  </a:lnTo>
                  <a:lnTo>
                    <a:pt x="167412" y="15280"/>
                  </a:lnTo>
                  <a:lnTo>
                    <a:pt x="167245" y="15559"/>
                  </a:lnTo>
                  <a:lnTo>
                    <a:pt x="167189" y="15670"/>
                  </a:lnTo>
                  <a:lnTo>
                    <a:pt x="167189" y="15838"/>
                  </a:lnTo>
                  <a:lnTo>
                    <a:pt x="167189" y="16005"/>
                  </a:lnTo>
                  <a:lnTo>
                    <a:pt x="167245" y="16172"/>
                  </a:lnTo>
                  <a:lnTo>
                    <a:pt x="167412" y="16451"/>
                  </a:lnTo>
                  <a:lnTo>
                    <a:pt x="167691" y="16618"/>
                  </a:lnTo>
                  <a:lnTo>
                    <a:pt x="167859" y="16674"/>
                  </a:lnTo>
                  <a:lnTo>
                    <a:pt x="168193" y="16674"/>
                  </a:lnTo>
                  <a:lnTo>
                    <a:pt x="168361" y="16618"/>
                  </a:lnTo>
                  <a:lnTo>
                    <a:pt x="168584" y="16451"/>
                  </a:lnTo>
                  <a:lnTo>
                    <a:pt x="168751" y="16172"/>
                  </a:lnTo>
                  <a:lnTo>
                    <a:pt x="168807" y="16005"/>
                  </a:lnTo>
                  <a:lnTo>
                    <a:pt x="168862" y="15838"/>
                  </a:lnTo>
                  <a:lnTo>
                    <a:pt x="168807" y="15670"/>
                  </a:lnTo>
                  <a:lnTo>
                    <a:pt x="168751" y="15559"/>
                  </a:lnTo>
                  <a:lnTo>
                    <a:pt x="168584" y="15280"/>
                  </a:lnTo>
                  <a:lnTo>
                    <a:pt x="168361" y="15113"/>
                  </a:lnTo>
                  <a:lnTo>
                    <a:pt x="168193" y="15057"/>
                  </a:lnTo>
                  <a:lnTo>
                    <a:pt x="168026" y="15001"/>
                  </a:lnTo>
                  <a:close/>
                  <a:moveTo>
                    <a:pt x="171316" y="15001"/>
                  </a:moveTo>
                  <a:lnTo>
                    <a:pt x="171149" y="15057"/>
                  </a:lnTo>
                  <a:lnTo>
                    <a:pt x="171037" y="15113"/>
                  </a:lnTo>
                  <a:lnTo>
                    <a:pt x="170758" y="15280"/>
                  </a:lnTo>
                  <a:lnTo>
                    <a:pt x="170591" y="15559"/>
                  </a:lnTo>
                  <a:lnTo>
                    <a:pt x="170535" y="15670"/>
                  </a:lnTo>
                  <a:lnTo>
                    <a:pt x="170480" y="15838"/>
                  </a:lnTo>
                  <a:lnTo>
                    <a:pt x="170535" y="16005"/>
                  </a:lnTo>
                  <a:lnTo>
                    <a:pt x="170591" y="16172"/>
                  </a:lnTo>
                  <a:lnTo>
                    <a:pt x="170758" y="16451"/>
                  </a:lnTo>
                  <a:lnTo>
                    <a:pt x="171037" y="16618"/>
                  </a:lnTo>
                  <a:lnTo>
                    <a:pt x="171149" y="16674"/>
                  </a:lnTo>
                  <a:lnTo>
                    <a:pt x="171483" y="16674"/>
                  </a:lnTo>
                  <a:lnTo>
                    <a:pt x="171651" y="16618"/>
                  </a:lnTo>
                  <a:lnTo>
                    <a:pt x="171930" y="16451"/>
                  </a:lnTo>
                  <a:lnTo>
                    <a:pt x="172097" y="16172"/>
                  </a:lnTo>
                  <a:lnTo>
                    <a:pt x="172153" y="16005"/>
                  </a:lnTo>
                  <a:lnTo>
                    <a:pt x="172153" y="15838"/>
                  </a:lnTo>
                  <a:lnTo>
                    <a:pt x="172153" y="15670"/>
                  </a:lnTo>
                  <a:lnTo>
                    <a:pt x="172097" y="15559"/>
                  </a:lnTo>
                  <a:lnTo>
                    <a:pt x="171930" y="15280"/>
                  </a:lnTo>
                  <a:lnTo>
                    <a:pt x="171651" y="15113"/>
                  </a:lnTo>
                  <a:lnTo>
                    <a:pt x="171483" y="15057"/>
                  </a:lnTo>
                  <a:lnTo>
                    <a:pt x="171316" y="15001"/>
                  </a:lnTo>
                  <a:close/>
                  <a:moveTo>
                    <a:pt x="174774" y="15001"/>
                  </a:moveTo>
                  <a:lnTo>
                    <a:pt x="174606" y="15057"/>
                  </a:lnTo>
                  <a:lnTo>
                    <a:pt x="174439" y="15113"/>
                  </a:lnTo>
                  <a:lnTo>
                    <a:pt x="174160" y="15280"/>
                  </a:lnTo>
                  <a:lnTo>
                    <a:pt x="173993" y="15559"/>
                  </a:lnTo>
                  <a:lnTo>
                    <a:pt x="173937" y="15670"/>
                  </a:lnTo>
                  <a:lnTo>
                    <a:pt x="173937" y="15838"/>
                  </a:lnTo>
                  <a:lnTo>
                    <a:pt x="173937" y="16005"/>
                  </a:lnTo>
                  <a:lnTo>
                    <a:pt x="173993" y="16172"/>
                  </a:lnTo>
                  <a:lnTo>
                    <a:pt x="174160" y="16451"/>
                  </a:lnTo>
                  <a:lnTo>
                    <a:pt x="174439" y="16618"/>
                  </a:lnTo>
                  <a:lnTo>
                    <a:pt x="174606" y="16674"/>
                  </a:lnTo>
                  <a:lnTo>
                    <a:pt x="174941" y="16674"/>
                  </a:lnTo>
                  <a:lnTo>
                    <a:pt x="175053" y="16618"/>
                  </a:lnTo>
                  <a:lnTo>
                    <a:pt x="175331" y="16451"/>
                  </a:lnTo>
                  <a:lnTo>
                    <a:pt x="175499" y="16172"/>
                  </a:lnTo>
                  <a:lnTo>
                    <a:pt x="175554" y="16005"/>
                  </a:lnTo>
                  <a:lnTo>
                    <a:pt x="175610" y="15838"/>
                  </a:lnTo>
                  <a:lnTo>
                    <a:pt x="175554" y="15670"/>
                  </a:lnTo>
                  <a:lnTo>
                    <a:pt x="175499" y="15559"/>
                  </a:lnTo>
                  <a:lnTo>
                    <a:pt x="175331" y="15280"/>
                  </a:lnTo>
                  <a:lnTo>
                    <a:pt x="175053" y="15113"/>
                  </a:lnTo>
                  <a:lnTo>
                    <a:pt x="174941" y="15057"/>
                  </a:lnTo>
                  <a:lnTo>
                    <a:pt x="174774" y="15001"/>
                  </a:lnTo>
                  <a:close/>
                  <a:moveTo>
                    <a:pt x="184812" y="15001"/>
                  </a:moveTo>
                  <a:lnTo>
                    <a:pt x="184644" y="15057"/>
                  </a:lnTo>
                  <a:lnTo>
                    <a:pt x="184477" y="15113"/>
                  </a:lnTo>
                  <a:lnTo>
                    <a:pt x="184198" y="15280"/>
                  </a:lnTo>
                  <a:lnTo>
                    <a:pt x="184031" y="15559"/>
                  </a:lnTo>
                  <a:lnTo>
                    <a:pt x="183975" y="15670"/>
                  </a:lnTo>
                  <a:lnTo>
                    <a:pt x="183975" y="15838"/>
                  </a:lnTo>
                  <a:lnTo>
                    <a:pt x="183975" y="16005"/>
                  </a:lnTo>
                  <a:lnTo>
                    <a:pt x="184031" y="16172"/>
                  </a:lnTo>
                  <a:lnTo>
                    <a:pt x="184198" y="16451"/>
                  </a:lnTo>
                  <a:lnTo>
                    <a:pt x="184477" y="16618"/>
                  </a:lnTo>
                  <a:lnTo>
                    <a:pt x="184644" y="16674"/>
                  </a:lnTo>
                  <a:lnTo>
                    <a:pt x="184979" y="16674"/>
                  </a:lnTo>
                  <a:lnTo>
                    <a:pt x="185091" y="16618"/>
                  </a:lnTo>
                  <a:lnTo>
                    <a:pt x="185369" y="16451"/>
                  </a:lnTo>
                  <a:lnTo>
                    <a:pt x="185537" y="16172"/>
                  </a:lnTo>
                  <a:lnTo>
                    <a:pt x="185593" y="16005"/>
                  </a:lnTo>
                  <a:lnTo>
                    <a:pt x="185648" y="15838"/>
                  </a:lnTo>
                  <a:lnTo>
                    <a:pt x="185593" y="15670"/>
                  </a:lnTo>
                  <a:lnTo>
                    <a:pt x="185537" y="15559"/>
                  </a:lnTo>
                  <a:lnTo>
                    <a:pt x="185369" y="15280"/>
                  </a:lnTo>
                  <a:lnTo>
                    <a:pt x="185091" y="15113"/>
                  </a:lnTo>
                  <a:lnTo>
                    <a:pt x="184979" y="15057"/>
                  </a:lnTo>
                  <a:lnTo>
                    <a:pt x="184812" y="15001"/>
                  </a:lnTo>
                  <a:close/>
                  <a:moveTo>
                    <a:pt x="226804" y="15057"/>
                  </a:moveTo>
                  <a:lnTo>
                    <a:pt x="226637" y="15113"/>
                  </a:lnTo>
                  <a:lnTo>
                    <a:pt x="226358" y="15280"/>
                  </a:lnTo>
                  <a:lnTo>
                    <a:pt x="226191" y="15559"/>
                  </a:lnTo>
                  <a:lnTo>
                    <a:pt x="226135" y="15670"/>
                  </a:lnTo>
                  <a:lnTo>
                    <a:pt x="226135" y="15838"/>
                  </a:lnTo>
                  <a:lnTo>
                    <a:pt x="226135" y="16005"/>
                  </a:lnTo>
                  <a:lnTo>
                    <a:pt x="226191" y="16172"/>
                  </a:lnTo>
                  <a:lnTo>
                    <a:pt x="226358" y="16451"/>
                  </a:lnTo>
                  <a:lnTo>
                    <a:pt x="226637" y="16618"/>
                  </a:lnTo>
                  <a:lnTo>
                    <a:pt x="226804" y="16674"/>
                  </a:lnTo>
                  <a:lnTo>
                    <a:pt x="227139" y="16674"/>
                  </a:lnTo>
                  <a:lnTo>
                    <a:pt x="227250" y="16618"/>
                  </a:lnTo>
                  <a:lnTo>
                    <a:pt x="227529" y="16451"/>
                  </a:lnTo>
                  <a:lnTo>
                    <a:pt x="227697" y="16172"/>
                  </a:lnTo>
                  <a:lnTo>
                    <a:pt x="227752" y="16005"/>
                  </a:lnTo>
                  <a:lnTo>
                    <a:pt x="227808" y="15838"/>
                  </a:lnTo>
                  <a:lnTo>
                    <a:pt x="227752" y="15670"/>
                  </a:lnTo>
                  <a:lnTo>
                    <a:pt x="227697" y="15559"/>
                  </a:lnTo>
                  <a:lnTo>
                    <a:pt x="227529" y="15280"/>
                  </a:lnTo>
                  <a:lnTo>
                    <a:pt x="227250" y="15113"/>
                  </a:lnTo>
                  <a:lnTo>
                    <a:pt x="227139" y="15057"/>
                  </a:lnTo>
                  <a:close/>
                  <a:moveTo>
                    <a:pt x="230150" y="15057"/>
                  </a:moveTo>
                  <a:lnTo>
                    <a:pt x="229983" y="15113"/>
                  </a:lnTo>
                  <a:lnTo>
                    <a:pt x="229760" y="15280"/>
                  </a:lnTo>
                  <a:lnTo>
                    <a:pt x="229537" y="15559"/>
                  </a:lnTo>
                  <a:lnTo>
                    <a:pt x="229481" y="15670"/>
                  </a:lnTo>
                  <a:lnTo>
                    <a:pt x="229481" y="15838"/>
                  </a:lnTo>
                  <a:lnTo>
                    <a:pt x="229481" y="16005"/>
                  </a:lnTo>
                  <a:lnTo>
                    <a:pt x="229537" y="16172"/>
                  </a:lnTo>
                  <a:lnTo>
                    <a:pt x="229760" y="16451"/>
                  </a:lnTo>
                  <a:lnTo>
                    <a:pt x="229983" y="16618"/>
                  </a:lnTo>
                  <a:lnTo>
                    <a:pt x="230150" y="16674"/>
                  </a:lnTo>
                  <a:lnTo>
                    <a:pt x="230485" y="16674"/>
                  </a:lnTo>
                  <a:lnTo>
                    <a:pt x="230652" y="16618"/>
                  </a:lnTo>
                  <a:lnTo>
                    <a:pt x="230931" y="16451"/>
                  </a:lnTo>
                  <a:lnTo>
                    <a:pt x="231098" y="16172"/>
                  </a:lnTo>
                  <a:lnTo>
                    <a:pt x="231154" y="16005"/>
                  </a:lnTo>
                  <a:lnTo>
                    <a:pt x="231154" y="15838"/>
                  </a:lnTo>
                  <a:lnTo>
                    <a:pt x="231154" y="15670"/>
                  </a:lnTo>
                  <a:lnTo>
                    <a:pt x="231098" y="15559"/>
                  </a:lnTo>
                  <a:lnTo>
                    <a:pt x="230931" y="15280"/>
                  </a:lnTo>
                  <a:lnTo>
                    <a:pt x="230652" y="15113"/>
                  </a:lnTo>
                  <a:lnTo>
                    <a:pt x="230485" y="15057"/>
                  </a:lnTo>
                  <a:close/>
                  <a:moveTo>
                    <a:pt x="233496" y="15057"/>
                  </a:moveTo>
                  <a:lnTo>
                    <a:pt x="233385" y="15113"/>
                  </a:lnTo>
                  <a:lnTo>
                    <a:pt x="233106" y="15280"/>
                  </a:lnTo>
                  <a:lnTo>
                    <a:pt x="232939" y="15559"/>
                  </a:lnTo>
                  <a:lnTo>
                    <a:pt x="232883" y="15670"/>
                  </a:lnTo>
                  <a:lnTo>
                    <a:pt x="232883" y="15838"/>
                  </a:lnTo>
                  <a:lnTo>
                    <a:pt x="232883" y="16005"/>
                  </a:lnTo>
                  <a:lnTo>
                    <a:pt x="232939" y="16172"/>
                  </a:lnTo>
                  <a:lnTo>
                    <a:pt x="233106" y="16451"/>
                  </a:lnTo>
                  <a:lnTo>
                    <a:pt x="233385" y="16618"/>
                  </a:lnTo>
                  <a:lnTo>
                    <a:pt x="233496" y="16674"/>
                  </a:lnTo>
                  <a:lnTo>
                    <a:pt x="233831" y="16674"/>
                  </a:lnTo>
                  <a:lnTo>
                    <a:pt x="233998" y="16618"/>
                  </a:lnTo>
                  <a:lnTo>
                    <a:pt x="234277" y="16451"/>
                  </a:lnTo>
                  <a:lnTo>
                    <a:pt x="234444" y="16172"/>
                  </a:lnTo>
                  <a:lnTo>
                    <a:pt x="234500" y="16005"/>
                  </a:lnTo>
                  <a:lnTo>
                    <a:pt x="234500" y="15838"/>
                  </a:lnTo>
                  <a:lnTo>
                    <a:pt x="234500" y="15670"/>
                  </a:lnTo>
                  <a:lnTo>
                    <a:pt x="234444" y="15559"/>
                  </a:lnTo>
                  <a:lnTo>
                    <a:pt x="234277" y="15280"/>
                  </a:lnTo>
                  <a:lnTo>
                    <a:pt x="233998" y="15113"/>
                  </a:lnTo>
                  <a:lnTo>
                    <a:pt x="233831" y="15057"/>
                  </a:lnTo>
                  <a:close/>
                  <a:moveTo>
                    <a:pt x="236842" y="15057"/>
                  </a:moveTo>
                  <a:lnTo>
                    <a:pt x="236675" y="15113"/>
                  </a:lnTo>
                  <a:lnTo>
                    <a:pt x="236396" y="15280"/>
                  </a:lnTo>
                  <a:lnTo>
                    <a:pt x="236229" y="15559"/>
                  </a:lnTo>
                  <a:lnTo>
                    <a:pt x="236173" y="15670"/>
                  </a:lnTo>
                  <a:lnTo>
                    <a:pt x="236173" y="15838"/>
                  </a:lnTo>
                  <a:lnTo>
                    <a:pt x="236173" y="16005"/>
                  </a:lnTo>
                  <a:lnTo>
                    <a:pt x="236229" y="16172"/>
                  </a:lnTo>
                  <a:lnTo>
                    <a:pt x="236396" y="16451"/>
                  </a:lnTo>
                  <a:lnTo>
                    <a:pt x="236675" y="16618"/>
                  </a:lnTo>
                  <a:lnTo>
                    <a:pt x="236842" y="16674"/>
                  </a:lnTo>
                  <a:lnTo>
                    <a:pt x="237177" y="16674"/>
                  </a:lnTo>
                  <a:lnTo>
                    <a:pt x="237344" y="16618"/>
                  </a:lnTo>
                  <a:lnTo>
                    <a:pt x="237567" y="16451"/>
                  </a:lnTo>
                  <a:lnTo>
                    <a:pt x="237790" y="16172"/>
                  </a:lnTo>
                  <a:lnTo>
                    <a:pt x="237790" y="16005"/>
                  </a:lnTo>
                  <a:lnTo>
                    <a:pt x="237846" y="15838"/>
                  </a:lnTo>
                  <a:lnTo>
                    <a:pt x="237790" y="15670"/>
                  </a:lnTo>
                  <a:lnTo>
                    <a:pt x="237790" y="15559"/>
                  </a:lnTo>
                  <a:lnTo>
                    <a:pt x="237567" y="15280"/>
                  </a:lnTo>
                  <a:lnTo>
                    <a:pt x="237344" y="15113"/>
                  </a:lnTo>
                  <a:lnTo>
                    <a:pt x="237177" y="15057"/>
                  </a:lnTo>
                  <a:close/>
                  <a:moveTo>
                    <a:pt x="241973" y="15001"/>
                  </a:moveTo>
                  <a:lnTo>
                    <a:pt x="241806" y="15057"/>
                  </a:lnTo>
                  <a:lnTo>
                    <a:pt x="241638" y="15113"/>
                  </a:lnTo>
                  <a:lnTo>
                    <a:pt x="241359" y="15280"/>
                  </a:lnTo>
                  <a:lnTo>
                    <a:pt x="241192" y="15559"/>
                  </a:lnTo>
                  <a:lnTo>
                    <a:pt x="241136" y="15670"/>
                  </a:lnTo>
                  <a:lnTo>
                    <a:pt x="241136" y="15838"/>
                  </a:lnTo>
                  <a:lnTo>
                    <a:pt x="241136" y="16005"/>
                  </a:lnTo>
                  <a:lnTo>
                    <a:pt x="241192" y="16172"/>
                  </a:lnTo>
                  <a:lnTo>
                    <a:pt x="241359" y="16451"/>
                  </a:lnTo>
                  <a:lnTo>
                    <a:pt x="241638" y="16618"/>
                  </a:lnTo>
                  <a:lnTo>
                    <a:pt x="241806" y="16674"/>
                  </a:lnTo>
                  <a:lnTo>
                    <a:pt x="242140" y="16674"/>
                  </a:lnTo>
                  <a:lnTo>
                    <a:pt x="242308" y="16618"/>
                  </a:lnTo>
                  <a:lnTo>
                    <a:pt x="242531" y="16451"/>
                  </a:lnTo>
                  <a:lnTo>
                    <a:pt x="242754" y="16172"/>
                  </a:lnTo>
                  <a:lnTo>
                    <a:pt x="242754" y="16005"/>
                  </a:lnTo>
                  <a:lnTo>
                    <a:pt x="242809" y="15838"/>
                  </a:lnTo>
                  <a:lnTo>
                    <a:pt x="242754" y="15670"/>
                  </a:lnTo>
                  <a:lnTo>
                    <a:pt x="242754" y="15559"/>
                  </a:lnTo>
                  <a:lnTo>
                    <a:pt x="242531" y="15280"/>
                  </a:lnTo>
                  <a:lnTo>
                    <a:pt x="242308" y="15113"/>
                  </a:lnTo>
                  <a:lnTo>
                    <a:pt x="242140" y="15057"/>
                  </a:lnTo>
                  <a:lnTo>
                    <a:pt x="241973" y="15001"/>
                  </a:lnTo>
                  <a:close/>
                  <a:moveTo>
                    <a:pt x="250394" y="15001"/>
                  </a:moveTo>
                  <a:lnTo>
                    <a:pt x="250226" y="15057"/>
                  </a:lnTo>
                  <a:lnTo>
                    <a:pt x="250059" y="15113"/>
                  </a:lnTo>
                  <a:lnTo>
                    <a:pt x="249836" y="15280"/>
                  </a:lnTo>
                  <a:lnTo>
                    <a:pt x="249669" y="15559"/>
                  </a:lnTo>
                  <a:lnTo>
                    <a:pt x="249613" y="15670"/>
                  </a:lnTo>
                  <a:lnTo>
                    <a:pt x="249557" y="15838"/>
                  </a:lnTo>
                  <a:lnTo>
                    <a:pt x="249613" y="16005"/>
                  </a:lnTo>
                  <a:lnTo>
                    <a:pt x="249669" y="16172"/>
                  </a:lnTo>
                  <a:lnTo>
                    <a:pt x="249836" y="16451"/>
                  </a:lnTo>
                  <a:lnTo>
                    <a:pt x="250059" y="16618"/>
                  </a:lnTo>
                  <a:lnTo>
                    <a:pt x="250226" y="16674"/>
                  </a:lnTo>
                  <a:lnTo>
                    <a:pt x="250561" y="16674"/>
                  </a:lnTo>
                  <a:lnTo>
                    <a:pt x="250728" y="16618"/>
                  </a:lnTo>
                  <a:lnTo>
                    <a:pt x="251007" y="16451"/>
                  </a:lnTo>
                  <a:lnTo>
                    <a:pt x="251174" y="16172"/>
                  </a:lnTo>
                  <a:lnTo>
                    <a:pt x="251230" y="16005"/>
                  </a:lnTo>
                  <a:lnTo>
                    <a:pt x="251230" y="15838"/>
                  </a:lnTo>
                  <a:lnTo>
                    <a:pt x="251230" y="15670"/>
                  </a:lnTo>
                  <a:lnTo>
                    <a:pt x="251174" y="15559"/>
                  </a:lnTo>
                  <a:lnTo>
                    <a:pt x="251007" y="15280"/>
                  </a:lnTo>
                  <a:lnTo>
                    <a:pt x="250728" y="15113"/>
                  </a:lnTo>
                  <a:lnTo>
                    <a:pt x="250561" y="15057"/>
                  </a:lnTo>
                  <a:lnTo>
                    <a:pt x="250394" y="15001"/>
                  </a:lnTo>
                  <a:close/>
                  <a:moveTo>
                    <a:pt x="255469" y="15001"/>
                  </a:moveTo>
                  <a:lnTo>
                    <a:pt x="255301" y="15057"/>
                  </a:lnTo>
                  <a:lnTo>
                    <a:pt x="255134" y="15113"/>
                  </a:lnTo>
                  <a:lnTo>
                    <a:pt x="254855" y="15280"/>
                  </a:lnTo>
                  <a:lnTo>
                    <a:pt x="254688" y="15559"/>
                  </a:lnTo>
                  <a:lnTo>
                    <a:pt x="254632" y="15670"/>
                  </a:lnTo>
                  <a:lnTo>
                    <a:pt x="254632" y="15838"/>
                  </a:lnTo>
                  <a:lnTo>
                    <a:pt x="254632" y="16005"/>
                  </a:lnTo>
                  <a:lnTo>
                    <a:pt x="254688" y="16172"/>
                  </a:lnTo>
                  <a:lnTo>
                    <a:pt x="254855" y="16451"/>
                  </a:lnTo>
                  <a:lnTo>
                    <a:pt x="255134" y="16618"/>
                  </a:lnTo>
                  <a:lnTo>
                    <a:pt x="255301" y="16674"/>
                  </a:lnTo>
                  <a:lnTo>
                    <a:pt x="255636" y="16674"/>
                  </a:lnTo>
                  <a:lnTo>
                    <a:pt x="255747" y="16618"/>
                  </a:lnTo>
                  <a:lnTo>
                    <a:pt x="256026" y="16451"/>
                  </a:lnTo>
                  <a:lnTo>
                    <a:pt x="256194" y="16172"/>
                  </a:lnTo>
                  <a:lnTo>
                    <a:pt x="256249" y="16005"/>
                  </a:lnTo>
                  <a:lnTo>
                    <a:pt x="256305" y="15838"/>
                  </a:lnTo>
                  <a:lnTo>
                    <a:pt x="256249" y="15670"/>
                  </a:lnTo>
                  <a:lnTo>
                    <a:pt x="256194" y="15559"/>
                  </a:lnTo>
                  <a:lnTo>
                    <a:pt x="256026" y="15280"/>
                  </a:lnTo>
                  <a:lnTo>
                    <a:pt x="255747" y="15113"/>
                  </a:lnTo>
                  <a:lnTo>
                    <a:pt x="255636" y="15057"/>
                  </a:lnTo>
                  <a:lnTo>
                    <a:pt x="255469" y="15001"/>
                  </a:lnTo>
                  <a:close/>
                  <a:moveTo>
                    <a:pt x="258759" y="15001"/>
                  </a:moveTo>
                  <a:lnTo>
                    <a:pt x="258591" y="15057"/>
                  </a:lnTo>
                  <a:lnTo>
                    <a:pt x="258424" y="15113"/>
                  </a:lnTo>
                  <a:lnTo>
                    <a:pt x="258201" y="15280"/>
                  </a:lnTo>
                  <a:lnTo>
                    <a:pt x="257978" y="15559"/>
                  </a:lnTo>
                  <a:lnTo>
                    <a:pt x="257978" y="15670"/>
                  </a:lnTo>
                  <a:lnTo>
                    <a:pt x="257922" y="15838"/>
                  </a:lnTo>
                  <a:lnTo>
                    <a:pt x="257978" y="16005"/>
                  </a:lnTo>
                  <a:lnTo>
                    <a:pt x="257978" y="16172"/>
                  </a:lnTo>
                  <a:lnTo>
                    <a:pt x="258201" y="16451"/>
                  </a:lnTo>
                  <a:lnTo>
                    <a:pt x="258424" y="16618"/>
                  </a:lnTo>
                  <a:lnTo>
                    <a:pt x="258591" y="16674"/>
                  </a:lnTo>
                  <a:lnTo>
                    <a:pt x="258926" y="16674"/>
                  </a:lnTo>
                  <a:lnTo>
                    <a:pt x="259093" y="16618"/>
                  </a:lnTo>
                  <a:lnTo>
                    <a:pt x="259372" y="16451"/>
                  </a:lnTo>
                  <a:lnTo>
                    <a:pt x="259540" y="16172"/>
                  </a:lnTo>
                  <a:lnTo>
                    <a:pt x="259595" y="16005"/>
                  </a:lnTo>
                  <a:lnTo>
                    <a:pt x="259595" y="15838"/>
                  </a:lnTo>
                  <a:lnTo>
                    <a:pt x="259595" y="15670"/>
                  </a:lnTo>
                  <a:lnTo>
                    <a:pt x="259540" y="15559"/>
                  </a:lnTo>
                  <a:lnTo>
                    <a:pt x="259372" y="15280"/>
                  </a:lnTo>
                  <a:lnTo>
                    <a:pt x="259093" y="15113"/>
                  </a:lnTo>
                  <a:lnTo>
                    <a:pt x="258926" y="15057"/>
                  </a:lnTo>
                  <a:lnTo>
                    <a:pt x="258759" y="15001"/>
                  </a:lnTo>
                  <a:close/>
                  <a:moveTo>
                    <a:pt x="263834" y="15001"/>
                  </a:moveTo>
                  <a:lnTo>
                    <a:pt x="263666" y="15057"/>
                  </a:lnTo>
                  <a:lnTo>
                    <a:pt x="263499" y="15113"/>
                  </a:lnTo>
                  <a:lnTo>
                    <a:pt x="263220" y="15280"/>
                  </a:lnTo>
                  <a:lnTo>
                    <a:pt x="263053" y="15559"/>
                  </a:lnTo>
                  <a:lnTo>
                    <a:pt x="262997" y="15670"/>
                  </a:lnTo>
                  <a:lnTo>
                    <a:pt x="262997" y="15838"/>
                  </a:lnTo>
                  <a:lnTo>
                    <a:pt x="262997" y="16005"/>
                  </a:lnTo>
                  <a:lnTo>
                    <a:pt x="263053" y="16172"/>
                  </a:lnTo>
                  <a:lnTo>
                    <a:pt x="263220" y="16451"/>
                  </a:lnTo>
                  <a:lnTo>
                    <a:pt x="263499" y="16618"/>
                  </a:lnTo>
                  <a:lnTo>
                    <a:pt x="263666" y="16674"/>
                  </a:lnTo>
                  <a:lnTo>
                    <a:pt x="264001" y="16674"/>
                  </a:lnTo>
                  <a:lnTo>
                    <a:pt x="264168" y="16618"/>
                  </a:lnTo>
                  <a:lnTo>
                    <a:pt x="264391" y="16451"/>
                  </a:lnTo>
                  <a:lnTo>
                    <a:pt x="264614" y="16172"/>
                  </a:lnTo>
                  <a:lnTo>
                    <a:pt x="264670" y="16005"/>
                  </a:lnTo>
                  <a:lnTo>
                    <a:pt x="264670" y="15838"/>
                  </a:lnTo>
                  <a:lnTo>
                    <a:pt x="264670" y="15670"/>
                  </a:lnTo>
                  <a:lnTo>
                    <a:pt x="264614" y="15559"/>
                  </a:lnTo>
                  <a:lnTo>
                    <a:pt x="264391" y="15280"/>
                  </a:lnTo>
                  <a:lnTo>
                    <a:pt x="264168" y="15113"/>
                  </a:lnTo>
                  <a:lnTo>
                    <a:pt x="264001" y="15057"/>
                  </a:lnTo>
                  <a:lnTo>
                    <a:pt x="263834" y="15001"/>
                  </a:lnTo>
                  <a:close/>
                  <a:moveTo>
                    <a:pt x="267124" y="15001"/>
                  </a:moveTo>
                  <a:lnTo>
                    <a:pt x="266957" y="15057"/>
                  </a:lnTo>
                  <a:lnTo>
                    <a:pt x="266845" y="15113"/>
                  </a:lnTo>
                  <a:lnTo>
                    <a:pt x="266566" y="15280"/>
                  </a:lnTo>
                  <a:lnTo>
                    <a:pt x="266399" y="15559"/>
                  </a:lnTo>
                  <a:lnTo>
                    <a:pt x="266343" y="15670"/>
                  </a:lnTo>
                  <a:lnTo>
                    <a:pt x="266343" y="15838"/>
                  </a:lnTo>
                  <a:lnTo>
                    <a:pt x="266343" y="16005"/>
                  </a:lnTo>
                  <a:lnTo>
                    <a:pt x="266399" y="16172"/>
                  </a:lnTo>
                  <a:lnTo>
                    <a:pt x="266566" y="16451"/>
                  </a:lnTo>
                  <a:lnTo>
                    <a:pt x="266845" y="16618"/>
                  </a:lnTo>
                  <a:lnTo>
                    <a:pt x="266957" y="16674"/>
                  </a:lnTo>
                  <a:lnTo>
                    <a:pt x="267291" y="16674"/>
                  </a:lnTo>
                  <a:lnTo>
                    <a:pt x="267458" y="16618"/>
                  </a:lnTo>
                  <a:lnTo>
                    <a:pt x="267737" y="16451"/>
                  </a:lnTo>
                  <a:lnTo>
                    <a:pt x="267905" y="16172"/>
                  </a:lnTo>
                  <a:lnTo>
                    <a:pt x="267960" y="16005"/>
                  </a:lnTo>
                  <a:lnTo>
                    <a:pt x="267960" y="15838"/>
                  </a:lnTo>
                  <a:lnTo>
                    <a:pt x="267960" y="15670"/>
                  </a:lnTo>
                  <a:lnTo>
                    <a:pt x="267905" y="15559"/>
                  </a:lnTo>
                  <a:lnTo>
                    <a:pt x="267737" y="15280"/>
                  </a:lnTo>
                  <a:lnTo>
                    <a:pt x="267458" y="15113"/>
                  </a:lnTo>
                  <a:lnTo>
                    <a:pt x="267291" y="15057"/>
                  </a:lnTo>
                  <a:lnTo>
                    <a:pt x="267124" y="15001"/>
                  </a:lnTo>
                  <a:close/>
                  <a:moveTo>
                    <a:pt x="270581" y="15001"/>
                  </a:moveTo>
                  <a:lnTo>
                    <a:pt x="270414" y="15057"/>
                  </a:lnTo>
                  <a:lnTo>
                    <a:pt x="270247" y="15113"/>
                  </a:lnTo>
                  <a:lnTo>
                    <a:pt x="269968" y="15280"/>
                  </a:lnTo>
                  <a:lnTo>
                    <a:pt x="269801" y="15559"/>
                  </a:lnTo>
                  <a:lnTo>
                    <a:pt x="269745" y="15670"/>
                  </a:lnTo>
                  <a:lnTo>
                    <a:pt x="269745" y="15838"/>
                  </a:lnTo>
                  <a:lnTo>
                    <a:pt x="269745" y="16005"/>
                  </a:lnTo>
                  <a:lnTo>
                    <a:pt x="269801" y="16172"/>
                  </a:lnTo>
                  <a:lnTo>
                    <a:pt x="269968" y="16451"/>
                  </a:lnTo>
                  <a:lnTo>
                    <a:pt x="270247" y="16618"/>
                  </a:lnTo>
                  <a:lnTo>
                    <a:pt x="270414" y="16674"/>
                  </a:lnTo>
                  <a:lnTo>
                    <a:pt x="270749" y="16674"/>
                  </a:lnTo>
                  <a:lnTo>
                    <a:pt x="270916" y="16618"/>
                  </a:lnTo>
                  <a:lnTo>
                    <a:pt x="271139" y="16451"/>
                  </a:lnTo>
                  <a:lnTo>
                    <a:pt x="271362" y="16172"/>
                  </a:lnTo>
                  <a:lnTo>
                    <a:pt x="271362" y="16005"/>
                  </a:lnTo>
                  <a:lnTo>
                    <a:pt x="271418" y="15838"/>
                  </a:lnTo>
                  <a:lnTo>
                    <a:pt x="271362" y="15670"/>
                  </a:lnTo>
                  <a:lnTo>
                    <a:pt x="271362" y="15559"/>
                  </a:lnTo>
                  <a:lnTo>
                    <a:pt x="271139" y="15280"/>
                  </a:lnTo>
                  <a:lnTo>
                    <a:pt x="270916" y="15113"/>
                  </a:lnTo>
                  <a:lnTo>
                    <a:pt x="270749" y="15057"/>
                  </a:lnTo>
                  <a:lnTo>
                    <a:pt x="270581" y="15001"/>
                  </a:lnTo>
                  <a:close/>
                  <a:moveTo>
                    <a:pt x="280619" y="15001"/>
                  </a:moveTo>
                  <a:lnTo>
                    <a:pt x="280452" y="15057"/>
                  </a:lnTo>
                  <a:lnTo>
                    <a:pt x="280285" y="15113"/>
                  </a:lnTo>
                  <a:lnTo>
                    <a:pt x="280006" y="15280"/>
                  </a:lnTo>
                  <a:lnTo>
                    <a:pt x="279839" y="15559"/>
                  </a:lnTo>
                  <a:lnTo>
                    <a:pt x="279783" y="15670"/>
                  </a:lnTo>
                  <a:lnTo>
                    <a:pt x="279783" y="15838"/>
                  </a:lnTo>
                  <a:lnTo>
                    <a:pt x="279783" y="16005"/>
                  </a:lnTo>
                  <a:lnTo>
                    <a:pt x="279839" y="16172"/>
                  </a:lnTo>
                  <a:lnTo>
                    <a:pt x="280006" y="16451"/>
                  </a:lnTo>
                  <a:lnTo>
                    <a:pt x="280285" y="16618"/>
                  </a:lnTo>
                  <a:lnTo>
                    <a:pt x="280452" y="16674"/>
                  </a:lnTo>
                  <a:lnTo>
                    <a:pt x="280787" y="16674"/>
                  </a:lnTo>
                  <a:lnTo>
                    <a:pt x="280954" y="16618"/>
                  </a:lnTo>
                  <a:lnTo>
                    <a:pt x="281177" y="16451"/>
                  </a:lnTo>
                  <a:lnTo>
                    <a:pt x="281400" y="16172"/>
                  </a:lnTo>
                  <a:lnTo>
                    <a:pt x="281400" y="16005"/>
                  </a:lnTo>
                  <a:lnTo>
                    <a:pt x="281456" y="15838"/>
                  </a:lnTo>
                  <a:lnTo>
                    <a:pt x="281400" y="15670"/>
                  </a:lnTo>
                  <a:lnTo>
                    <a:pt x="281400" y="15559"/>
                  </a:lnTo>
                  <a:lnTo>
                    <a:pt x="281177" y="15280"/>
                  </a:lnTo>
                  <a:lnTo>
                    <a:pt x="280954" y="15113"/>
                  </a:lnTo>
                  <a:lnTo>
                    <a:pt x="280787" y="15057"/>
                  </a:lnTo>
                  <a:lnTo>
                    <a:pt x="280619" y="15001"/>
                  </a:lnTo>
                  <a:close/>
                </a:path>
              </a:pathLst>
            </a:custGeom>
            <a:solidFill>
              <a:srgbClr val="3230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11" name="Google Shape;4511;p118"/>
            <p:cNvSpPr/>
            <p:nvPr/>
          </p:nvSpPr>
          <p:spPr>
            <a:xfrm>
              <a:off x="18861" y="217501"/>
              <a:ext cx="9187662" cy="542679"/>
            </a:xfrm>
            <a:custGeom>
              <a:avLst/>
              <a:gdLst/>
              <a:ahLst/>
              <a:cxnLst/>
              <a:rect l="l" t="t" r="r" b="b"/>
              <a:pathLst>
                <a:path w="283242" h="16730" extrusionOk="0">
                  <a:moveTo>
                    <a:pt x="14333" y="0"/>
                  </a:moveTo>
                  <a:lnTo>
                    <a:pt x="14333" y="1673"/>
                  </a:lnTo>
                  <a:lnTo>
                    <a:pt x="17734" y="1673"/>
                  </a:lnTo>
                  <a:lnTo>
                    <a:pt x="17734" y="0"/>
                  </a:lnTo>
                  <a:close/>
                  <a:moveTo>
                    <a:pt x="24371" y="0"/>
                  </a:moveTo>
                  <a:lnTo>
                    <a:pt x="24371" y="1673"/>
                  </a:lnTo>
                  <a:lnTo>
                    <a:pt x="27772" y="1673"/>
                  </a:lnTo>
                  <a:lnTo>
                    <a:pt x="27772" y="0"/>
                  </a:lnTo>
                  <a:close/>
                  <a:moveTo>
                    <a:pt x="34409" y="0"/>
                  </a:moveTo>
                  <a:lnTo>
                    <a:pt x="34409" y="1673"/>
                  </a:lnTo>
                  <a:lnTo>
                    <a:pt x="37811" y="1673"/>
                  </a:lnTo>
                  <a:lnTo>
                    <a:pt x="37811" y="0"/>
                  </a:lnTo>
                  <a:close/>
                  <a:moveTo>
                    <a:pt x="51250" y="0"/>
                  </a:moveTo>
                  <a:lnTo>
                    <a:pt x="51250" y="1673"/>
                  </a:lnTo>
                  <a:lnTo>
                    <a:pt x="54652" y="1673"/>
                  </a:lnTo>
                  <a:lnTo>
                    <a:pt x="54652" y="0"/>
                  </a:lnTo>
                  <a:close/>
                  <a:moveTo>
                    <a:pt x="76457" y="0"/>
                  </a:moveTo>
                  <a:lnTo>
                    <a:pt x="76457" y="1673"/>
                  </a:lnTo>
                  <a:lnTo>
                    <a:pt x="79859" y="1673"/>
                  </a:lnTo>
                  <a:lnTo>
                    <a:pt x="79859" y="0"/>
                  </a:lnTo>
                  <a:close/>
                  <a:moveTo>
                    <a:pt x="88224" y="0"/>
                  </a:moveTo>
                  <a:lnTo>
                    <a:pt x="88224" y="1673"/>
                  </a:lnTo>
                  <a:lnTo>
                    <a:pt x="91626" y="1673"/>
                  </a:lnTo>
                  <a:lnTo>
                    <a:pt x="91626" y="0"/>
                  </a:lnTo>
                  <a:close/>
                  <a:moveTo>
                    <a:pt x="110140" y="0"/>
                  </a:moveTo>
                  <a:lnTo>
                    <a:pt x="110140" y="1673"/>
                  </a:lnTo>
                  <a:lnTo>
                    <a:pt x="113542" y="1673"/>
                  </a:lnTo>
                  <a:lnTo>
                    <a:pt x="113542" y="0"/>
                  </a:lnTo>
                  <a:close/>
                  <a:moveTo>
                    <a:pt x="120178" y="0"/>
                  </a:moveTo>
                  <a:lnTo>
                    <a:pt x="120178" y="1673"/>
                  </a:lnTo>
                  <a:lnTo>
                    <a:pt x="123580" y="1673"/>
                  </a:lnTo>
                  <a:lnTo>
                    <a:pt x="123580" y="0"/>
                  </a:lnTo>
                  <a:close/>
                  <a:moveTo>
                    <a:pt x="130216" y="0"/>
                  </a:moveTo>
                  <a:lnTo>
                    <a:pt x="130216" y="1673"/>
                  </a:lnTo>
                  <a:lnTo>
                    <a:pt x="133618" y="1673"/>
                  </a:lnTo>
                  <a:lnTo>
                    <a:pt x="133618" y="0"/>
                  </a:lnTo>
                  <a:close/>
                  <a:moveTo>
                    <a:pt x="147002" y="0"/>
                  </a:moveTo>
                  <a:lnTo>
                    <a:pt x="147002" y="1673"/>
                  </a:lnTo>
                  <a:lnTo>
                    <a:pt x="150404" y="1673"/>
                  </a:lnTo>
                  <a:lnTo>
                    <a:pt x="150404" y="0"/>
                  </a:lnTo>
                  <a:close/>
                  <a:moveTo>
                    <a:pt x="172265" y="0"/>
                  </a:moveTo>
                  <a:lnTo>
                    <a:pt x="172265" y="1673"/>
                  </a:lnTo>
                  <a:lnTo>
                    <a:pt x="175667" y="1673"/>
                  </a:lnTo>
                  <a:lnTo>
                    <a:pt x="175667" y="0"/>
                  </a:lnTo>
                  <a:close/>
                  <a:moveTo>
                    <a:pt x="184032" y="0"/>
                  </a:moveTo>
                  <a:lnTo>
                    <a:pt x="184032" y="1673"/>
                  </a:lnTo>
                  <a:lnTo>
                    <a:pt x="187433" y="1673"/>
                  </a:lnTo>
                  <a:lnTo>
                    <a:pt x="187433" y="0"/>
                  </a:lnTo>
                  <a:close/>
                  <a:moveTo>
                    <a:pt x="205948" y="0"/>
                  </a:moveTo>
                  <a:lnTo>
                    <a:pt x="205948" y="1673"/>
                  </a:lnTo>
                  <a:lnTo>
                    <a:pt x="209350" y="1673"/>
                  </a:lnTo>
                  <a:lnTo>
                    <a:pt x="209350" y="0"/>
                  </a:lnTo>
                  <a:close/>
                  <a:moveTo>
                    <a:pt x="215986" y="0"/>
                  </a:moveTo>
                  <a:lnTo>
                    <a:pt x="215986" y="1673"/>
                  </a:lnTo>
                  <a:lnTo>
                    <a:pt x="219388" y="1673"/>
                  </a:lnTo>
                  <a:lnTo>
                    <a:pt x="219388" y="0"/>
                  </a:lnTo>
                  <a:close/>
                  <a:moveTo>
                    <a:pt x="226024" y="0"/>
                  </a:moveTo>
                  <a:lnTo>
                    <a:pt x="226024" y="1673"/>
                  </a:lnTo>
                  <a:lnTo>
                    <a:pt x="229426" y="1673"/>
                  </a:lnTo>
                  <a:lnTo>
                    <a:pt x="229426" y="0"/>
                  </a:lnTo>
                  <a:close/>
                  <a:moveTo>
                    <a:pt x="242866" y="0"/>
                  </a:moveTo>
                  <a:lnTo>
                    <a:pt x="242866" y="1673"/>
                  </a:lnTo>
                  <a:lnTo>
                    <a:pt x="246268" y="1673"/>
                  </a:lnTo>
                  <a:lnTo>
                    <a:pt x="246268" y="0"/>
                  </a:lnTo>
                  <a:close/>
                  <a:moveTo>
                    <a:pt x="268072" y="0"/>
                  </a:moveTo>
                  <a:lnTo>
                    <a:pt x="268072" y="1673"/>
                  </a:lnTo>
                  <a:lnTo>
                    <a:pt x="271474" y="1673"/>
                  </a:lnTo>
                  <a:lnTo>
                    <a:pt x="271474" y="0"/>
                  </a:lnTo>
                  <a:close/>
                  <a:moveTo>
                    <a:pt x="279839" y="0"/>
                  </a:moveTo>
                  <a:lnTo>
                    <a:pt x="279839" y="1673"/>
                  </a:lnTo>
                  <a:lnTo>
                    <a:pt x="283241" y="1673"/>
                  </a:lnTo>
                  <a:lnTo>
                    <a:pt x="283241" y="0"/>
                  </a:lnTo>
                  <a:close/>
                  <a:moveTo>
                    <a:pt x="2510" y="3346"/>
                  </a:moveTo>
                  <a:lnTo>
                    <a:pt x="2510" y="5075"/>
                  </a:lnTo>
                  <a:lnTo>
                    <a:pt x="5912" y="5075"/>
                  </a:lnTo>
                  <a:lnTo>
                    <a:pt x="5912" y="3346"/>
                  </a:lnTo>
                  <a:close/>
                  <a:moveTo>
                    <a:pt x="31118" y="3346"/>
                  </a:moveTo>
                  <a:lnTo>
                    <a:pt x="31118" y="5075"/>
                  </a:lnTo>
                  <a:lnTo>
                    <a:pt x="34520" y="5075"/>
                  </a:lnTo>
                  <a:lnTo>
                    <a:pt x="34520" y="3346"/>
                  </a:lnTo>
                  <a:close/>
                  <a:moveTo>
                    <a:pt x="47849" y="3346"/>
                  </a:moveTo>
                  <a:lnTo>
                    <a:pt x="47849" y="5075"/>
                  </a:lnTo>
                  <a:lnTo>
                    <a:pt x="51250" y="5075"/>
                  </a:lnTo>
                  <a:lnTo>
                    <a:pt x="51250" y="3346"/>
                  </a:lnTo>
                  <a:close/>
                  <a:moveTo>
                    <a:pt x="54652" y="3346"/>
                  </a:moveTo>
                  <a:lnTo>
                    <a:pt x="54652" y="5075"/>
                  </a:lnTo>
                  <a:lnTo>
                    <a:pt x="58054" y="5075"/>
                  </a:lnTo>
                  <a:lnTo>
                    <a:pt x="58054" y="3346"/>
                  </a:lnTo>
                  <a:close/>
                  <a:moveTo>
                    <a:pt x="59671" y="3346"/>
                  </a:moveTo>
                  <a:lnTo>
                    <a:pt x="59671" y="5075"/>
                  </a:lnTo>
                  <a:lnTo>
                    <a:pt x="63073" y="5075"/>
                  </a:lnTo>
                  <a:lnTo>
                    <a:pt x="63073" y="3346"/>
                  </a:lnTo>
                  <a:close/>
                  <a:moveTo>
                    <a:pt x="64690" y="3346"/>
                  </a:moveTo>
                  <a:lnTo>
                    <a:pt x="64690" y="5075"/>
                  </a:lnTo>
                  <a:lnTo>
                    <a:pt x="68092" y="5075"/>
                  </a:lnTo>
                  <a:lnTo>
                    <a:pt x="68092" y="3346"/>
                  </a:lnTo>
                  <a:close/>
                  <a:moveTo>
                    <a:pt x="73055" y="3346"/>
                  </a:moveTo>
                  <a:lnTo>
                    <a:pt x="73055" y="5075"/>
                  </a:lnTo>
                  <a:lnTo>
                    <a:pt x="76457" y="5075"/>
                  </a:lnTo>
                  <a:lnTo>
                    <a:pt x="76457" y="3346"/>
                  </a:lnTo>
                  <a:close/>
                  <a:moveTo>
                    <a:pt x="98318" y="3346"/>
                  </a:moveTo>
                  <a:lnTo>
                    <a:pt x="98318" y="5075"/>
                  </a:lnTo>
                  <a:lnTo>
                    <a:pt x="101719" y="5075"/>
                  </a:lnTo>
                  <a:lnTo>
                    <a:pt x="101719" y="3346"/>
                  </a:lnTo>
                  <a:close/>
                  <a:moveTo>
                    <a:pt x="126926" y="3346"/>
                  </a:moveTo>
                  <a:lnTo>
                    <a:pt x="126926" y="5075"/>
                  </a:lnTo>
                  <a:lnTo>
                    <a:pt x="130328" y="5075"/>
                  </a:lnTo>
                  <a:lnTo>
                    <a:pt x="130328" y="3346"/>
                  </a:lnTo>
                  <a:close/>
                  <a:moveTo>
                    <a:pt x="143656" y="3346"/>
                  </a:moveTo>
                  <a:lnTo>
                    <a:pt x="143656" y="5075"/>
                  </a:lnTo>
                  <a:lnTo>
                    <a:pt x="147058" y="5075"/>
                  </a:lnTo>
                  <a:lnTo>
                    <a:pt x="147058" y="3346"/>
                  </a:lnTo>
                  <a:close/>
                  <a:moveTo>
                    <a:pt x="150404" y="3346"/>
                  </a:moveTo>
                  <a:lnTo>
                    <a:pt x="150404" y="5075"/>
                  </a:lnTo>
                  <a:lnTo>
                    <a:pt x="153806" y="5075"/>
                  </a:lnTo>
                  <a:lnTo>
                    <a:pt x="153806" y="3346"/>
                  </a:lnTo>
                  <a:close/>
                  <a:moveTo>
                    <a:pt x="155423" y="3346"/>
                  </a:moveTo>
                  <a:lnTo>
                    <a:pt x="155423" y="5075"/>
                  </a:lnTo>
                  <a:lnTo>
                    <a:pt x="158825" y="5075"/>
                  </a:lnTo>
                  <a:lnTo>
                    <a:pt x="158825" y="3346"/>
                  </a:lnTo>
                  <a:close/>
                  <a:moveTo>
                    <a:pt x="160498" y="3346"/>
                  </a:moveTo>
                  <a:lnTo>
                    <a:pt x="160498" y="5075"/>
                  </a:lnTo>
                  <a:lnTo>
                    <a:pt x="163900" y="5075"/>
                  </a:lnTo>
                  <a:lnTo>
                    <a:pt x="163900" y="3346"/>
                  </a:lnTo>
                  <a:close/>
                  <a:moveTo>
                    <a:pt x="168863" y="3346"/>
                  </a:moveTo>
                  <a:lnTo>
                    <a:pt x="168863" y="5075"/>
                  </a:lnTo>
                  <a:lnTo>
                    <a:pt x="172265" y="5075"/>
                  </a:lnTo>
                  <a:lnTo>
                    <a:pt x="172265" y="3346"/>
                  </a:lnTo>
                  <a:close/>
                  <a:moveTo>
                    <a:pt x="194125" y="3346"/>
                  </a:moveTo>
                  <a:lnTo>
                    <a:pt x="194125" y="5075"/>
                  </a:lnTo>
                  <a:lnTo>
                    <a:pt x="197527" y="5075"/>
                  </a:lnTo>
                  <a:lnTo>
                    <a:pt x="197527" y="3346"/>
                  </a:lnTo>
                  <a:close/>
                  <a:moveTo>
                    <a:pt x="222734" y="3346"/>
                  </a:moveTo>
                  <a:lnTo>
                    <a:pt x="222734" y="5075"/>
                  </a:lnTo>
                  <a:lnTo>
                    <a:pt x="226136" y="5075"/>
                  </a:lnTo>
                  <a:lnTo>
                    <a:pt x="226136" y="3346"/>
                  </a:lnTo>
                  <a:close/>
                  <a:moveTo>
                    <a:pt x="239464" y="3346"/>
                  </a:moveTo>
                  <a:lnTo>
                    <a:pt x="239464" y="5075"/>
                  </a:lnTo>
                  <a:lnTo>
                    <a:pt x="242866" y="5075"/>
                  </a:lnTo>
                  <a:lnTo>
                    <a:pt x="242866" y="3346"/>
                  </a:lnTo>
                  <a:close/>
                  <a:moveTo>
                    <a:pt x="246268" y="3346"/>
                  </a:moveTo>
                  <a:lnTo>
                    <a:pt x="246268" y="5075"/>
                  </a:lnTo>
                  <a:lnTo>
                    <a:pt x="249669" y="5075"/>
                  </a:lnTo>
                  <a:lnTo>
                    <a:pt x="249669" y="3346"/>
                  </a:lnTo>
                  <a:close/>
                  <a:moveTo>
                    <a:pt x="251287" y="3346"/>
                  </a:moveTo>
                  <a:lnTo>
                    <a:pt x="251287" y="5075"/>
                  </a:lnTo>
                  <a:lnTo>
                    <a:pt x="254688" y="5075"/>
                  </a:lnTo>
                  <a:lnTo>
                    <a:pt x="254688" y="3346"/>
                  </a:lnTo>
                  <a:close/>
                  <a:moveTo>
                    <a:pt x="256306" y="3346"/>
                  </a:moveTo>
                  <a:lnTo>
                    <a:pt x="256306" y="5075"/>
                  </a:lnTo>
                  <a:lnTo>
                    <a:pt x="259707" y="5075"/>
                  </a:lnTo>
                  <a:lnTo>
                    <a:pt x="259707" y="3346"/>
                  </a:lnTo>
                  <a:close/>
                  <a:moveTo>
                    <a:pt x="264671" y="3346"/>
                  </a:moveTo>
                  <a:lnTo>
                    <a:pt x="264671" y="5075"/>
                  </a:lnTo>
                  <a:lnTo>
                    <a:pt x="268072" y="5075"/>
                  </a:lnTo>
                  <a:lnTo>
                    <a:pt x="268072" y="3346"/>
                  </a:lnTo>
                  <a:close/>
                  <a:moveTo>
                    <a:pt x="3347" y="11655"/>
                  </a:moveTo>
                  <a:lnTo>
                    <a:pt x="3347" y="13384"/>
                  </a:lnTo>
                  <a:lnTo>
                    <a:pt x="6748" y="13384"/>
                  </a:lnTo>
                  <a:lnTo>
                    <a:pt x="6748" y="11655"/>
                  </a:lnTo>
                  <a:close/>
                  <a:moveTo>
                    <a:pt x="28609" y="11655"/>
                  </a:moveTo>
                  <a:lnTo>
                    <a:pt x="28609" y="13384"/>
                  </a:lnTo>
                  <a:lnTo>
                    <a:pt x="32011" y="13384"/>
                  </a:lnTo>
                  <a:lnTo>
                    <a:pt x="32011" y="11655"/>
                  </a:lnTo>
                  <a:close/>
                  <a:moveTo>
                    <a:pt x="40376" y="11655"/>
                  </a:moveTo>
                  <a:lnTo>
                    <a:pt x="40376" y="13384"/>
                  </a:lnTo>
                  <a:lnTo>
                    <a:pt x="43778" y="13384"/>
                  </a:lnTo>
                  <a:lnTo>
                    <a:pt x="43778" y="11655"/>
                  </a:lnTo>
                  <a:close/>
                  <a:moveTo>
                    <a:pt x="62181" y="11655"/>
                  </a:moveTo>
                  <a:lnTo>
                    <a:pt x="62181" y="13384"/>
                  </a:lnTo>
                  <a:lnTo>
                    <a:pt x="65582" y="13384"/>
                  </a:lnTo>
                  <a:lnTo>
                    <a:pt x="65582" y="11655"/>
                  </a:lnTo>
                  <a:close/>
                  <a:moveTo>
                    <a:pt x="72219" y="11655"/>
                  </a:moveTo>
                  <a:lnTo>
                    <a:pt x="72219" y="13384"/>
                  </a:lnTo>
                  <a:lnTo>
                    <a:pt x="75621" y="13384"/>
                  </a:lnTo>
                  <a:lnTo>
                    <a:pt x="75621" y="11655"/>
                  </a:lnTo>
                  <a:close/>
                  <a:moveTo>
                    <a:pt x="82257" y="11655"/>
                  </a:moveTo>
                  <a:lnTo>
                    <a:pt x="82257" y="13384"/>
                  </a:lnTo>
                  <a:lnTo>
                    <a:pt x="85659" y="13384"/>
                  </a:lnTo>
                  <a:lnTo>
                    <a:pt x="85659" y="11655"/>
                  </a:lnTo>
                  <a:close/>
                  <a:moveTo>
                    <a:pt x="99210" y="11655"/>
                  </a:moveTo>
                  <a:lnTo>
                    <a:pt x="99210" y="13384"/>
                  </a:lnTo>
                  <a:lnTo>
                    <a:pt x="102612" y="13384"/>
                  </a:lnTo>
                  <a:lnTo>
                    <a:pt x="102612" y="11655"/>
                  </a:lnTo>
                  <a:close/>
                  <a:moveTo>
                    <a:pt x="124417" y="11655"/>
                  </a:moveTo>
                  <a:lnTo>
                    <a:pt x="124417" y="13384"/>
                  </a:lnTo>
                  <a:lnTo>
                    <a:pt x="127818" y="13384"/>
                  </a:lnTo>
                  <a:lnTo>
                    <a:pt x="127818" y="11655"/>
                  </a:lnTo>
                  <a:close/>
                  <a:moveTo>
                    <a:pt x="136183" y="11655"/>
                  </a:moveTo>
                  <a:lnTo>
                    <a:pt x="136183" y="13384"/>
                  </a:lnTo>
                  <a:lnTo>
                    <a:pt x="139585" y="13384"/>
                  </a:lnTo>
                  <a:lnTo>
                    <a:pt x="139585" y="11655"/>
                  </a:lnTo>
                  <a:close/>
                  <a:moveTo>
                    <a:pt x="157988" y="11655"/>
                  </a:moveTo>
                  <a:lnTo>
                    <a:pt x="157988" y="13384"/>
                  </a:lnTo>
                  <a:lnTo>
                    <a:pt x="161390" y="13384"/>
                  </a:lnTo>
                  <a:lnTo>
                    <a:pt x="161390" y="11655"/>
                  </a:lnTo>
                  <a:close/>
                  <a:moveTo>
                    <a:pt x="168026" y="11655"/>
                  </a:moveTo>
                  <a:lnTo>
                    <a:pt x="168026" y="13384"/>
                  </a:lnTo>
                  <a:lnTo>
                    <a:pt x="171428" y="13384"/>
                  </a:lnTo>
                  <a:lnTo>
                    <a:pt x="171428" y="11655"/>
                  </a:lnTo>
                  <a:close/>
                  <a:moveTo>
                    <a:pt x="178064" y="11655"/>
                  </a:moveTo>
                  <a:lnTo>
                    <a:pt x="178064" y="13384"/>
                  </a:lnTo>
                  <a:lnTo>
                    <a:pt x="181466" y="13384"/>
                  </a:lnTo>
                  <a:lnTo>
                    <a:pt x="181466" y="11655"/>
                  </a:lnTo>
                  <a:close/>
                  <a:moveTo>
                    <a:pt x="194962" y="11655"/>
                  </a:moveTo>
                  <a:lnTo>
                    <a:pt x="194962" y="13384"/>
                  </a:lnTo>
                  <a:lnTo>
                    <a:pt x="198364" y="13384"/>
                  </a:lnTo>
                  <a:lnTo>
                    <a:pt x="198364" y="11655"/>
                  </a:lnTo>
                  <a:close/>
                  <a:moveTo>
                    <a:pt x="220224" y="11655"/>
                  </a:moveTo>
                  <a:lnTo>
                    <a:pt x="220224" y="13384"/>
                  </a:lnTo>
                  <a:lnTo>
                    <a:pt x="223626" y="13384"/>
                  </a:lnTo>
                  <a:lnTo>
                    <a:pt x="223626" y="11655"/>
                  </a:lnTo>
                  <a:close/>
                  <a:moveTo>
                    <a:pt x="231991" y="11655"/>
                  </a:moveTo>
                  <a:lnTo>
                    <a:pt x="231991" y="13384"/>
                  </a:lnTo>
                  <a:lnTo>
                    <a:pt x="235393" y="13384"/>
                  </a:lnTo>
                  <a:lnTo>
                    <a:pt x="235393" y="11655"/>
                  </a:lnTo>
                  <a:close/>
                  <a:moveTo>
                    <a:pt x="253796" y="11655"/>
                  </a:moveTo>
                  <a:lnTo>
                    <a:pt x="253796" y="13384"/>
                  </a:lnTo>
                  <a:lnTo>
                    <a:pt x="257198" y="13384"/>
                  </a:lnTo>
                  <a:lnTo>
                    <a:pt x="257198" y="11655"/>
                  </a:lnTo>
                  <a:close/>
                  <a:moveTo>
                    <a:pt x="263834" y="11655"/>
                  </a:moveTo>
                  <a:lnTo>
                    <a:pt x="263834" y="13384"/>
                  </a:lnTo>
                  <a:lnTo>
                    <a:pt x="267236" y="13384"/>
                  </a:lnTo>
                  <a:lnTo>
                    <a:pt x="267236" y="11655"/>
                  </a:lnTo>
                  <a:close/>
                  <a:moveTo>
                    <a:pt x="273872" y="11655"/>
                  </a:moveTo>
                  <a:lnTo>
                    <a:pt x="273872" y="13384"/>
                  </a:lnTo>
                  <a:lnTo>
                    <a:pt x="277274" y="13384"/>
                  </a:lnTo>
                  <a:lnTo>
                    <a:pt x="277274" y="11655"/>
                  </a:lnTo>
                  <a:close/>
                  <a:moveTo>
                    <a:pt x="1" y="15001"/>
                  </a:moveTo>
                  <a:lnTo>
                    <a:pt x="1" y="16730"/>
                  </a:lnTo>
                  <a:lnTo>
                    <a:pt x="3402" y="16730"/>
                  </a:lnTo>
                  <a:lnTo>
                    <a:pt x="3402" y="15001"/>
                  </a:lnTo>
                  <a:close/>
                  <a:moveTo>
                    <a:pt x="6748" y="15001"/>
                  </a:moveTo>
                  <a:lnTo>
                    <a:pt x="6748" y="16730"/>
                  </a:lnTo>
                  <a:lnTo>
                    <a:pt x="10150" y="16730"/>
                  </a:lnTo>
                  <a:lnTo>
                    <a:pt x="10150" y="15001"/>
                  </a:lnTo>
                  <a:close/>
                  <a:moveTo>
                    <a:pt x="11767" y="15001"/>
                  </a:moveTo>
                  <a:lnTo>
                    <a:pt x="11767" y="16730"/>
                  </a:lnTo>
                  <a:lnTo>
                    <a:pt x="15169" y="16730"/>
                  </a:lnTo>
                  <a:lnTo>
                    <a:pt x="15169" y="15001"/>
                  </a:lnTo>
                  <a:close/>
                  <a:moveTo>
                    <a:pt x="16786" y="15001"/>
                  </a:moveTo>
                  <a:lnTo>
                    <a:pt x="16786" y="16730"/>
                  </a:lnTo>
                  <a:lnTo>
                    <a:pt x="20188" y="16730"/>
                  </a:lnTo>
                  <a:lnTo>
                    <a:pt x="20188" y="15001"/>
                  </a:lnTo>
                  <a:close/>
                  <a:moveTo>
                    <a:pt x="25207" y="15001"/>
                  </a:moveTo>
                  <a:lnTo>
                    <a:pt x="25207" y="16730"/>
                  </a:lnTo>
                  <a:lnTo>
                    <a:pt x="28609" y="16730"/>
                  </a:lnTo>
                  <a:lnTo>
                    <a:pt x="28609" y="15001"/>
                  </a:lnTo>
                  <a:close/>
                  <a:moveTo>
                    <a:pt x="50358" y="15001"/>
                  </a:moveTo>
                  <a:lnTo>
                    <a:pt x="50358" y="16730"/>
                  </a:lnTo>
                  <a:lnTo>
                    <a:pt x="53760" y="16730"/>
                  </a:lnTo>
                  <a:lnTo>
                    <a:pt x="53760" y="15001"/>
                  </a:lnTo>
                  <a:close/>
                  <a:moveTo>
                    <a:pt x="78967" y="15001"/>
                  </a:moveTo>
                  <a:lnTo>
                    <a:pt x="78967" y="16730"/>
                  </a:lnTo>
                  <a:lnTo>
                    <a:pt x="82368" y="16730"/>
                  </a:lnTo>
                  <a:lnTo>
                    <a:pt x="82368" y="15001"/>
                  </a:lnTo>
                  <a:close/>
                  <a:moveTo>
                    <a:pt x="95808" y="15001"/>
                  </a:moveTo>
                  <a:lnTo>
                    <a:pt x="95808" y="16730"/>
                  </a:lnTo>
                  <a:lnTo>
                    <a:pt x="99210" y="16730"/>
                  </a:lnTo>
                  <a:lnTo>
                    <a:pt x="99210" y="15001"/>
                  </a:lnTo>
                  <a:close/>
                  <a:moveTo>
                    <a:pt x="102612" y="15001"/>
                  </a:moveTo>
                  <a:lnTo>
                    <a:pt x="102612" y="16730"/>
                  </a:lnTo>
                  <a:lnTo>
                    <a:pt x="105958" y="16730"/>
                  </a:lnTo>
                  <a:lnTo>
                    <a:pt x="105958" y="15001"/>
                  </a:lnTo>
                  <a:close/>
                  <a:moveTo>
                    <a:pt x="107631" y="15001"/>
                  </a:moveTo>
                  <a:lnTo>
                    <a:pt x="107631" y="16730"/>
                  </a:lnTo>
                  <a:lnTo>
                    <a:pt x="110977" y="16730"/>
                  </a:lnTo>
                  <a:lnTo>
                    <a:pt x="110977" y="15001"/>
                  </a:lnTo>
                  <a:close/>
                  <a:moveTo>
                    <a:pt x="112650" y="15001"/>
                  </a:moveTo>
                  <a:lnTo>
                    <a:pt x="112650" y="16730"/>
                  </a:lnTo>
                  <a:lnTo>
                    <a:pt x="116052" y="16730"/>
                  </a:lnTo>
                  <a:lnTo>
                    <a:pt x="116052" y="15001"/>
                  </a:lnTo>
                  <a:close/>
                  <a:moveTo>
                    <a:pt x="121015" y="15001"/>
                  </a:moveTo>
                  <a:lnTo>
                    <a:pt x="121015" y="16730"/>
                  </a:lnTo>
                  <a:lnTo>
                    <a:pt x="124417" y="16730"/>
                  </a:lnTo>
                  <a:lnTo>
                    <a:pt x="124417" y="15001"/>
                  </a:lnTo>
                  <a:close/>
                  <a:moveTo>
                    <a:pt x="146166" y="15001"/>
                  </a:moveTo>
                  <a:lnTo>
                    <a:pt x="146166" y="16730"/>
                  </a:lnTo>
                  <a:lnTo>
                    <a:pt x="149568" y="16730"/>
                  </a:lnTo>
                  <a:lnTo>
                    <a:pt x="149568" y="15001"/>
                  </a:lnTo>
                  <a:close/>
                  <a:moveTo>
                    <a:pt x="174774" y="15001"/>
                  </a:moveTo>
                  <a:lnTo>
                    <a:pt x="174774" y="16730"/>
                  </a:lnTo>
                  <a:lnTo>
                    <a:pt x="178176" y="16730"/>
                  </a:lnTo>
                  <a:lnTo>
                    <a:pt x="178176" y="15001"/>
                  </a:lnTo>
                  <a:close/>
                  <a:moveTo>
                    <a:pt x="191616" y="15001"/>
                  </a:moveTo>
                  <a:lnTo>
                    <a:pt x="191616" y="16730"/>
                  </a:lnTo>
                  <a:lnTo>
                    <a:pt x="195018" y="16730"/>
                  </a:lnTo>
                  <a:lnTo>
                    <a:pt x="195018" y="15001"/>
                  </a:lnTo>
                  <a:close/>
                  <a:moveTo>
                    <a:pt x="198364" y="15001"/>
                  </a:moveTo>
                  <a:lnTo>
                    <a:pt x="198364" y="16730"/>
                  </a:lnTo>
                  <a:lnTo>
                    <a:pt x="201765" y="16730"/>
                  </a:lnTo>
                  <a:lnTo>
                    <a:pt x="201765" y="15001"/>
                  </a:lnTo>
                  <a:close/>
                  <a:moveTo>
                    <a:pt x="203383" y="15001"/>
                  </a:moveTo>
                  <a:lnTo>
                    <a:pt x="203383" y="16730"/>
                  </a:lnTo>
                  <a:lnTo>
                    <a:pt x="206784" y="16730"/>
                  </a:lnTo>
                  <a:lnTo>
                    <a:pt x="206784" y="15001"/>
                  </a:lnTo>
                  <a:close/>
                  <a:moveTo>
                    <a:pt x="208402" y="15001"/>
                  </a:moveTo>
                  <a:lnTo>
                    <a:pt x="208402" y="16730"/>
                  </a:lnTo>
                  <a:lnTo>
                    <a:pt x="211804" y="16730"/>
                  </a:lnTo>
                  <a:lnTo>
                    <a:pt x="211804" y="15001"/>
                  </a:lnTo>
                  <a:close/>
                  <a:moveTo>
                    <a:pt x="216823" y="15001"/>
                  </a:moveTo>
                  <a:lnTo>
                    <a:pt x="216823" y="16730"/>
                  </a:lnTo>
                  <a:lnTo>
                    <a:pt x="220224" y="16730"/>
                  </a:lnTo>
                  <a:lnTo>
                    <a:pt x="220224" y="15001"/>
                  </a:lnTo>
                  <a:close/>
                  <a:moveTo>
                    <a:pt x="241973" y="15001"/>
                  </a:moveTo>
                  <a:lnTo>
                    <a:pt x="241973" y="16730"/>
                  </a:lnTo>
                  <a:lnTo>
                    <a:pt x="245375" y="16730"/>
                  </a:lnTo>
                  <a:lnTo>
                    <a:pt x="245375" y="15001"/>
                  </a:lnTo>
                  <a:close/>
                  <a:moveTo>
                    <a:pt x="270582" y="15001"/>
                  </a:moveTo>
                  <a:lnTo>
                    <a:pt x="270582" y="16730"/>
                  </a:lnTo>
                  <a:lnTo>
                    <a:pt x="273984" y="16730"/>
                  </a:lnTo>
                  <a:lnTo>
                    <a:pt x="273984" y="15001"/>
                  </a:lnTo>
                  <a:close/>
                </a:path>
              </a:pathLst>
            </a:custGeom>
            <a:solidFill>
              <a:srgbClr val="43434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4512" name="Google Shape;4512;p118"/>
          <p:cNvGrpSpPr/>
          <p:nvPr/>
        </p:nvGrpSpPr>
        <p:grpSpPr>
          <a:xfrm>
            <a:off x="-6262731" y="5837035"/>
            <a:ext cx="12358729" cy="723572"/>
            <a:chOff x="-62524" y="217501"/>
            <a:chExt cx="9269047" cy="542679"/>
          </a:xfrm>
        </p:grpSpPr>
        <p:sp>
          <p:nvSpPr>
            <p:cNvPr id="4513" name="Google Shape;4513;p118"/>
            <p:cNvSpPr/>
            <p:nvPr/>
          </p:nvSpPr>
          <p:spPr>
            <a:xfrm>
              <a:off x="-62524" y="217501"/>
              <a:ext cx="9267232" cy="540895"/>
            </a:xfrm>
            <a:custGeom>
              <a:avLst/>
              <a:gdLst/>
              <a:ahLst/>
              <a:cxnLst/>
              <a:rect l="l" t="t" r="r" b="b"/>
              <a:pathLst>
                <a:path w="285695" h="16675" extrusionOk="0">
                  <a:moveTo>
                    <a:pt x="669" y="0"/>
                  </a:moveTo>
                  <a:lnTo>
                    <a:pt x="502" y="56"/>
                  </a:lnTo>
                  <a:lnTo>
                    <a:pt x="223" y="223"/>
                  </a:lnTo>
                  <a:lnTo>
                    <a:pt x="56" y="502"/>
                  </a:lnTo>
                  <a:lnTo>
                    <a:pt x="0" y="669"/>
                  </a:lnTo>
                  <a:lnTo>
                    <a:pt x="0" y="837"/>
                  </a:lnTo>
                  <a:lnTo>
                    <a:pt x="0" y="1004"/>
                  </a:lnTo>
                  <a:lnTo>
                    <a:pt x="56" y="1171"/>
                  </a:lnTo>
                  <a:lnTo>
                    <a:pt x="223" y="1394"/>
                  </a:lnTo>
                  <a:lnTo>
                    <a:pt x="502" y="1617"/>
                  </a:lnTo>
                  <a:lnTo>
                    <a:pt x="669" y="1673"/>
                  </a:lnTo>
                  <a:lnTo>
                    <a:pt x="1004" y="1673"/>
                  </a:lnTo>
                  <a:lnTo>
                    <a:pt x="1171" y="1617"/>
                  </a:lnTo>
                  <a:lnTo>
                    <a:pt x="1394" y="1394"/>
                  </a:lnTo>
                  <a:lnTo>
                    <a:pt x="1617" y="1171"/>
                  </a:lnTo>
                  <a:lnTo>
                    <a:pt x="1617" y="1004"/>
                  </a:lnTo>
                  <a:lnTo>
                    <a:pt x="1673" y="837"/>
                  </a:lnTo>
                  <a:lnTo>
                    <a:pt x="1617" y="669"/>
                  </a:lnTo>
                  <a:lnTo>
                    <a:pt x="1617" y="502"/>
                  </a:lnTo>
                  <a:lnTo>
                    <a:pt x="1394" y="223"/>
                  </a:lnTo>
                  <a:lnTo>
                    <a:pt x="1171" y="56"/>
                  </a:lnTo>
                  <a:lnTo>
                    <a:pt x="1004" y="0"/>
                  </a:lnTo>
                  <a:close/>
                  <a:moveTo>
                    <a:pt x="3959" y="0"/>
                  </a:moveTo>
                  <a:lnTo>
                    <a:pt x="3792" y="56"/>
                  </a:lnTo>
                  <a:lnTo>
                    <a:pt x="3569" y="223"/>
                  </a:lnTo>
                  <a:lnTo>
                    <a:pt x="3402" y="502"/>
                  </a:lnTo>
                  <a:lnTo>
                    <a:pt x="3346" y="669"/>
                  </a:lnTo>
                  <a:lnTo>
                    <a:pt x="3290" y="837"/>
                  </a:lnTo>
                  <a:lnTo>
                    <a:pt x="3346" y="1004"/>
                  </a:lnTo>
                  <a:lnTo>
                    <a:pt x="3402" y="1171"/>
                  </a:lnTo>
                  <a:lnTo>
                    <a:pt x="3569" y="1394"/>
                  </a:lnTo>
                  <a:lnTo>
                    <a:pt x="3792" y="1617"/>
                  </a:lnTo>
                  <a:lnTo>
                    <a:pt x="3959" y="1673"/>
                  </a:lnTo>
                  <a:lnTo>
                    <a:pt x="4294" y="1673"/>
                  </a:lnTo>
                  <a:lnTo>
                    <a:pt x="4461" y="1617"/>
                  </a:lnTo>
                  <a:lnTo>
                    <a:pt x="4740" y="1394"/>
                  </a:lnTo>
                  <a:lnTo>
                    <a:pt x="4907" y="1171"/>
                  </a:lnTo>
                  <a:lnTo>
                    <a:pt x="4963" y="1004"/>
                  </a:lnTo>
                  <a:lnTo>
                    <a:pt x="4963" y="837"/>
                  </a:lnTo>
                  <a:lnTo>
                    <a:pt x="4963" y="669"/>
                  </a:lnTo>
                  <a:lnTo>
                    <a:pt x="4907" y="502"/>
                  </a:lnTo>
                  <a:lnTo>
                    <a:pt x="4740" y="223"/>
                  </a:lnTo>
                  <a:lnTo>
                    <a:pt x="4461" y="56"/>
                  </a:lnTo>
                  <a:lnTo>
                    <a:pt x="4294" y="0"/>
                  </a:lnTo>
                  <a:close/>
                  <a:moveTo>
                    <a:pt x="9090" y="0"/>
                  </a:moveTo>
                  <a:lnTo>
                    <a:pt x="8923" y="56"/>
                  </a:lnTo>
                  <a:lnTo>
                    <a:pt x="8644" y="223"/>
                  </a:lnTo>
                  <a:lnTo>
                    <a:pt x="8477" y="502"/>
                  </a:lnTo>
                  <a:lnTo>
                    <a:pt x="8421" y="669"/>
                  </a:lnTo>
                  <a:lnTo>
                    <a:pt x="8421" y="837"/>
                  </a:lnTo>
                  <a:lnTo>
                    <a:pt x="8421" y="1004"/>
                  </a:lnTo>
                  <a:lnTo>
                    <a:pt x="8477" y="1171"/>
                  </a:lnTo>
                  <a:lnTo>
                    <a:pt x="8644" y="1394"/>
                  </a:lnTo>
                  <a:lnTo>
                    <a:pt x="8923" y="1617"/>
                  </a:lnTo>
                  <a:lnTo>
                    <a:pt x="9090" y="1673"/>
                  </a:lnTo>
                  <a:lnTo>
                    <a:pt x="9425" y="1673"/>
                  </a:lnTo>
                  <a:lnTo>
                    <a:pt x="9536" y="1617"/>
                  </a:lnTo>
                  <a:lnTo>
                    <a:pt x="9815" y="1394"/>
                  </a:lnTo>
                  <a:lnTo>
                    <a:pt x="9982" y="1171"/>
                  </a:lnTo>
                  <a:lnTo>
                    <a:pt x="10038" y="1004"/>
                  </a:lnTo>
                  <a:lnTo>
                    <a:pt x="10038" y="837"/>
                  </a:lnTo>
                  <a:lnTo>
                    <a:pt x="10038" y="669"/>
                  </a:lnTo>
                  <a:lnTo>
                    <a:pt x="9982" y="502"/>
                  </a:lnTo>
                  <a:lnTo>
                    <a:pt x="9815" y="223"/>
                  </a:lnTo>
                  <a:lnTo>
                    <a:pt x="9536" y="56"/>
                  </a:lnTo>
                  <a:lnTo>
                    <a:pt x="9425" y="0"/>
                  </a:lnTo>
                  <a:close/>
                  <a:moveTo>
                    <a:pt x="14165" y="0"/>
                  </a:moveTo>
                  <a:lnTo>
                    <a:pt x="13998" y="56"/>
                  </a:lnTo>
                  <a:lnTo>
                    <a:pt x="13719" y="223"/>
                  </a:lnTo>
                  <a:lnTo>
                    <a:pt x="13551" y="502"/>
                  </a:lnTo>
                  <a:lnTo>
                    <a:pt x="13496" y="669"/>
                  </a:lnTo>
                  <a:lnTo>
                    <a:pt x="13496" y="837"/>
                  </a:lnTo>
                  <a:lnTo>
                    <a:pt x="13496" y="1004"/>
                  </a:lnTo>
                  <a:lnTo>
                    <a:pt x="13551" y="1171"/>
                  </a:lnTo>
                  <a:lnTo>
                    <a:pt x="13719" y="1394"/>
                  </a:lnTo>
                  <a:lnTo>
                    <a:pt x="13998" y="1617"/>
                  </a:lnTo>
                  <a:lnTo>
                    <a:pt x="14165" y="1673"/>
                  </a:lnTo>
                  <a:lnTo>
                    <a:pt x="14499" y="1673"/>
                  </a:lnTo>
                  <a:lnTo>
                    <a:pt x="14611" y="1617"/>
                  </a:lnTo>
                  <a:lnTo>
                    <a:pt x="14890" y="1394"/>
                  </a:lnTo>
                  <a:lnTo>
                    <a:pt x="15057" y="1171"/>
                  </a:lnTo>
                  <a:lnTo>
                    <a:pt x="15113" y="1004"/>
                  </a:lnTo>
                  <a:lnTo>
                    <a:pt x="15113" y="837"/>
                  </a:lnTo>
                  <a:lnTo>
                    <a:pt x="15113" y="669"/>
                  </a:lnTo>
                  <a:lnTo>
                    <a:pt x="15057" y="502"/>
                  </a:lnTo>
                  <a:lnTo>
                    <a:pt x="14890" y="223"/>
                  </a:lnTo>
                  <a:lnTo>
                    <a:pt x="14611" y="56"/>
                  </a:lnTo>
                  <a:lnTo>
                    <a:pt x="14499" y="0"/>
                  </a:lnTo>
                  <a:close/>
                  <a:moveTo>
                    <a:pt x="24203" y="0"/>
                  </a:moveTo>
                  <a:lnTo>
                    <a:pt x="24036" y="56"/>
                  </a:lnTo>
                  <a:lnTo>
                    <a:pt x="23757" y="223"/>
                  </a:lnTo>
                  <a:lnTo>
                    <a:pt x="23589" y="502"/>
                  </a:lnTo>
                  <a:lnTo>
                    <a:pt x="23534" y="669"/>
                  </a:lnTo>
                  <a:lnTo>
                    <a:pt x="23534" y="837"/>
                  </a:lnTo>
                  <a:lnTo>
                    <a:pt x="23534" y="1004"/>
                  </a:lnTo>
                  <a:lnTo>
                    <a:pt x="23589" y="1171"/>
                  </a:lnTo>
                  <a:lnTo>
                    <a:pt x="23757" y="1394"/>
                  </a:lnTo>
                  <a:lnTo>
                    <a:pt x="24036" y="1617"/>
                  </a:lnTo>
                  <a:lnTo>
                    <a:pt x="24203" y="1673"/>
                  </a:lnTo>
                  <a:lnTo>
                    <a:pt x="24537" y="1673"/>
                  </a:lnTo>
                  <a:lnTo>
                    <a:pt x="24649" y="1617"/>
                  </a:lnTo>
                  <a:lnTo>
                    <a:pt x="24928" y="1394"/>
                  </a:lnTo>
                  <a:lnTo>
                    <a:pt x="25095" y="1171"/>
                  </a:lnTo>
                  <a:lnTo>
                    <a:pt x="25151" y="1004"/>
                  </a:lnTo>
                  <a:lnTo>
                    <a:pt x="25207" y="837"/>
                  </a:lnTo>
                  <a:lnTo>
                    <a:pt x="25151" y="669"/>
                  </a:lnTo>
                  <a:lnTo>
                    <a:pt x="25095" y="502"/>
                  </a:lnTo>
                  <a:lnTo>
                    <a:pt x="24928" y="223"/>
                  </a:lnTo>
                  <a:lnTo>
                    <a:pt x="24649" y="56"/>
                  </a:lnTo>
                  <a:lnTo>
                    <a:pt x="24537" y="0"/>
                  </a:lnTo>
                  <a:close/>
                  <a:moveTo>
                    <a:pt x="32624" y="0"/>
                  </a:moveTo>
                  <a:lnTo>
                    <a:pt x="32456" y="56"/>
                  </a:lnTo>
                  <a:lnTo>
                    <a:pt x="32178" y="223"/>
                  </a:lnTo>
                  <a:lnTo>
                    <a:pt x="32010" y="502"/>
                  </a:lnTo>
                  <a:lnTo>
                    <a:pt x="31954" y="669"/>
                  </a:lnTo>
                  <a:lnTo>
                    <a:pt x="31954" y="837"/>
                  </a:lnTo>
                  <a:lnTo>
                    <a:pt x="31954" y="1004"/>
                  </a:lnTo>
                  <a:lnTo>
                    <a:pt x="32010" y="1171"/>
                  </a:lnTo>
                  <a:lnTo>
                    <a:pt x="32178" y="1394"/>
                  </a:lnTo>
                  <a:lnTo>
                    <a:pt x="32456" y="1617"/>
                  </a:lnTo>
                  <a:lnTo>
                    <a:pt x="32624" y="1673"/>
                  </a:lnTo>
                  <a:lnTo>
                    <a:pt x="32958" y="1673"/>
                  </a:lnTo>
                  <a:lnTo>
                    <a:pt x="33126" y="1617"/>
                  </a:lnTo>
                  <a:lnTo>
                    <a:pt x="33349" y="1394"/>
                  </a:lnTo>
                  <a:lnTo>
                    <a:pt x="33572" y="1171"/>
                  </a:lnTo>
                  <a:lnTo>
                    <a:pt x="33627" y="1004"/>
                  </a:lnTo>
                  <a:lnTo>
                    <a:pt x="33627" y="837"/>
                  </a:lnTo>
                  <a:lnTo>
                    <a:pt x="33627" y="669"/>
                  </a:lnTo>
                  <a:lnTo>
                    <a:pt x="33572" y="502"/>
                  </a:lnTo>
                  <a:lnTo>
                    <a:pt x="33349" y="223"/>
                  </a:lnTo>
                  <a:lnTo>
                    <a:pt x="33126" y="56"/>
                  </a:lnTo>
                  <a:lnTo>
                    <a:pt x="32958" y="0"/>
                  </a:lnTo>
                  <a:close/>
                  <a:moveTo>
                    <a:pt x="42773" y="0"/>
                  </a:moveTo>
                  <a:lnTo>
                    <a:pt x="42606" y="56"/>
                  </a:lnTo>
                  <a:lnTo>
                    <a:pt x="42383" y="223"/>
                  </a:lnTo>
                  <a:lnTo>
                    <a:pt x="42216" y="502"/>
                  </a:lnTo>
                  <a:lnTo>
                    <a:pt x="42160" y="669"/>
                  </a:lnTo>
                  <a:lnTo>
                    <a:pt x="42104" y="837"/>
                  </a:lnTo>
                  <a:lnTo>
                    <a:pt x="42160" y="1004"/>
                  </a:lnTo>
                  <a:lnTo>
                    <a:pt x="42216" y="1171"/>
                  </a:lnTo>
                  <a:lnTo>
                    <a:pt x="42383" y="1394"/>
                  </a:lnTo>
                  <a:lnTo>
                    <a:pt x="42606" y="1617"/>
                  </a:lnTo>
                  <a:lnTo>
                    <a:pt x="42773" y="1673"/>
                  </a:lnTo>
                  <a:lnTo>
                    <a:pt x="43108" y="1673"/>
                  </a:lnTo>
                  <a:lnTo>
                    <a:pt x="43275" y="1617"/>
                  </a:lnTo>
                  <a:lnTo>
                    <a:pt x="43554" y="1394"/>
                  </a:lnTo>
                  <a:lnTo>
                    <a:pt x="43721" y="1171"/>
                  </a:lnTo>
                  <a:lnTo>
                    <a:pt x="43777" y="1004"/>
                  </a:lnTo>
                  <a:lnTo>
                    <a:pt x="43777" y="837"/>
                  </a:lnTo>
                  <a:lnTo>
                    <a:pt x="43777" y="669"/>
                  </a:lnTo>
                  <a:lnTo>
                    <a:pt x="43721" y="502"/>
                  </a:lnTo>
                  <a:lnTo>
                    <a:pt x="43554" y="223"/>
                  </a:lnTo>
                  <a:lnTo>
                    <a:pt x="43275" y="56"/>
                  </a:lnTo>
                  <a:lnTo>
                    <a:pt x="43108" y="0"/>
                  </a:lnTo>
                  <a:close/>
                  <a:moveTo>
                    <a:pt x="51083" y="0"/>
                  </a:moveTo>
                  <a:lnTo>
                    <a:pt x="50915" y="56"/>
                  </a:lnTo>
                  <a:lnTo>
                    <a:pt x="50636" y="223"/>
                  </a:lnTo>
                  <a:lnTo>
                    <a:pt x="50469" y="502"/>
                  </a:lnTo>
                  <a:lnTo>
                    <a:pt x="50413" y="669"/>
                  </a:lnTo>
                  <a:lnTo>
                    <a:pt x="50413" y="837"/>
                  </a:lnTo>
                  <a:lnTo>
                    <a:pt x="50413" y="1004"/>
                  </a:lnTo>
                  <a:lnTo>
                    <a:pt x="50469" y="1171"/>
                  </a:lnTo>
                  <a:lnTo>
                    <a:pt x="50636" y="1394"/>
                  </a:lnTo>
                  <a:lnTo>
                    <a:pt x="50915" y="1617"/>
                  </a:lnTo>
                  <a:lnTo>
                    <a:pt x="51083" y="1673"/>
                  </a:lnTo>
                  <a:lnTo>
                    <a:pt x="51417" y="1673"/>
                  </a:lnTo>
                  <a:lnTo>
                    <a:pt x="51529" y="1617"/>
                  </a:lnTo>
                  <a:lnTo>
                    <a:pt x="51808" y="1394"/>
                  </a:lnTo>
                  <a:lnTo>
                    <a:pt x="51975" y="1171"/>
                  </a:lnTo>
                  <a:lnTo>
                    <a:pt x="52031" y="1004"/>
                  </a:lnTo>
                  <a:lnTo>
                    <a:pt x="52031" y="837"/>
                  </a:lnTo>
                  <a:lnTo>
                    <a:pt x="52031" y="669"/>
                  </a:lnTo>
                  <a:lnTo>
                    <a:pt x="51975" y="502"/>
                  </a:lnTo>
                  <a:lnTo>
                    <a:pt x="51808" y="223"/>
                  </a:lnTo>
                  <a:lnTo>
                    <a:pt x="51529" y="56"/>
                  </a:lnTo>
                  <a:lnTo>
                    <a:pt x="51417" y="0"/>
                  </a:lnTo>
                  <a:close/>
                  <a:moveTo>
                    <a:pt x="61176" y="0"/>
                  </a:moveTo>
                  <a:lnTo>
                    <a:pt x="61009" y="56"/>
                  </a:lnTo>
                  <a:lnTo>
                    <a:pt x="60730" y="223"/>
                  </a:lnTo>
                  <a:lnTo>
                    <a:pt x="60563" y="502"/>
                  </a:lnTo>
                  <a:lnTo>
                    <a:pt x="60507" y="669"/>
                  </a:lnTo>
                  <a:lnTo>
                    <a:pt x="60507" y="837"/>
                  </a:lnTo>
                  <a:lnTo>
                    <a:pt x="60507" y="1004"/>
                  </a:lnTo>
                  <a:lnTo>
                    <a:pt x="60563" y="1171"/>
                  </a:lnTo>
                  <a:lnTo>
                    <a:pt x="60730" y="1394"/>
                  </a:lnTo>
                  <a:lnTo>
                    <a:pt x="61009" y="1617"/>
                  </a:lnTo>
                  <a:lnTo>
                    <a:pt x="61176" y="1673"/>
                  </a:lnTo>
                  <a:lnTo>
                    <a:pt x="61511" y="1673"/>
                  </a:lnTo>
                  <a:lnTo>
                    <a:pt x="61623" y="1617"/>
                  </a:lnTo>
                  <a:lnTo>
                    <a:pt x="61901" y="1394"/>
                  </a:lnTo>
                  <a:lnTo>
                    <a:pt x="62069" y="1171"/>
                  </a:lnTo>
                  <a:lnTo>
                    <a:pt x="62124" y="1004"/>
                  </a:lnTo>
                  <a:lnTo>
                    <a:pt x="62124" y="837"/>
                  </a:lnTo>
                  <a:lnTo>
                    <a:pt x="62124" y="669"/>
                  </a:lnTo>
                  <a:lnTo>
                    <a:pt x="62069" y="502"/>
                  </a:lnTo>
                  <a:lnTo>
                    <a:pt x="61901" y="223"/>
                  </a:lnTo>
                  <a:lnTo>
                    <a:pt x="61623" y="56"/>
                  </a:lnTo>
                  <a:lnTo>
                    <a:pt x="61511" y="0"/>
                  </a:lnTo>
                  <a:close/>
                  <a:moveTo>
                    <a:pt x="64522" y="0"/>
                  </a:moveTo>
                  <a:lnTo>
                    <a:pt x="64355" y="56"/>
                  </a:lnTo>
                  <a:lnTo>
                    <a:pt x="64076" y="223"/>
                  </a:lnTo>
                  <a:lnTo>
                    <a:pt x="63909" y="502"/>
                  </a:lnTo>
                  <a:lnTo>
                    <a:pt x="63853" y="669"/>
                  </a:lnTo>
                  <a:lnTo>
                    <a:pt x="63853" y="837"/>
                  </a:lnTo>
                  <a:lnTo>
                    <a:pt x="63853" y="1004"/>
                  </a:lnTo>
                  <a:lnTo>
                    <a:pt x="63909" y="1171"/>
                  </a:lnTo>
                  <a:lnTo>
                    <a:pt x="64076" y="1394"/>
                  </a:lnTo>
                  <a:lnTo>
                    <a:pt x="64355" y="1617"/>
                  </a:lnTo>
                  <a:lnTo>
                    <a:pt x="64522" y="1673"/>
                  </a:lnTo>
                  <a:lnTo>
                    <a:pt x="64857" y="1673"/>
                  </a:lnTo>
                  <a:lnTo>
                    <a:pt x="65024" y="1617"/>
                  </a:lnTo>
                  <a:lnTo>
                    <a:pt x="65247" y="1394"/>
                  </a:lnTo>
                  <a:lnTo>
                    <a:pt x="65470" y="1171"/>
                  </a:lnTo>
                  <a:lnTo>
                    <a:pt x="65470" y="1004"/>
                  </a:lnTo>
                  <a:lnTo>
                    <a:pt x="65526" y="837"/>
                  </a:lnTo>
                  <a:lnTo>
                    <a:pt x="65470" y="669"/>
                  </a:lnTo>
                  <a:lnTo>
                    <a:pt x="65470" y="502"/>
                  </a:lnTo>
                  <a:lnTo>
                    <a:pt x="65247" y="223"/>
                  </a:lnTo>
                  <a:lnTo>
                    <a:pt x="65024" y="56"/>
                  </a:lnTo>
                  <a:lnTo>
                    <a:pt x="64857" y="0"/>
                  </a:lnTo>
                  <a:close/>
                  <a:moveTo>
                    <a:pt x="67868" y="0"/>
                  </a:moveTo>
                  <a:lnTo>
                    <a:pt x="67757" y="56"/>
                  </a:lnTo>
                  <a:lnTo>
                    <a:pt x="67478" y="223"/>
                  </a:lnTo>
                  <a:lnTo>
                    <a:pt x="67311" y="502"/>
                  </a:lnTo>
                  <a:lnTo>
                    <a:pt x="67255" y="669"/>
                  </a:lnTo>
                  <a:lnTo>
                    <a:pt x="67199" y="837"/>
                  </a:lnTo>
                  <a:lnTo>
                    <a:pt x="67255" y="1004"/>
                  </a:lnTo>
                  <a:lnTo>
                    <a:pt x="67311" y="1171"/>
                  </a:lnTo>
                  <a:lnTo>
                    <a:pt x="67478" y="1394"/>
                  </a:lnTo>
                  <a:lnTo>
                    <a:pt x="67757" y="1617"/>
                  </a:lnTo>
                  <a:lnTo>
                    <a:pt x="67868" y="1673"/>
                  </a:lnTo>
                  <a:lnTo>
                    <a:pt x="68203" y="1673"/>
                  </a:lnTo>
                  <a:lnTo>
                    <a:pt x="68370" y="1617"/>
                  </a:lnTo>
                  <a:lnTo>
                    <a:pt x="68649" y="1394"/>
                  </a:lnTo>
                  <a:lnTo>
                    <a:pt x="68816" y="1171"/>
                  </a:lnTo>
                  <a:lnTo>
                    <a:pt x="68872" y="1004"/>
                  </a:lnTo>
                  <a:lnTo>
                    <a:pt x="68872" y="837"/>
                  </a:lnTo>
                  <a:lnTo>
                    <a:pt x="68872" y="669"/>
                  </a:lnTo>
                  <a:lnTo>
                    <a:pt x="68816" y="502"/>
                  </a:lnTo>
                  <a:lnTo>
                    <a:pt x="68649" y="223"/>
                  </a:lnTo>
                  <a:lnTo>
                    <a:pt x="68370" y="56"/>
                  </a:lnTo>
                  <a:lnTo>
                    <a:pt x="68203" y="0"/>
                  </a:lnTo>
                  <a:close/>
                  <a:moveTo>
                    <a:pt x="72943" y="0"/>
                  </a:moveTo>
                  <a:lnTo>
                    <a:pt x="72776" y="56"/>
                  </a:lnTo>
                  <a:lnTo>
                    <a:pt x="72553" y="223"/>
                  </a:lnTo>
                  <a:lnTo>
                    <a:pt x="72386" y="502"/>
                  </a:lnTo>
                  <a:lnTo>
                    <a:pt x="72330" y="669"/>
                  </a:lnTo>
                  <a:lnTo>
                    <a:pt x="72274" y="837"/>
                  </a:lnTo>
                  <a:lnTo>
                    <a:pt x="72330" y="1004"/>
                  </a:lnTo>
                  <a:lnTo>
                    <a:pt x="72386" y="1171"/>
                  </a:lnTo>
                  <a:lnTo>
                    <a:pt x="72553" y="1394"/>
                  </a:lnTo>
                  <a:lnTo>
                    <a:pt x="72776" y="1617"/>
                  </a:lnTo>
                  <a:lnTo>
                    <a:pt x="72943" y="1673"/>
                  </a:lnTo>
                  <a:lnTo>
                    <a:pt x="73278" y="1673"/>
                  </a:lnTo>
                  <a:lnTo>
                    <a:pt x="73445" y="1617"/>
                  </a:lnTo>
                  <a:lnTo>
                    <a:pt x="73724" y="1394"/>
                  </a:lnTo>
                  <a:lnTo>
                    <a:pt x="73891" y="1171"/>
                  </a:lnTo>
                  <a:lnTo>
                    <a:pt x="73947" y="1004"/>
                  </a:lnTo>
                  <a:lnTo>
                    <a:pt x="73947" y="837"/>
                  </a:lnTo>
                  <a:lnTo>
                    <a:pt x="73947" y="669"/>
                  </a:lnTo>
                  <a:lnTo>
                    <a:pt x="73891" y="502"/>
                  </a:lnTo>
                  <a:lnTo>
                    <a:pt x="73724" y="223"/>
                  </a:lnTo>
                  <a:lnTo>
                    <a:pt x="73445" y="56"/>
                  </a:lnTo>
                  <a:lnTo>
                    <a:pt x="73278" y="0"/>
                  </a:lnTo>
                  <a:close/>
                  <a:moveTo>
                    <a:pt x="76289" y="0"/>
                  </a:moveTo>
                  <a:lnTo>
                    <a:pt x="76122" y="56"/>
                  </a:lnTo>
                  <a:lnTo>
                    <a:pt x="75899" y="223"/>
                  </a:lnTo>
                  <a:lnTo>
                    <a:pt x="75676" y="502"/>
                  </a:lnTo>
                  <a:lnTo>
                    <a:pt x="75620" y="669"/>
                  </a:lnTo>
                  <a:lnTo>
                    <a:pt x="75620" y="837"/>
                  </a:lnTo>
                  <a:lnTo>
                    <a:pt x="75620" y="1004"/>
                  </a:lnTo>
                  <a:lnTo>
                    <a:pt x="75676" y="1171"/>
                  </a:lnTo>
                  <a:lnTo>
                    <a:pt x="75899" y="1394"/>
                  </a:lnTo>
                  <a:lnTo>
                    <a:pt x="76122" y="1617"/>
                  </a:lnTo>
                  <a:lnTo>
                    <a:pt x="76289" y="1673"/>
                  </a:lnTo>
                  <a:lnTo>
                    <a:pt x="76624" y="1673"/>
                  </a:lnTo>
                  <a:lnTo>
                    <a:pt x="76791" y="1617"/>
                  </a:lnTo>
                  <a:lnTo>
                    <a:pt x="77070" y="1394"/>
                  </a:lnTo>
                  <a:lnTo>
                    <a:pt x="77237" y="1171"/>
                  </a:lnTo>
                  <a:lnTo>
                    <a:pt x="77293" y="1004"/>
                  </a:lnTo>
                  <a:lnTo>
                    <a:pt x="77293" y="837"/>
                  </a:lnTo>
                  <a:lnTo>
                    <a:pt x="77293" y="669"/>
                  </a:lnTo>
                  <a:lnTo>
                    <a:pt x="77237" y="502"/>
                  </a:lnTo>
                  <a:lnTo>
                    <a:pt x="77070" y="223"/>
                  </a:lnTo>
                  <a:lnTo>
                    <a:pt x="76791" y="56"/>
                  </a:lnTo>
                  <a:lnTo>
                    <a:pt x="76624" y="0"/>
                  </a:lnTo>
                  <a:close/>
                  <a:moveTo>
                    <a:pt x="88056" y="0"/>
                  </a:moveTo>
                  <a:lnTo>
                    <a:pt x="87889" y="56"/>
                  </a:lnTo>
                  <a:lnTo>
                    <a:pt x="87610" y="223"/>
                  </a:lnTo>
                  <a:lnTo>
                    <a:pt x="87443" y="502"/>
                  </a:lnTo>
                  <a:lnTo>
                    <a:pt x="87387" y="669"/>
                  </a:lnTo>
                  <a:lnTo>
                    <a:pt x="87387" y="837"/>
                  </a:lnTo>
                  <a:lnTo>
                    <a:pt x="87387" y="1004"/>
                  </a:lnTo>
                  <a:lnTo>
                    <a:pt x="87443" y="1171"/>
                  </a:lnTo>
                  <a:lnTo>
                    <a:pt x="87610" y="1394"/>
                  </a:lnTo>
                  <a:lnTo>
                    <a:pt x="87889" y="1617"/>
                  </a:lnTo>
                  <a:lnTo>
                    <a:pt x="88056" y="1673"/>
                  </a:lnTo>
                  <a:lnTo>
                    <a:pt x="88391" y="1673"/>
                  </a:lnTo>
                  <a:lnTo>
                    <a:pt x="88558" y="1617"/>
                  </a:lnTo>
                  <a:lnTo>
                    <a:pt x="88781" y="1394"/>
                  </a:lnTo>
                  <a:lnTo>
                    <a:pt x="88948" y="1171"/>
                  </a:lnTo>
                  <a:lnTo>
                    <a:pt x="89004" y="1004"/>
                  </a:lnTo>
                  <a:lnTo>
                    <a:pt x="89060" y="837"/>
                  </a:lnTo>
                  <a:lnTo>
                    <a:pt x="89004" y="669"/>
                  </a:lnTo>
                  <a:lnTo>
                    <a:pt x="88948" y="502"/>
                  </a:lnTo>
                  <a:lnTo>
                    <a:pt x="88781" y="223"/>
                  </a:lnTo>
                  <a:lnTo>
                    <a:pt x="88558" y="56"/>
                  </a:lnTo>
                  <a:lnTo>
                    <a:pt x="88391" y="0"/>
                  </a:lnTo>
                  <a:close/>
                  <a:moveTo>
                    <a:pt x="96477" y="0"/>
                  </a:moveTo>
                  <a:lnTo>
                    <a:pt x="96310" y="56"/>
                  </a:lnTo>
                  <a:lnTo>
                    <a:pt x="96087" y="223"/>
                  </a:lnTo>
                  <a:lnTo>
                    <a:pt x="95863" y="502"/>
                  </a:lnTo>
                  <a:lnTo>
                    <a:pt x="95863" y="669"/>
                  </a:lnTo>
                  <a:lnTo>
                    <a:pt x="95808" y="837"/>
                  </a:lnTo>
                  <a:lnTo>
                    <a:pt x="95863" y="1004"/>
                  </a:lnTo>
                  <a:lnTo>
                    <a:pt x="95863" y="1171"/>
                  </a:lnTo>
                  <a:lnTo>
                    <a:pt x="96087" y="1394"/>
                  </a:lnTo>
                  <a:lnTo>
                    <a:pt x="96310" y="1617"/>
                  </a:lnTo>
                  <a:lnTo>
                    <a:pt x="96477" y="1673"/>
                  </a:lnTo>
                  <a:lnTo>
                    <a:pt x="96811" y="1673"/>
                  </a:lnTo>
                  <a:lnTo>
                    <a:pt x="96979" y="1617"/>
                  </a:lnTo>
                  <a:lnTo>
                    <a:pt x="97258" y="1394"/>
                  </a:lnTo>
                  <a:lnTo>
                    <a:pt x="97425" y="1171"/>
                  </a:lnTo>
                  <a:lnTo>
                    <a:pt x="97481" y="1004"/>
                  </a:lnTo>
                  <a:lnTo>
                    <a:pt x="97481" y="837"/>
                  </a:lnTo>
                  <a:lnTo>
                    <a:pt x="97481" y="669"/>
                  </a:lnTo>
                  <a:lnTo>
                    <a:pt x="97425" y="502"/>
                  </a:lnTo>
                  <a:lnTo>
                    <a:pt x="97258" y="223"/>
                  </a:lnTo>
                  <a:lnTo>
                    <a:pt x="96979" y="56"/>
                  </a:lnTo>
                  <a:lnTo>
                    <a:pt x="96811" y="0"/>
                  </a:lnTo>
                  <a:close/>
                  <a:moveTo>
                    <a:pt x="99767" y="0"/>
                  </a:moveTo>
                  <a:lnTo>
                    <a:pt x="99656" y="56"/>
                  </a:lnTo>
                  <a:lnTo>
                    <a:pt x="99377" y="223"/>
                  </a:lnTo>
                  <a:lnTo>
                    <a:pt x="99209" y="502"/>
                  </a:lnTo>
                  <a:lnTo>
                    <a:pt x="99154" y="669"/>
                  </a:lnTo>
                  <a:lnTo>
                    <a:pt x="99154" y="837"/>
                  </a:lnTo>
                  <a:lnTo>
                    <a:pt x="99154" y="1004"/>
                  </a:lnTo>
                  <a:lnTo>
                    <a:pt x="99209" y="1171"/>
                  </a:lnTo>
                  <a:lnTo>
                    <a:pt x="99377" y="1394"/>
                  </a:lnTo>
                  <a:lnTo>
                    <a:pt x="99656" y="1617"/>
                  </a:lnTo>
                  <a:lnTo>
                    <a:pt x="99767" y="1673"/>
                  </a:lnTo>
                  <a:lnTo>
                    <a:pt x="100102" y="1673"/>
                  </a:lnTo>
                  <a:lnTo>
                    <a:pt x="100269" y="1617"/>
                  </a:lnTo>
                  <a:lnTo>
                    <a:pt x="100548" y="1394"/>
                  </a:lnTo>
                  <a:lnTo>
                    <a:pt x="100715" y="1171"/>
                  </a:lnTo>
                  <a:lnTo>
                    <a:pt x="100771" y="1004"/>
                  </a:lnTo>
                  <a:lnTo>
                    <a:pt x="100771" y="837"/>
                  </a:lnTo>
                  <a:lnTo>
                    <a:pt x="100771" y="669"/>
                  </a:lnTo>
                  <a:lnTo>
                    <a:pt x="100715" y="502"/>
                  </a:lnTo>
                  <a:lnTo>
                    <a:pt x="100548" y="223"/>
                  </a:lnTo>
                  <a:lnTo>
                    <a:pt x="100269" y="56"/>
                  </a:lnTo>
                  <a:lnTo>
                    <a:pt x="100102" y="0"/>
                  </a:lnTo>
                  <a:close/>
                  <a:moveTo>
                    <a:pt x="104898" y="0"/>
                  </a:moveTo>
                  <a:lnTo>
                    <a:pt x="104730" y="56"/>
                  </a:lnTo>
                  <a:lnTo>
                    <a:pt x="104452" y="223"/>
                  </a:lnTo>
                  <a:lnTo>
                    <a:pt x="104284" y="502"/>
                  </a:lnTo>
                  <a:lnTo>
                    <a:pt x="104228" y="669"/>
                  </a:lnTo>
                  <a:lnTo>
                    <a:pt x="104228" y="837"/>
                  </a:lnTo>
                  <a:lnTo>
                    <a:pt x="104228" y="1004"/>
                  </a:lnTo>
                  <a:lnTo>
                    <a:pt x="104284" y="1171"/>
                  </a:lnTo>
                  <a:lnTo>
                    <a:pt x="104452" y="1394"/>
                  </a:lnTo>
                  <a:lnTo>
                    <a:pt x="104730" y="1617"/>
                  </a:lnTo>
                  <a:lnTo>
                    <a:pt x="104898" y="1673"/>
                  </a:lnTo>
                  <a:lnTo>
                    <a:pt x="105232" y="1673"/>
                  </a:lnTo>
                  <a:lnTo>
                    <a:pt x="105344" y="1617"/>
                  </a:lnTo>
                  <a:lnTo>
                    <a:pt x="105623" y="1394"/>
                  </a:lnTo>
                  <a:lnTo>
                    <a:pt x="105790" y="1171"/>
                  </a:lnTo>
                  <a:lnTo>
                    <a:pt x="105846" y="1004"/>
                  </a:lnTo>
                  <a:lnTo>
                    <a:pt x="105901" y="837"/>
                  </a:lnTo>
                  <a:lnTo>
                    <a:pt x="105846" y="669"/>
                  </a:lnTo>
                  <a:lnTo>
                    <a:pt x="105790" y="502"/>
                  </a:lnTo>
                  <a:lnTo>
                    <a:pt x="105623" y="223"/>
                  </a:lnTo>
                  <a:lnTo>
                    <a:pt x="105344" y="56"/>
                  </a:lnTo>
                  <a:lnTo>
                    <a:pt x="105232" y="0"/>
                  </a:lnTo>
                  <a:close/>
                  <a:moveTo>
                    <a:pt x="109972" y="0"/>
                  </a:moveTo>
                  <a:lnTo>
                    <a:pt x="109805" y="56"/>
                  </a:lnTo>
                  <a:lnTo>
                    <a:pt x="109526" y="223"/>
                  </a:lnTo>
                  <a:lnTo>
                    <a:pt x="109359" y="502"/>
                  </a:lnTo>
                  <a:lnTo>
                    <a:pt x="109303" y="669"/>
                  </a:lnTo>
                  <a:lnTo>
                    <a:pt x="109303" y="837"/>
                  </a:lnTo>
                  <a:lnTo>
                    <a:pt x="109303" y="1004"/>
                  </a:lnTo>
                  <a:lnTo>
                    <a:pt x="109359" y="1171"/>
                  </a:lnTo>
                  <a:lnTo>
                    <a:pt x="109526" y="1394"/>
                  </a:lnTo>
                  <a:lnTo>
                    <a:pt x="109805" y="1617"/>
                  </a:lnTo>
                  <a:lnTo>
                    <a:pt x="109972" y="1673"/>
                  </a:lnTo>
                  <a:lnTo>
                    <a:pt x="110307" y="1673"/>
                  </a:lnTo>
                  <a:lnTo>
                    <a:pt x="110474" y="1617"/>
                  </a:lnTo>
                  <a:lnTo>
                    <a:pt x="110697" y="1394"/>
                  </a:lnTo>
                  <a:lnTo>
                    <a:pt x="110921" y="1171"/>
                  </a:lnTo>
                  <a:lnTo>
                    <a:pt x="110921" y="1004"/>
                  </a:lnTo>
                  <a:lnTo>
                    <a:pt x="110976" y="837"/>
                  </a:lnTo>
                  <a:lnTo>
                    <a:pt x="110921" y="669"/>
                  </a:lnTo>
                  <a:lnTo>
                    <a:pt x="110921" y="502"/>
                  </a:lnTo>
                  <a:lnTo>
                    <a:pt x="110697" y="223"/>
                  </a:lnTo>
                  <a:lnTo>
                    <a:pt x="110474" y="56"/>
                  </a:lnTo>
                  <a:lnTo>
                    <a:pt x="110307" y="0"/>
                  </a:lnTo>
                  <a:close/>
                  <a:moveTo>
                    <a:pt x="120011" y="0"/>
                  </a:moveTo>
                  <a:lnTo>
                    <a:pt x="119843" y="56"/>
                  </a:lnTo>
                  <a:lnTo>
                    <a:pt x="119564" y="223"/>
                  </a:lnTo>
                  <a:lnTo>
                    <a:pt x="119397" y="502"/>
                  </a:lnTo>
                  <a:lnTo>
                    <a:pt x="119341" y="669"/>
                  </a:lnTo>
                  <a:lnTo>
                    <a:pt x="119341" y="837"/>
                  </a:lnTo>
                  <a:lnTo>
                    <a:pt x="119341" y="1004"/>
                  </a:lnTo>
                  <a:lnTo>
                    <a:pt x="119397" y="1171"/>
                  </a:lnTo>
                  <a:lnTo>
                    <a:pt x="119564" y="1394"/>
                  </a:lnTo>
                  <a:lnTo>
                    <a:pt x="119843" y="1617"/>
                  </a:lnTo>
                  <a:lnTo>
                    <a:pt x="120011" y="1673"/>
                  </a:lnTo>
                  <a:lnTo>
                    <a:pt x="120345" y="1673"/>
                  </a:lnTo>
                  <a:lnTo>
                    <a:pt x="120512" y="1617"/>
                  </a:lnTo>
                  <a:lnTo>
                    <a:pt x="120736" y="1394"/>
                  </a:lnTo>
                  <a:lnTo>
                    <a:pt x="120959" y="1171"/>
                  </a:lnTo>
                  <a:lnTo>
                    <a:pt x="120959" y="1004"/>
                  </a:lnTo>
                  <a:lnTo>
                    <a:pt x="121014" y="837"/>
                  </a:lnTo>
                  <a:lnTo>
                    <a:pt x="120959" y="669"/>
                  </a:lnTo>
                  <a:lnTo>
                    <a:pt x="120959" y="502"/>
                  </a:lnTo>
                  <a:lnTo>
                    <a:pt x="120736" y="223"/>
                  </a:lnTo>
                  <a:lnTo>
                    <a:pt x="120512" y="56"/>
                  </a:lnTo>
                  <a:lnTo>
                    <a:pt x="120345" y="0"/>
                  </a:lnTo>
                  <a:close/>
                  <a:moveTo>
                    <a:pt x="128431" y="0"/>
                  </a:moveTo>
                  <a:lnTo>
                    <a:pt x="128264" y="56"/>
                  </a:lnTo>
                  <a:lnTo>
                    <a:pt x="128041" y="223"/>
                  </a:lnTo>
                  <a:lnTo>
                    <a:pt x="127818" y="502"/>
                  </a:lnTo>
                  <a:lnTo>
                    <a:pt x="127818" y="669"/>
                  </a:lnTo>
                  <a:lnTo>
                    <a:pt x="127762" y="837"/>
                  </a:lnTo>
                  <a:lnTo>
                    <a:pt x="127818" y="1004"/>
                  </a:lnTo>
                  <a:lnTo>
                    <a:pt x="127818" y="1171"/>
                  </a:lnTo>
                  <a:lnTo>
                    <a:pt x="128041" y="1394"/>
                  </a:lnTo>
                  <a:lnTo>
                    <a:pt x="128264" y="1617"/>
                  </a:lnTo>
                  <a:lnTo>
                    <a:pt x="128431" y="1673"/>
                  </a:lnTo>
                  <a:lnTo>
                    <a:pt x="128766" y="1673"/>
                  </a:lnTo>
                  <a:lnTo>
                    <a:pt x="128933" y="1617"/>
                  </a:lnTo>
                  <a:lnTo>
                    <a:pt x="129212" y="1394"/>
                  </a:lnTo>
                  <a:lnTo>
                    <a:pt x="129379" y="1171"/>
                  </a:lnTo>
                  <a:lnTo>
                    <a:pt x="129435" y="1004"/>
                  </a:lnTo>
                  <a:lnTo>
                    <a:pt x="129435" y="837"/>
                  </a:lnTo>
                  <a:lnTo>
                    <a:pt x="129435" y="669"/>
                  </a:lnTo>
                  <a:lnTo>
                    <a:pt x="129379" y="502"/>
                  </a:lnTo>
                  <a:lnTo>
                    <a:pt x="129212" y="223"/>
                  </a:lnTo>
                  <a:lnTo>
                    <a:pt x="128933" y="56"/>
                  </a:lnTo>
                  <a:lnTo>
                    <a:pt x="128766" y="0"/>
                  </a:lnTo>
                  <a:close/>
                  <a:moveTo>
                    <a:pt x="138581" y="0"/>
                  </a:moveTo>
                  <a:lnTo>
                    <a:pt x="138469" y="56"/>
                  </a:lnTo>
                  <a:lnTo>
                    <a:pt x="138191" y="223"/>
                  </a:lnTo>
                  <a:lnTo>
                    <a:pt x="138023" y="502"/>
                  </a:lnTo>
                  <a:lnTo>
                    <a:pt x="137968" y="669"/>
                  </a:lnTo>
                  <a:lnTo>
                    <a:pt x="137968" y="837"/>
                  </a:lnTo>
                  <a:lnTo>
                    <a:pt x="137968" y="1004"/>
                  </a:lnTo>
                  <a:lnTo>
                    <a:pt x="138023" y="1171"/>
                  </a:lnTo>
                  <a:lnTo>
                    <a:pt x="138191" y="1394"/>
                  </a:lnTo>
                  <a:lnTo>
                    <a:pt x="138469" y="1617"/>
                  </a:lnTo>
                  <a:lnTo>
                    <a:pt x="138581" y="1673"/>
                  </a:lnTo>
                  <a:lnTo>
                    <a:pt x="138916" y="1673"/>
                  </a:lnTo>
                  <a:lnTo>
                    <a:pt x="139083" y="1617"/>
                  </a:lnTo>
                  <a:lnTo>
                    <a:pt x="139362" y="1394"/>
                  </a:lnTo>
                  <a:lnTo>
                    <a:pt x="139529" y="1171"/>
                  </a:lnTo>
                  <a:lnTo>
                    <a:pt x="139585" y="1004"/>
                  </a:lnTo>
                  <a:lnTo>
                    <a:pt x="139585" y="837"/>
                  </a:lnTo>
                  <a:lnTo>
                    <a:pt x="139585" y="669"/>
                  </a:lnTo>
                  <a:lnTo>
                    <a:pt x="139529" y="502"/>
                  </a:lnTo>
                  <a:lnTo>
                    <a:pt x="139362" y="223"/>
                  </a:lnTo>
                  <a:lnTo>
                    <a:pt x="139083" y="56"/>
                  </a:lnTo>
                  <a:lnTo>
                    <a:pt x="138916" y="0"/>
                  </a:lnTo>
                  <a:close/>
                  <a:moveTo>
                    <a:pt x="146834" y="0"/>
                  </a:moveTo>
                  <a:lnTo>
                    <a:pt x="146723" y="56"/>
                  </a:lnTo>
                  <a:lnTo>
                    <a:pt x="146444" y="223"/>
                  </a:lnTo>
                  <a:lnTo>
                    <a:pt x="146277" y="502"/>
                  </a:lnTo>
                  <a:lnTo>
                    <a:pt x="146221" y="669"/>
                  </a:lnTo>
                  <a:lnTo>
                    <a:pt x="146221" y="837"/>
                  </a:lnTo>
                  <a:lnTo>
                    <a:pt x="146221" y="1004"/>
                  </a:lnTo>
                  <a:lnTo>
                    <a:pt x="146277" y="1171"/>
                  </a:lnTo>
                  <a:lnTo>
                    <a:pt x="146444" y="1394"/>
                  </a:lnTo>
                  <a:lnTo>
                    <a:pt x="146723" y="1617"/>
                  </a:lnTo>
                  <a:lnTo>
                    <a:pt x="146834" y="1673"/>
                  </a:lnTo>
                  <a:lnTo>
                    <a:pt x="147169" y="1673"/>
                  </a:lnTo>
                  <a:lnTo>
                    <a:pt x="147336" y="1617"/>
                  </a:lnTo>
                  <a:lnTo>
                    <a:pt x="147615" y="1394"/>
                  </a:lnTo>
                  <a:lnTo>
                    <a:pt x="147783" y="1171"/>
                  </a:lnTo>
                  <a:lnTo>
                    <a:pt x="147838" y="1004"/>
                  </a:lnTo>
                  <a:lnTo>
                    <a:pt x="147838" y="837"/>
                  </a:lnTo>
                  <a:lnTo>
                    <a:pt x="147838" y="669"/>
                  </a:lnTo>
                  <a:lnTo>
                    <a:pt x="147783" y="502"/>
                  </a:lnTo>
                  <a:lnTo>
                    <a:pt x="147615" y="223"/>
                  </a:lnTo>
                  <a:lnTo>
                    <a:pt x="147336" y="56"/>
                  </a:lnTo>
                  <a:lnTo>
                    <a:pt x="147169" y="0"/>
                  </a:lnTo>
                  <a:close/>
                  <a:moveTo>
                    <a:pt x="156928" y="0"/>
                  </a:moveTo>
                  <a:lnTo>
                    <a:pt x="156817" y="56"/>
                  </a:lnTo>
                  <a:lnTo>
                    <a:pt x="156538" y="223"/>
                  </a:lnTo>
                  <a:lnTo>
                    <a:pt x="156371" y="502"/>
                  </a:lnTo>
                  <a:lnTo>
                    <a:pt x="156315" y="669"/>
                  </a:lnTo>
                  <a:lnTo>
                    <a:pt x="156315" y="837"/>
                  </a:lnTo>
                  <a:lnTo>
                    <a:pt x="156315" y="1004"/>
                  </a:lnTo>
                  <a:lnTo>
                    <a:pt x="156371" y="1171"/>
                  </a:lnTo>
                  <a:lnTo>
                    <a:pt x="156538" y="1394"/>
                  </a:lnTo>
                  <a:lnTo>
                    <a:pt x="156817" y="1617"/>
                  </a:lnTo>
                  <a:lnTo>
                    <a:pt x="156928" y="1673"/>
                  </a:lnTo>
                  <a:lnTo>
                    <a:pt x="157263" y="1673"/>
                  </a:lnTo>
                  <a:lnTo>
                    <a:pt x="157430" y="1617"/>
                  </a:lnTo>
                  <a:lnTo>
                    <a:pt x="157709" y="1394"/>
                  </a:lnTo>
                  <a:lnTo>
                    <a:pt x="157876" y="1171"/>
                  </a:lnTo>
                  <a:lnTo>
                    <a:pt x="157932" y="1004"/>
                  </a:lnTo>
                  <a:lnTo>
                    <a:pt x="157932" y="837"/>
                  </a:lnTo>
                  <a:lnTo>
                    <a:pt x="157932" y="669"/>
                  </a:lnTo>
                  <a:lnTo>
                    <a:pt x="157876" y="502"/>
                  </a:lnTo>
                  <a:lnTo>
                    <a:pt x="157709" y="223"/>
                  </a:lnTo>
                  <a:lnTo>
                    <a:pt x="157430" y="56"/>
                  </a:lnTo>
                  <a:lnTo>
                    <a:pt x="157263" y="0"/>
                  </a:lnTo>
                  <a:close/>
                  <a:moveTo>
                    <a:pt x="160330" y="0"/>
                  </a:moveTo>
                  <a:lnTo>
                    <a:pt x="160163" y="56"/>
                  </a:lnTo>
                  <a:lnTo>
                    <a:pt x="159884" y="223"/>
                  </a:lnTo>
                  <a:lnTo>
                    <a:pt x="159717" y="502"/>
                  </a:lnTo>
                  <a:lnTo>
                    <a:pt x="159661" y="669"/>
                  </a:lnTo>
                  <a:lnTo>
                    <a:pt x="159661" y="837"/>
                  </a:lnTo>
                  <a:lnTo>
                    <a:pt x="159661" y="1004"/>
                  </a:lnTo>
                  <a:lnTo>
                    <a:pt x="159717" y="1171"/>
                  </a:lnTo>
                  <a:lnTo>
                    <a:pt x="159884" y="1394"/>
                  </a:lnTo>
                  <a:lnTo>
                    <a:pt x="160163" y="1617"/>
                  </a:lnTo>
                  <a:lnTo>
                    <a:pt x="160330" y="1673"/>
                  </a:lnTo>
                  <a:lnTo>
                    <a:pt x="160665" y="1673"/>
                  </a:lnTo>
                  <a:lnTo>
                    <a:pt x="160832" y="1617"/>
                  </a:lnTo>
                  <a:lnTo>
                    <a:pt x="161055" y="1394"/>
                  </a:lnTo>
                  <a:lnTo>
                    <a:pt x="161222" y="1171"/>
                  </a:lnTo>
                  <a:lnTo>
                    <a:pt x="161278" y="1004"/>
                  </a:lnTo>
                  <a:lnTo>
                    <a:pt x="161334" y="837"/>
                  </a:lnTo>
                  <a:lnTo>
                    <a:pt x="161278" y="669"/>
                  </a:lnTo>
                  <a:lnTo>
                    <a:pt x="161222" y="502"/>
                  </a:lnTo>
                  <a:lnTo>
                    <a:pt x="161055" y="223"/>
                  </a:lnTo>
                  <a:lnTo>
                    <a:pt x="160832" y="56"/>
                  </a:lnTo>
                  <a:lnTo>
                    <a:pt x="160665" y="0"/>
                  </a:lnTo>
                  <a:close/>
                  <a:moveTo>
                    <a:pt x="163676" y="0"/>
                  </a:moveTo>
                  <a:lnTo>
                    <a:pt x="163509" y="56"/>
                  </a:lnTo>
                  <a:lnTo>
                    <a:pt x="163286" y="223"/>
                  </a:lnTo>
                  <a:lnTo>
                    <a:pt x="163063" y="502"/>
                  </a:lnTo>
                  <a:lnTo>
                    <a:pt x="163063" y="669"/>
                  </a:lnTo>
                  <a:lnTo>
                    <a:pt x="163007" y="837"/>
                  </a:lnTo>
                  <a:lnTo>
                    <a:pt x="163063" y="1004"/>
                  </a:lnTo>
                  <a:lnTo>
                    <a:pt x="163063" y="1171"/>
                  </a:lnTo>
                  <a:lnTo>
                    <a:pt x="163286" y="1394"/>
                  </a:lnTo>
                  <a:lnTo>
                    <a:pt x="163509" y="1617"/>
                  </a:lnTo>
                  <a:lnTo>
                    <a:pt x="163676" y="1673"/>
                  </a:lnTo>
                  <a:lnTo>
                    <a:pt x="164011" y="1673"/>
                  </a:lnTo>
                  <a:lnTo>
                    <a:pt x="164178" y="1617"/>
                  </a:lnTo>
                  <a:lnTo>
                    <a:pt x="164457" y="1394"/>
                  </a:lnTo>
                  <a:lnTo>
                    <a:pt x="164624" y="1171"/>
                  </a:lnTo>
                  <a:lnTo>
                    <a:pt x="164680" y="1004"/>
                  </a:lnTo>
                  <a:lnTo>
                    <a:pt x="164680" y="837"/>
                  </a:lnTo>
                  <a:lnTo>
                    <a:pt x="164680" y="669"/>
                  </a:lnTo>
                  <a:lnTo>
                    <a:pt x="164624" y="502"/>
                  </a:lnTo>
                  <a:lnTo>
                    <a:pt x="164457" y="223"/>
                  </a:lnTo>
                  <a:lnTo>
                    <a:pt x="164178" y="56"/>
                  </a:lnTo>
                  <a:lnTo>
                    <a:pt x="164011" y="0"/>
                  </a:lnTo>
                  <a:close/>
                  <a:moveTo>
                    <a:pt x="168751" y="0"/>
                  </a:moveTo>
                  <a:lnTo>
                    <a:pt x="168584" y="56"/>
                  </a:lnTo>
                  <a:lnTo>
                    <a:pt x="168361" y="223"/>
                  </a:lnTo>
                  <a:lnTo>
                    <a:pt x="168137" y="502"/>
                  </a:lnTo>
                  <a:lnTo>
                    <a:pt x="168137" y="669"/>
                  </a:lnTo>
                  <a:lnTo>
                    <a:pt x="168082" y="837"/>
                  </a:lnTo>
                  <a:lnTo>
                    <a:pt x="168137" y="1004"/>
                  </a:lnTo>
                  <a:lnTo>
                    <a:pt x="168137" y="1171"/>
                  </a:lnTo>
                  <a:lnTo>
                    <a:pt x="168361" y="1394"/>
                  </a:lnTo>
                  <a:lnTo>
                    <a:pt x="168584" y="1617"/>
                  </a:lnTo>
                  <a:lnTo>
                    <a:pt x="168751" y="1673"/>
                  </a:lnTo>
                  <a:lnTo>
                    <a:pt x="169085" y="1673"/>
                  </a:lnTo>
                  <a:lnTo>
                    <a:pt x="169253" y="1617"/>
                  </a:lnTo>
                  <a:lnTo>
                    <a:pt x="169532" y="1394"/>
                  </a:lnTo>
                  <a:lnTo>
                    <a:pt x="169699" y="1171"/>
                  </a:lnTo>
                  <a:lnTo>
                    <a:pt x="169755" y="1004"/>
                  </a:lnTo>
                  <a:lnTo>
                    <a:pt x="169755" y="837"/>
                  </a:lnTo>
                  <a:lnTo>
                    <a:pt x="169755" y="669"/>
                  </a:lnTo>
                  <a:lnTo>
                    <a:pt x="169699" y="502"/>
                  </a:lnTo>
                  <a:lnTo>
                    <a:pt x="169532" y="223"/>
                  </a:lnTo>
                  <a:lnTo>
                    <a:pt x="169253" y="56"/>
                  </a:lnTo>
                  <a:lnTo>
                    <a:pt x="169085" y="0"/>
                  </a:lnTo>
                  <a:close/>
                  <a:moveTo>
                    <a:pt x="172097" y="0"/>
                  </a:moveTo>
                  <a:lnTo>
                    <a:pt x="171930" y="56"/>
                  </a:lnTo>
                  <a:lnTo>
                    <a:pt x="171651" y="223"/>
                  </a:lnTo>
                  <a:lnTo>
                    <a:pt x="171483" y="502"/>
                  </a:lnTo>
                  <a:lnTo>
                    <a:pt x="171428" y="669"/>
                  </a:lnTo>
                  <a:lnTo>
                    <a:pt x="171428" y="837"/>
                  </a:lnTo>
                  <a:lnTo>
                    <a:pt x="171428" y="1004"/>
                  </a:lnTo>
                  <a:lnTo>
                    <a:pt x="171483" y="1171"/>
                  </a:lnTo>
                  <a:lnTo>
                    <a:pt x="171651" y="1394"/>
                  </a:lnTo>
                  <a:lnTo>
                    <a:pt x="171930" y="1617"/>
                  </a:lnTo>
                  <a:lnTo>
                    <a:pt x="172097" y="1673"/>
                  </a:lnTo>
                  <a:lnTo>
                    <a:pt x="172432" y="1673"/>
                  </a:lnTo>
                  <a:lnTo>
                    <a:pt x="172599" y="1617"/>
                  </a:lnTo>
                  <a:lnTo>
                    <a:pt x="172822" y="1394"/>
                  </a:lnTo>
                  <a:lnTo>
                    <a:pt x="173045" y="1171"/>
                  </a:lnTo>
                  <a:lnTo>
                    <a:pt x="173045" y="1004"/>
                  </a:lnTo>
                  <a:lnTo>
                    <a:pt x="173101" y="837"/>
                  </a:lnTo>
                  <a:lnTo>
                    <a:pt x="173045" y="669"/>
                  </a:lnTo>
                  <a:lnTo>
                    <a:pt x="173045" y="502"/>
                  </a:lnTo>
                  <a:lnTo>
                    <a:pt x="172822" y="223"/>
                  </a:lnTo>
                  <a:lnTo>
                    <a:pt x="172599" y="56"/>
                  </a:lnTo>
                  <a:lnTo>
                    <a:pt x="172432" y="0"/>
                  </a:lnTo>
                  <a:close/>
                  <a:moveTo>
                    <a:pt x="183864" y="0"/>
                  </a:moveTo>
                  <a:lnTo>
                    <a:pt x="183696" y="56"/>
                  </a:lnTo>
                  <a:lnTo>
                    <a:pt x="183418" y="223"/>
                  </a:lnTo>
                  <a:lnTo>
                    <a:pt x="183250" y="502"/>
                  </a:lnTo>
                  <a:lnTo>
                    <a:pt x="183195" y="669"/>
                  </a:lnTo>
                  <a:lnTo>
                    <a:pt x="183195" y="837"/>
                  </a:lnTo>
                  <a:lnTo>
                    <a:pt x="183195" y="1004"/>
                  </a:lnTo>
                  <a:lnTo>
                    <a:pt x="183250" y="1171"/>
                  </a:lnTo>
                  <a:lnTo>
                    <a:pt x="183418" y="1394"/>
                  </a:lnTo>
                  <a:lnTo>
                    <a:pt x="183696" y="1617"/>
                  </a:lnTo>
                  <a:lnTo>
                    <a:pt x="183864" y="1673"/>
                  </a:lnTo>
                  <a:lnTo>
                    <a:pt x="184198" y="1673"/>
                  </a:lnTo>
                  <a:lnTo>
                    <a:pt x="184310" y="1617"/>
                  </a:lnTo>
                  <a:lnTo>
                    <a:pt x="184589" y="1394"/>
                  </a:lnTo>
                  <a:lnTo>
                    <a:pt x="184756" y="1171"/>
                  </a:lnTo>
                  <a:lnTo>
                    <a:pt x="184812" y="1004"/>
                  </a:lnTo>
                  <a:lnTo>
                    <a:pt x="184812" y="837"/>
                  </a:lnTo>
                  <a:lnTo>
                    <a:pt x="184812" y="669"/>
                  </a:lnTo>
                  <a:lnTo>
                    <a:pt x="184756" y="502"/>
                  </a:lnTo>
                  <a:lnTo>
                    <a:pt x="184589" y="223"/>
                  </a:lnTo>
                  <a:lnTo>
                    <a:pt x="184310" y="56"/>
                  </a:lnTo>
                  <a:lnTo>
                    <a:pt x="184198" y="0"/>
                  </a:lnTo>
                  <a:close/>
                  <a:moveTo>
                    <a:pt x="192285" y="0"/>
                  </a:moveTo>
                  <a:lnTo>
                    <a:pt x="192117" y="56"/>
                  </a:lnTo>
                  <a:lnTo>
                    <a:pt x="191838" y="223"/>
                  </a:lnTo>
                  <a:lnTo>
                    <a:pt x="191671" y="502"/>
                  </a:lnTo>
                  <a:lnTo>
                    <a:pt x="191615" y="669"/>
                  </a:lnTo>
                  <a:lnTo>
                    <a:pt x="191615" y="837"/>
                  </a:lnTo>
                  <a:lnTo>
                    <a:pt x="191615" y="1004"/>
                  </a:lnTo>
                  <a:lnTo>
                    <a:pt x="191671" y="1171"/>
                  </a:lnTo>
                  <a:lnTo>
                    <a:pt x="191838" y="1394"/>
                  </a:lnTo>
                  <a:lnTo>
                    <a:pt x="192117" y="1617"/>
                  </a:lnTo>
                  <a:lnTo>
                    <a:pt x="192285" y="1673"/>
                  </a:lnTo>
                  <a:lnTo>
                    <a:pt x="192619" y="1673"/>
                  </a:lnTo>
                  <a:lnTo>
                    <a:pt x="192786" y="1617"/>
                  </a:lnTo>
                  <a:lnTo>
                    <a:pt x="193010" y="1394"/>
                  </a:lnTo>
                  <a:lnTo>
                    <a:pt x="193233" y="1171"/>
                  </a:lnTo>
                  <a:lnTo>
                    <a:pt x="193233" y="1004"/>
                  </a:lnTo>
                  <a:lnTo>
                    <a:pt x="193288" y="837"/>
                  </a:lnTo>
                  <a:lnTo>
                    <a:pt x="193233" y="669"/>
                  </a:lnTo>
                  <a:lnTo>
                    <a:pt x="193233" y="502"/>
                  </a:lnTo>
                  <a:lnTo>
                    <a:pt x="193010" y="223"/>
                  </a:lnTo>
                  <a:lnTo>
                    <a:pt x="192786" y="56"/>
                  </a:lnTo>
                  <a:lnTo>
                    <a:pt x="192619" y="0"/>
                  </a:lnTo>
                  <a:close/>
                  <a:moveTo>
                    <a:pt x="195575" y="0"/>
                  </a:moveTo>
                  <a:lnTo>
                    <a:pt x="195463" y="56"/>
                  </a:lnTo>
                  <a:lnTo>
                    <a:pt x="195184" y="223"/>
                  </a:lnTo>
                  <a:lnTo>
                    <a:pt x="195017" y="502"/>
                  </a:lnTo>
                  <a:lnTo>
                    <a:pt x="194961" y="669"/>
                  </a:lnTo>
                  <a:lnTo>
                    <a:pt x="194906" y="837"/>
                  </a:lnTo>
                  <a:lnTo>
                    <a:pt x="194961" y="1004"/>
                  </a:lnTo>
                  <a:lnTo>
                    <a:pt x="195017" y="1171"/>
                  </a:lnTo>
                  <a:lnTo>
                    <a:pt x="195184" y="1394"/>
                  </a:lnTo>
                  <a:lnTo>
                    <a:pt x="195463" y="1617"/>
                  </a:lnTo>
                  <a:lnTo>
                    <a:pt x="195575" y="1673"/>
                  </a:lnTo>
                  <a:lnTo>
                    <a:pt x="195909" y="1673"/>
                  </a:lnTo>
                  <a:lnTo>
                    <a:pt x="196077" y="1617"/>
                  </a:lnTo>
                  <a:lnTo>
                    <a:pt x="196356" y="1394"/>
                  </a:lnTo>
                  <a:lnTo>
                    <a:pt x="196523" y="1171"/>
                  </a:lnTo>
                  <a:lnTo>
                    <a:pt x="196579" y="1004"/>
                  </a:lnTo>
                  <a:lnTo>
                    <a:pt x="196579" y="837"/>
                  </a:lnTo>
                  <a:lnTo>
                    <a:pt x="196579" y="669"/>
                  </a:lnTo>
                  <a:lnTo>
                    <a:pt x="196523" y="502"/>
                  </a:lnTo>
                  <a:lnTo>
                    <a:pt x="196356" y="223"/>
                  </a:lnTo>
                  <a:lnTo>
                    <a:pt x="196077" y="56"/>
                  </a:lnTo>
                  <a:lnTo>
                    <a:pt x="195909" y="0"/>
                  </a:lnTo>
                  <a:close/>
                  <a:moveTo>
                    <a:pt x="200705" y="0"/>
                  </a:moveTo>
                  <a:lnTo>
                    <a:pt x="200538" y="56"/>
                  </a:lnTo>
                  <a:lnTo>
                    <a:pt x="200259" y="223"/>
                  </a:lnTo>
                  <a:lnTo>
                    <a:pt x="200092" y="502"/>
                  </a:lnTo>
                  <a:lnTo>
                    <a:pt x="200036" y="669"/>
                  </a:lnTo>
                  <a:lnTo>
                    <a:pt x="200036" y="837"/>
                  </a:lnTo>
                  <a:lnTo>
                    <a:pt x="200036" y="1004"/>
                  </a:lnTo>
                  <a:lnTo>
                    <a:pt x="200092" y="1171"/>
                  </a:lnTo>
                  <a:lnTo>
                    <a:pt x="200259" y="1394"/>
                  </a:lnTo>
                  <a:lnTo>
                    <a:pt x="200538" y="1617"/>
                  </a:lnTo>
                  <a:lnTo>
                    <a:pt x="200705" y="1673"/>
                  </a:lnTo>
                  <a:lnTo>
                    <a:pt x="201040" y="1673"/>
                  </a:lnTo>
                  <a:lnTo>
                    <a:pt x="201152" y="1617"/>
                  </a:lnTo>
                  <a:lnTo>
                    <a:pt x="201430" y="1394"/>
                  </a:lnTo>
                  <a:lnTo>
                    <a:pt x="201598" y="1171"/>
                  </a:lnTo>
                  <a:lnTo>
                    <a:pt x="201653" y="1004"/>
                  </a:lnTo>
                  <a:lnTo>
                    <a:pt x="201653" y="837"/>
                  </a:lnTo>
                  <a:lnTo>
                    <a:pt x="201653" y="669"/>
                  </a:lnTo>
                  <a:lnTo>
                    <a:pt x="201598" y="502"/>
                  </a:lnTo>
                  <a:lnTo>
                    <a:pt x="201430" y="223"/>
                  </a:lnTo>
                  <a:lnTo>
                    <a:pt x="201152" y="56"/>
                  </a:lnTo>
                  <a:lnTo>
                    <a:pt x="201040" y="0"/>
                  </a:lnTo>
                  <a:close/>
                  <a:moveTo>
                    <a:pt x="205780" y="0"/>
                  </a:moveTo>
                  <a:lnTo>
                    <a:pt x="205613" y="56"/>
                  </a:lnTo>
                  <a:lnTo>
                    <a:pt x="205334" y="223"/>
                  </a:lnTo>
                  <a:lnTo>
                    <a:pt x="205167" y="502"/>
                  </a:lnTo>
                  <a:lnTo>
                    <a:pt x="205111" y="669"/>
                  </a:lnTo>
                  <a:lnTo>
                    <a:pt x="205111" y="837"/>
                  </a:lnTo>
                  <a:lnTo>
                    <a:pt x="205111" y="1004"/>
                  </a:lnTo>
                  <a:lnTo>
                    <a:pt x="205167" y="1171"/>
                  </a:lnTo>
                  <a:lnTo>
                    <a:pt x="205334" y="1394"/>
                  </a:lnTo>
                  <a:lnTo>
                    <a:pt x="205613" y="1617"/>
                  </a:lnTo>
                  <a:lnTo>
                    <a:pt x="205780" y="1673"/>
                  </a:lnTo>
                  <a:lnTo>
                    <a:pt x="206115" y="1673"/>
                  </a:lnTo>
                  <a:lnTo>
                    <a:pt x="206226" y="1617"/>
                  </a:lnTo>
                  <a:lnTo>
                    <a:pt x="206505" y="1394"/>
                  </a:lnTo>
                  <a:lnTo>
                    <a:pt x="206672" y="1171"/>
                  </a:lnTo>
                  <a:lnTo>
                    <a:pt x="206728" y="1004"/>
                  </a:lnTo>
                  <a:lnTo>
                    <a:pt x="206784" y="837"/>
                  </a:lnTo>
                  <a:lnTo>
                    <a:pt x="206728" y="669"/>
                  </a:lnTo>
                  <a:lnTo>
                    <a:pt x="206672" y="502"/>
                  </a:lnTo>
                  <a:lnTo>
                    <a:pt x="206505" y="223"/>
                  </a:lnTo>
                  <a:lnTo>
                    <a:pt x="206226" y="56"/>
                  </a:lnTo>
                  <a:lnTo>
                    <a:pt x="206115" y="0"/>
                  </a:lnTo>
                  <a:close/>
                  <a:moveTo>
                    <a:pt x="215818" y="0"/>
                  </a:moveTo>
                  <a:lnTo>
                    <a:pt x="215651" y="56"/>
                  </a:lnTo>
                  <a:lnTo>
                    <a:pt x="215372" y="223"/>
                  </a:lnTo>
                  <a:lnTo>
                    <a:pt x="215205" y="502"/>
                  </a:lnTo>
                  <a:lnTo>
                    <a:pt x="215149" y="669"/>
                  </a:lnTo>
                  <a:lnTo>
                    <a:pt x="215149" y="837"/>
                  </a:lnTo>
                  <a:lnTo>
                    <a:pt x="215149" y="1004"/>
                  </a:lnTo>
                  <a:lnTo>
                    <a:pt x="215205" y="1171"/>
                  </a:lnTo>
                  <a:lnTo>
                    <a:pt x="215372" y="1394"/>
                  </a:lnTo>
                  <a:lnTo>
                    <a:pt x="215651" y="1617"/>
                  </a:lnTo>
                  <a:lnTo>
                    <a:pt x="215818" y="1673"/>
                  </a:lnTo>
                  <a:lnTo>
                    <a:pt x="216153" y="1673"/>
                  </a:lnTo>
                  <a:lnTo>
                    <a:pt x="216264" y="1617"/>
                  </a:lnTo>
                  <a:lnTo>
                    <a:pt x="216543" y="1394"/>
                  </a:lnTo>
                  <a:lnTo>
                    <a:pt x="216710" y="1171"/>
                  </a:lnTo>
                  <a:lnTo>
                    <a:pt x="216766" y="1004"/>
                  </a:lnTo>
                  <a:lnTo>
                    <a:pt x="216822" y="837"/>
                  </a:lnTo>
                  <a:lnTo>
                    <a:pt x="216766" y="669"/>
                  </a:lnTo>
                  <a:lnTo>
                    <a:pt x="216710" y="502"/>
                  </a:lnTo>
                  <a:lnTo>
                    <a:pt x="216543" y="223"/>
                  </a:lnTo>
                  <a:lnTo>
                    <a:pt x="216264" y="56"/>
                  </a:lnTo>
                  <a:lnTo>
                    <a:pt x="216153" y="0"/>
                  </a:lnTo>
                  <a:close/>
                  <a:moveTo>
                    <a:pt x="224239" y="0"/>
                  </a:moveTo>
                  <a:lnTo>
                    <a:pt x="224072" y="56"/>
                  </a:lnTo>
                  <a:lnTo>
                    <a:pt x="223849" y="223"/>
                  </a:lnTo>
                  <a:lnTo>
                    <a:pt x="223626" y="502"/>
                  </a:lnTo>
                  <a:lnTo>
                    <a:pt x="223570" y="669"/>
                  </a:lnTo>
                  <a:lnTo>
                    <a:pt x="223570" y="837"/>
                  </a:lnTo>
                  <a:lnTo>
                    <a:pt x="223570" y="1004"/>
                  </a:lnTo>
                  <a:lnTo>
                    <a:pt x="223626" y="1171"/>
                  </a:lnTo>
                  <a:lnTo>
                    <a:pt x="223849" y="1394"/>
                  </a:lnTo>
                  <a:lnTo>
                    <a:pt x="224072" y="1617"/>
                  </a:lnTo>
                  <a:lnTo>
                    <a:pt x="224239" y="1673"/>
                  </a:lnTo>
                  <a:lnTo>
                    <a:pt x="224574" y="1673"/>
                  </a:lnTo>
                  <a:lnTo>
                    <a:pt x="224741" y="1617"/>
                  </a:lnTo>
                  <a:lnTo>
                    <a:pt x="225020" y="1394"/>
                  </a:lnTo>
                  <a:lnTo>
                    <a:pt x="225187" y="1171"/>
                  </a:lnTo>
                  <a:lnTo>
                    <a:pt x="225243" y="1004"/>
                  </a:lnTo>
                  <a:lnTo>
                    <a:pt x="225243" y="837"/>
                  </a:lnTo>
                  <a:lnTo>
                    <a:pt x="225243" y="669"/>
                  </a:lnTo>
                  <a:lnTo>
                    <a:pt x="225187" y="502"/>
                  </a:lnTo>
                  <a:lnTo>
                    <a:pt x="225020" y="223"/>
                  </a:lnTo>
                  <a:lnTo>
                    <a:pt x="224741" y="56"/>
                  </a:lnTo>
                  <a:lnTo>
                    <a:pt x="224574" y="0"/>
                  </a:lnTo>
                  <a:close/>
                  <a:moveTo>
                    <a:pt x="234389" y="0"/>
                  </a:moveTo>
                  <a:lnTo>
                    <a:pt x="234221" y="56"/>
                  </a:lnTo>
                  <a:lnTo>
                    <a:pt x="233998" y="223"/>
                  </a:lnTo>
                  <a:lnTo>
                    <a:pt x="233831" y="502"/>
                  </a:lnTo>
                  <a:lnTo>
                    <a:pt x="233775" y="669"/>
                  </a:lnTo>
                  <a:lnTo>
                    <a:pt x="233719" y="837"/>
                  </a:lnTo>
                  <a:lnTo>
                    <a:pt x="233775" y="1004"/>
                  </a:lnTo>
                  <a:lnTo>
                    <a:pt x="233831" y="1171"/>
                  </a:lnTo>
                  <a:lnTo>
                    <a:pt x="233998" y="1394"/>
                  </a:lnTo>
                  <a:lnTo>
                    <a:pt x="234221" y="1617"/>
                  </a:lnTo>
                  <a:lnTo>
                    <a:pt x="234389" y="1673"/>
                  </a:lnTo>
                  <a:lnTo>
                    <a:pt x="234723" y="1673"/>
                  </a:lnTo>
                  <a:lnTo>
                    <a:pt x="234891" y="1617"/>
                  </a:lnTo>
                  <a:lnTo>
                    <a:pt x="235169" y="1394"/>
                  </a:lnTo>
                  <a:lnTo>
                    <a:pt x="235337" y="1171"/>
                  </a:lnTo>
                  <a:lnTo>
                    <a:pt x="235392" y="1004"/>
                  </a:lnTo>
                  <a:lnTo>
                    <a:pt x="235392" y="837"/>
                  </a:lnTo>
                  <a:lnTo>
                    <a:pt x="235392" y="669"/>
                  </a:lnTo>
                  <a:lnTo>
                    <a:pt x="235337" y="502"/>
                  </a:lnTo>
                  <a:lnTo>
                    <a:pt x="235169" y="223"/>
                  </a:lnTo>
                  <a:lnTo>
                    <a:pt x="234891" y="56"/>
                  </a:lnTo>
                  <a:lnTo>
                    <a:pt x="234723" y="0"/>
                  </a:lnTo>
                  <a:close/>
                  <a:moveTo>
                    <a:pt x="242698" y="0"/>
                  </a:moveTo>
                  <a:lnTo>
                    <a:pt x="242531" y="56"/>
                  </a:lnTo>
                  <a:lnTo>
                    <a:pt x="242252" y="223"/>
                  </a:lnTo>
                  <a:lnTo>
                    <a:pt x="242084" y="502"/>
                  </a:lnTo>
                  <a:lnTo>
                    <a:pt x="242029" y="669"/>
                  </a:lnTo>
                  <a:lnTo>
                    <a:pt x="242029" y="837"/>
                  </a:lnTo>
                  <a:lnTo>
                    <a:pt x="242029" y="1004"/>
                  </a:lnTo>
                  <a:lnTo>
                    <a:pt x="242084" y="1171"/>
                  </a:lnTo>
                  <a:lnTo>
                    <a:pt x="242252" y="1394"/>
                  </a:lnTo>
                  <a:lnTo>
                    <a:pt x="242531" y="1617"/>
                  </a:lnTo>
                  <a:lnTo>
                    <a:pt x="242698" y="1673"/>
                  </a:lnTo>
                  <a:lnTo>
                    <a:pt x="243033" y="1673"/>
                  </a:lnTo>
                  <a:lnTo>
                    <a:pt x="243144" y="1617"/>
                  </a:lnTo>
                  <a:lnTo>
                    <a:pt x="243423" y="1394"/>
                  </a:lnTo>
                  <a:lnTo>
                    <a:pt x="243590" y="1171"/>
                  </a:lnTo>
                  <a:lnTo>
                    <a:pt x="243646" y="1004"/>
                  </a:lnTo>
                  <a:lnTo>
                    <a:pt x="243646" y="837"/>
                  </a:lnTo>
                  <a:lnTo>
                    <a:pt x="243646" y="669"/>
                  </a:lnTo>
                  <a:lnTo>
                    <a:pt x="243590" y="502"/>
                  </a:lnTo>
                  <a:lnTo>
                    <a:pt x="243423" y="223"/>
                  </a:lnTo>
                  <a:lnTo>
                    <a:pt x="243144" y="56"/>
                  </a:lnTo>
                  <a:lnTo>
                    <a:pt x="243033" y="0"/>
                  </a:lnTo>
                  <a:close/>
                  <a:moveTo>
                    <a:pt x="252792" y="0"/>
                  </a:moveTo>
                  <a:lnTo>
                    <a:pt x="252624" y="56"/>
                  </a:lnTo>
                  <a:lnTo>
                    <a:pt x="252346" y="223"/>
                  </a:lnTo>
                  <a:lnTo>
                    <a:pt x="252178" y="502"/>
                  </a:lnTo>
                  <a:lnTo>
                    <a:pt x="252123" y="669"/>
                  </a:lnTo>
                  <a:lnTo>
                    <a:pt x="252123" y="837"/>
                  </a:lnTo>
                  <a:lnTo>
                    <a:pt x="252123" y="1004"/>
                  </a:lnTo>
                  <a:lnTo>
                    <a:pt x="252178" y="1171"/>
                  </a:lnTo>
                  <a:lnTo>
                    <a:pt x="252346" y="1394"/>
                  </a:lnTo>
                  <a:lnTo>
                    <a:pt x="252624" y="1617"/>
                  </a:lnTo>
                  <a:lnTo>
                    <a:pt x="252792" y="1673"/>
                  </a:lnTo>
                  <a:lnTo>
                    <a:pt x="253126" y="1673"/>
                  </a:lnTo>
                  <a:lnTo>
                    <a:pt x="253238" y="1617"/>
                  </a:lnTo>
                  <a:lnTo>
                    <a:pt x="253517" y="1394"/>
                  </a:lnTo>
                  <a:lnTo>
                    <a:pt x="253684" y="1171"/>
                  </a:lnTo>
                  <a:lnTo>
                    <a:pt x="253740" y="1004"/>
                  </a:lnTo>
                  <a:lnTo>
                    <a:pt x="253740" y="837"/>
                  </a:lnTo>
                  <a:lnTo>
                    <a:pt x="253740" y="669"/>
                  </a:lnTo>
                  <a:lnTo>
                    <a:pt x="253684" y="502"/>
                  </a:lnTo>
                  <a:lnTo>
                    <a:pt x="253517" y="223"/>
                  </a:lnTo>
                  <a:lnTo>
                    <a:pt x="253238" y="56"/>
                  </a:lnTo>
                  <a:lnTo>
                    <a:pt x="253126" y="0"/>
                  </a:lnTo>
                  <a:close/>
                  <a:moveTo>
                    <a:pt x="256138" y="0"/>
                  </a:moveTo>
                  <a:lnTo>
                    <a:pt x="255970" y="56"/>
                  </a:lnTo>
                  <a:lnTo>
                    <a:pt x="255692" y="223"/>
                  </a:lnTo>
                  <a:lnTo>
                    <a:pt x="255524" y="502"/>
                  </a:lnTo>
                  <a:lnTo>
                    <a:pt x="255469" y="669"/>
                  </a:lnTo>
                  <a:lnTo>
                    <a:pt x="255469" y="837"/>
                  </a:lnTo>
                  <a:lnTo>
                    <a:pt x="255469" y="1004"/>
                  </a:lnTo>
                  <a:lnTo>
                    <a:pt x="255524" y="1171"/>
                  </a:lnTo>
                  <a:lnTo>
                    <a:pt x="255692" y="1394"/>
                  </a:lnTo>
                  <a:lnTo>
                    <a:pt x="255970" y="1617"/>
                  </a:lnTo>
                  <a:lnTo>
                    <a:pt x="256138" y="1673"/>
                  </a:lnTo>
                  <a:lnTo>
                    <a:pt x="256472" y="1673"/>
                  </a:lnTo>
                  <a:lnTo>
                    <a:pt x="256640" y="1617"/>
                  </a:lnTo>
                  <a:lnTo>
                    <a:pt x="256863" y="1394"/>
                  </a:lnTo>
                  <a:lnTo>
                    <a:pt x="257086" y="1171"/>
                  </a:lnTo>
                  <a:lnTo>
                    <a:pt x="257142" y="1004"/>
                  </a:lnTo>
                  <a:lnTo>
                    <a:pt x="257142" y="837"/>
                  </a:lnTo>
                  <a:lnTo>
                    <a:pt x="257142" y="669"/>
                  </a:lnTo>
                  <a:lnTo>
                    <a:pt x="257086" y="502"/>
                  </a:lnTo>
                  <a:lnTo>
                    <a:pt x="256863" y="223"/>
                  </a:lnTo>
                  <a:lnTo>
                    <a:pt x="256640" y="56"/>
                  </a:lnTo>
                  <a:lnTo>
                    <a:pt x="256472" y="0"/>
                  </a:lnTo>
                  <a:close/>
                  <a:moveTo>
                    <a:pt x="259484" y="0"/>
                  </a:moveTo>
                  <a:lnTo>
                    <a:pt x="259372" y="56"/>
                  </a:lnTo>
                  <a:lnTo>
                    <a:pt x="259093" y="223"/>
                  </a:lnTo>
                  <a:lnTo>
                    <a:pt x="258926" y="502"/>
                  </a:lnTo>
                  <a:lnTo>
                    <a:pt x="258870" y="669"/>
                  </a:lnTo>
                  <a:lnTo>
                    <a:pt x="258815" y="837"/>
                  </a:lnTo>
                  <a:lnTo>
                    <a:pt x="258870" y="1004"/>
                  </a:lnTo>
                  <a:lnTo>
                    <a:pt x="258926" y="1171"/>
                  </a:lnTo>
                  <a:lnTo>
                    <a:pt x="259093" y="1394"/>
                  </a:lnTo>
                  <a:lnTo>
                    <a:pt x="259372" y="1617"/>
                  </a:lnTo>
                  <a:lnTo>
                    <a:pt x="259484" y="1673"/>
                  </a:lnTo>
                  <a:lnTo>
                    <a:pt x="259818" y="1673"/>
                  </a:lnTo>
                  <a:lnTo>
                    <a:pt x="259986" y="1617"/>
                  </a:lnTo>
                  <a:lnTo>
                    <a:pt x="260265" y="1394"/>
                  </a:lnTo>
                  <a:lnTo>
                    <a:pt x="260432" y="1171"/>
                  </a:lnTo>
                  <a:lnTo>
                    <a:pt x="260488" y="1004"/>
                  </a:lnTo>
                  <a:lnTo>
                    <a:pt x="260488" y="837"/>
                  </a:lnTo>
                  <a:lnTo>
                    <a:pt x="260488" y="669"/>
                  </a:lnTo>
                  <a:lnTo>
                    <a:pt x="260432" y="502"/>
                  </a:lnTo>
                  <a:lnTo>
                    <a:pt x="260265" y="223"/>
                  </a:lnTo>
                  <a:lnTo>
                    <a:pt x="259986" y="56"/>
                  </a:lnTo>
                  <a:lnTo>
                    <a:pt x="259818" y="0"/>
                  </a:lnTo>
                  <a:close/>
                  <a:moveTo>
                    <a:pt x="264559" y="0"/>
                  </a:moveTo>
                  <a:lnTo>
                    <a:pt x="264447" y="56"/>
                  </a:lnTo>
                  <a:lnTo>
                    <a:pt x="264168" y="223"/>
                  </a:lnTo>
                  <a:lnTo>
                    <a:pt x="264001" y="502"/>
                  </a:lnTo>
                  <a:lnTo>
                    <a:pt x="263945" y="669"/>
                  </a:lnTo>
                  <a:lnTo>
                    <a:pt x="263889" y="837"/>
                  </a:lnTo>
                  <a:lnTo>
                    <a:pt x="263945" y="1004"/>
                  </a:lnTo>
                  <a:lnTo>
                    <a:pt x="264001" y="1171"/>
                  </a:lnTo>
                  <a:lnTo>
                    <a:pt x="264168" y="1394"/>
                  </a:lnTo>
                  <a:lnTo>
                    <a:pt x="264447" y="1617"/>
                  </a:lnTo>
                  <a:lnTo>
                    <a:pt x="264559" y="1673"/>
                  </a:lnTo>
                  <a:lnTo>
                    <a:pt x="264893" y="1673"/>
                  </a:lnTo>
                  <a:lnTo>
                    <a:pt x="265060" y="1617"/>
                  </a:lnTo>
                  <a:lnTo>
                    <a:pt x="265339" y="1394"/>
                  </a:lnTo>
                  <a:lnTo>
                    <a:pt x="265507" y="1171"/>
                  </a:lnTo>
                  <a:lnTo>
                    <a:pt x="265562" y="1004"/>
                  </a:lnTo>
                  <a:lnTo>
                    <a:pt x="265562" y="837"/>
                  </a:lnTo>
                  <a:lnTo>
                    <a:pt x="265562" y="669"/>
                  </a:lnTo>
                  <a:lnTo>
                    <a:pt x="265507" y="502"/>
                  </a:lnTo>
                  <a:lnTo>
                    <a:pt x="265339" y="223"/>
                  </a:lnTo>
                  <a:lnTo>
                    <a:pt x="265060" y="56"/>
                  </a:lnTo>
                  <a:lnTo>
                    <a:pt x="264893" y="0"/>
                  </a:lnTo>
                  <a:close/>
                  <a:moveTo>
                    <a:pt x="267905" y="0"/>
                  </a:moveTo>
                  <a:lnTo>
                    <a:pt x="267737" y="56"/>
                  </a:lnTo>
                  <a:lnTo>
                    <a:pt x="267514" y="223"/>
                  </a:lnTo>
                  <a:lnTo>
                    <a:pt x="267291" y="502"/>
                  </a:lnTo>
                  <a:lnTo>
                    <a:pt x="267291" y="669"/>
                  </a:lnTo>
                  <a:lnTo>
                    <a:pt x="267235" y="837"/>
                  </a:lnTo>
                  <a:lnTo>
                    <a:pt x="267291" y="1004"/>
                  </a:lnTo>
                  <a:lnTo>
                    <a:pt x="267291" y="1171"/>
                  </a:lnTo>
                  <a:lnTo>
                    <a:pt x="267514" y="1394"/>
                  </a:lnTo>
                  <a:lnTo>
                    <a:pt x="267737" y="1617"/>
                  </a:lnTo>
                  <a:lnTo>
                    <a:pt x="267905" y="1673"/>
                  </a:lnTo>
                  <a:lnTo>
                    <a:pt x="268239" y="1673"/>
                  </a:lnTo>
                  <a:lnTo>
                    <a:pt x="268406" y="1617"/>
                  </a:lnTo>
                  <a:lnTo>
                    <a:pt x="268685" y="1394"/>
                  </a:lnTo>
                  <a:lnTo>
                    <a:pt x="268853" y="1171"/>
                  </a:lnTo>
                  <a:lnTo>
                    <a:pt x="268908" y="1004"/>
                  </a:lnTo>
                  <a:lnTo>
                    <a:pt x="268908" y="837"/>
                  </a:lnTo>
                  <a:lnTo>
                    <a:pt x="268908" y="669"/>
                  </a:lnTo>
                  <a:lnTo>
                    <a:pt x="268853" y="502"/>
                  </a:lnTo>
                  <a:lnTo>
                    <a:pt x="268685" y="223"/>
                  </a:lnTo>
                  <a:lnTo>
                    <a:pt x="268406" y="56"/>
                  </a:lnTo>
                  <a:lnTo>
                    <a:pt x="268239" y="0"/>
                  </a:lnTo>
                  <a:close/>
                  <a:moveTo>
                    <a:pt x="279671" y="0"/>
                  </a:moveTo>
                  <a:lnTo>
                    <a:pt x="279504" y="56"/>
                  </a:lnTo>
                  <a:lnTo>
                    <a:pt x="279225" y="223"/>
                  </a:lnTo>
                  <a:lnTo>
                    <a:pt x="279058" y="502"/>
                  </a:lnTo>
                  <a:lnTo>
                    <a:pt x="279002" y="669"/>
                  </a:lnTo>
                  <a:lnTo>
                    <a:pt x="279002" y="837"/>
                  </a:lnTo>
                  <a:lnTo>
                    <a:pt x="279002" y="1004"/>
                  </a:lnTo>
                  <a:lnTo>
                    <a:pt x="279058" y="1171"/>
                  </a:lnTo>
                  <a:lnTo>
                    <a:pt x="279225" y="1394"/>
                  </a:lnTo>
                  <a:lnTo>
                    <a:pt x="279504" y="1617"/>
                  </a:lnTo>
                  <a:lnTo>
                    <a:pt x="279671" y="1673"/>
                  </a:lnTo>
                  <a:lnTo>
                    <a:pt x="280006" y="1673"/>
                  </a:lnTo>
                  <a:lnTo>
                    <a:pt x="280173" y="1617"/>
                  </a:lnTo>
                  <a:lnTo>
                    <a:pt x="280396" y="1394"/>
                  </a:lnTo>
                  <a:lnTo>
                    <a:pt x="280564" y="1171"/>
                  </a:lnTo>
                  <a:lnTo>
                    <a:pt x="280619" y="1004"/>
                  </a:lnTo>
                  <a:lnTo>
                    <a:pt x="280675" y="837"/>
                  </a:lnTo>
                  <a:lnTo>
                    <a:pt x="280619" y="669"/>
                  </a:lnTo>
                  <a:lnTo>
                    <a:pt x="280564" y="502"/>
                  </a:lnTo>
                  <a:lnTo>
                    <a:pt x="280396" y="223"/>
                  </a:lnTo>
                  <a:lnTo>
                    <a:pt x="280173" y="56"/>
                  </a:lnTo>
                  <a:lnTo>
                    <a:pt x="280006" y="0"/>
                  </a:lnTo>
                  <a:close/>
                  <a:moveTo>
                    <a:pt x="2510" y="3346"/>
                  </a:moveTo>
                  <a:lnTo>
                    <a:pt x="2342" y="3402"/>
                  </a:lnTo>
                  <a:lnTo>
                    <a:pt x="2175" y="3458"/>
                  </a:lnTo>
                  <a:lnTo>
                    <a:pt x="1896" y="3625"/>
                  </a:lnTo>
                  <a:lnTo>
                    <a:pt x="1729" y="3848"/>
                  </a:lnTo>
                  <a:lnTo>
                    <a:pt x="1673" y="4015"/>
                  </a:lnTo>
                  <a:lnTo>
                    <a:pt x="1673" y="4183"/>
                  </a:lnTo>
                  <a:lnTo>
                    <a:pt x="1673" y="4350"/>
                  </a:lnTo>
                  <a:lnTo>
                    <a:pt x="1729" y="4517"/>
                  </a:lnTo>
                  <a:lnTo>
                    <a:pt x="1896" y="4796"/>
                  </a:lnTo>
                  <a:lnTo>
                    <a:pt x="2175" y="4963"/>
                  </a:lnTo>
                  <a:lnTo>
                    <a:pt x="2342" y="5019"/>
                  </a:lnTo>
                  <a:lnTo>
                    <a:pt x="2677" y="5019"/>
                  </a:lnTo>
                  <a:lnTo>
                    <a:pt x="2788" y="4963"/>
                  </a:lnTo>
                  <a:lnTo>
                    <a:pt x="3067" y="4796"/>
                  </a:lnTo>
                  <a:lnTo>
                    <a:pt x="3234" y="4517"/>
                  </a:lnTo>
                  <a:lnTo>
                    <a:pt x="3290" y="4350"/>
                  </a:lnTo>
                  <a:lnTo>
                    <a:pt x="3290" y="4183"/>
                  </a:lnTo>
                  <a:lnTo>
                    <a:pt x="3290" y="4015"/>
                  </a:lnTo>
                  <a:lnTo>
                    <a:pt x="3234" y="3848"/>
                  </a:lnTo>
                  <a:lnTo>
                    <a:pt x="3067" y="3625"/>
                  </a:lnTo>
                  <a:lnTo>
                    <a:pt x="2788" y="3458"/>
                  </a:lnTo>
                  <a:lnTo>
                    <a:pt x="2677" y="3402"/>
                  </a:lnTo>
                  <a:lnTo>
                    <a:pt x="2510" y="3346"/>
                  </a:lnTo>
                  <a:close/>
                  <a:moveTo>
                    <a:pt x="10930" y="3346"/>
                  </a:moveTo>
                  <a:lnTo>
                    <a:pt x="10763" y="3402"/>
                  </a:lnTo>
                  <a:lnTo>
                    <a:pt x="10596" y="3458"/>
                  </a:lnTo>
                  <a:lnTo>
                    <a:pt x="10317" y="3625"/>
                  </a:lnTo>
                  <a:lnTo>
                    <a:pt x="10150" y="3848"/>
                  </a:lnTo>
                  <a:lnTo>
                    <a:pt x="10094" y="4015"/>
                  </a:lnTo>
                  <a:lnTo>
                    <a:pt x="10094" y="4183"/>
                  </a:lnTo>
                  <a:lnTo>
                    <a:pt x="10094" y="4350"/>
                  </a:lnTo>
                  <a:lnTo>
                    <a:pt x="10150" y="4517"/>
                  </a:lnTo>
                  <a:lnTo>
                    <a:pt x="10317" y="4796"/>
                  </a:lnTo>
                  <a:lnTo>
                    <a:pt x="10596" y="4963"/>
                  </a:lnTo>
                  <a:lnTo>
                    <a:pt x="10763" y="5019"/>
                  </a:lnTo>
                  <a:lnTo>
                    <a:pt x="11098" y="5019"/>
                  </a:lnTo>
                  <a:lnTo>
                    <a:pt x="11265" y="4963"/>
                  </a:lnTo>
                  <a:lnTo>
                    <a:pt x="11488" y="4796"/>
                  </a:lnTo>
                  <a:lnTo>
                    <a:pt x="11711" y="4517"/>
                  </a:lnTo>
                  <a:lnTo>
                    <a:pt x="11711" y="4350"/>
                  </a:lnTo>
                  <a:lnTo>
                    <a:pt x="11767" y="4183"/>
                  </a:lnTo>
                  <a:lnTo>
                    <a:pt x="11711" y="4015"/>
                  </a:lnTo>
                  <a:lnTo>
                    <a:pt x="11711" y="3848"/>
                  </a:lnTo>
                  <a:lnTo>
                    <a:pt x="11488" y="3625"/>
                  </a:lnTo>
                  <a:lnTo>
                    <a:pt x="11265" y="3458"/>
                  </a:lnTo>
                  <a:lnTo>
                    <a:pt x="11098" y="3402"/>
                  </a:lnTo>
                  <a:lnTo>
                    <a:pt x="10930" y="3346"/>
                  </a:lnTo>
                  <a:close/>
                  <a:moveTo>
                    <a:pt x="15949" y="3346"/>
                  </a:moveTo>
                  <a:lnTo>
                    <a:pt x="15782" y="3402"/>
                  </a:lnTo>
                  <a:lnTo>
                    <a:pt x="15671" y="3458"/>
                  </a:lnTo>
                  <a:lnTo>
                    <a:pt x="15392" y="3625"/>
                  </a:lnTo>
                  <a:lnTo>
                    <a:pt x="15224" y="3848"/>
                  </a:lnTo>
                  <a:lnTo>
                    <a:pt x="15169" y="4015"/>
                  </a:lnTo>
                  <a:lnTo>
                    <a:pt x="15113" y="4183"/>
                  </a:lnTo>
                  <a:lnTo>
                    <a:pt x="15169" y="4350"/>
                  </a:lnTo>
                  <a:lnTo>
                    <a:pt x="15224" y="4517"/>
                  </a:lnTo>
                  <a:lnTo>
                    <a:pt x="15392" y="4796"/>
                  </a:lnTo>
                  <a:lnTo>
                    <a:pt x="15671" y="4963"/>
                  </a:lnTo>
                  <a:lnTo>
                    <a:pt x="15782" y="5019"/>
                  </a:lnTo>
                  <a:lnTo>
                    <a:pt x="16117" y="5019"/>
                  </a:lnTo>
                  <a:lnTo>
                    <a:pt x="16284" y="4963"/>
                  </a:lnTo>
                  <a:lnTo>
                    <a:pt x="16563" y="4796"/>
                  </a:lnTo>
                  <a:lnTo>
                    <a:pt x="16730" y="4517"/>
                  </a:lnTo>
                  <a:lnTo>
                    <a:pt x="16786" y="4350"/>
                  </a:lnTo>
                  <a:lnTo>
                    <a:pt x="16786" y="4183"/>
                  </a:lnTo>
                  <a:lnTo>
                    <a:pt x="16786" y="4015"/>
                  </a:lnTo>
                  <a:lnTo>
                    <a:pt x="16730" y="3848"/>
                  </a:lnTo>
                  <a:lnTo>
                    <a:pt x="16563" y="3625"/>
                  </a:lnTo>
                  <a:lnTo>
                    <a:pt x="16284" y="3458"/>
                  </a:lnTo>
                  <a:lnTo>
                    <a:pt x="16117" y="3402"/>
                  </a:lnTo>
                  <a:lnTo>
                    <a:pt x="15949" y="3346"/>
                  </a:lnTo>
                  <a:close/>
                  <a:moveTo>
                    <a:pt x="19295" y="3346"/>
                  </a:moveTo>
                  <a:lnTo>
                    <a:pt x="19128" y="3402"/>
                  </a:lnTo>
                  <a:lnTo>
                    <a:pt x="18961" y="3458"/>
                  </a:lnTo>
                  <a:lnTo>
                    <a:pt x="18682" y="3625"/>
                  </a:lnTo>
                  <a:lnTo>
                    <a:pt x="18515" y="3848"/>
                  </a:lnTo>
                  <a:lnTo>
                    <a:pt x="18459" y="4015"/>
                  </a:lnTo>
                  <a:lnTo>
                    <a:pt x="18459" y="4183"/>
                  </a:lnTo>
                  <a:lnTo>
                    <a:pt x="18459" y="4350"/>
                  </a:lnTo>
                  <a:lnTo>
                    <a:pt x="18515" y="4517"/>
                  </a:lnTo>
                  <a:lnTo>
                    <a:pt x="18682" y="4796"/>
                  </a:lnTo>
                  <a:lnTo>
                    <a:pt x="18961" y="4963"/>
                  </a:lnTo>
                  <a:lnTo>
                    <a:pt x="19128" y="5019"/>
                  </a:lnTo>
                  <a:lnTo>
                    <a:pt x="19463" y="5019"/>
                  </a:lnTo>
                  <a:lnTo>
                    <a:pt x="19630" y="4963"/>
                  </a:lnTo>
                  <a:lnTo>
                    <a:pt x="19853" y="4796"/>
                  </a:lnTo>
                  <a:lnTo>
                    <a:pt x="20076" y="4517"/>
                  </a:lnTo>
                  <a:lnTo>
                    <a:pt x="20076" y="4350"/>
                  </a:lnTo>
                  <a:lnTo>
                    <a:pt x="20132" y="4183"/>
                  </a:lnTo>
                  <a:lnTo>
                    <a:pt x="20076" y="4015"/>
                  </a:lnTo>
                  <a:lnTo>
                    <a:pt x="20076" y="3848"/>
                  </a:lnTo>
                  <a:lnTo>
                    <a:pt x="19853" y="3625"/>
                  </a:lnTo>
                  <a:lnTo>
                    <a:pt x="19630" y="3458"/>
                  </a:lnTo>
                  <a:lnTo>
                    <a:pt x="19463" y="3402"/>
                  </a:lnTo>
                  <a:lnTo>
                    <a:pt x="19295" y="3346"/>
                  </a:lnTo>
                  <a:close/>
                  <a:moveTo>
                    <a:pt x="24370" y="3346"/>
                  </a:moveTo>
                  <a:lnTo>
                    <a:pt x="24203" y="3402"/>
                  </a:lnTo>
                  <a:lnTo>
                    <a:pt x="24036" y="3458"/>
                  </a:lnTo>
                  <a:lnTo>
                    <a:pt x="23757" y="3625"/>
                  </a:lnTo>
                  <a:lnTo>
                    <a:pt x="23589" y="3848"/>
                  </a:lnTo>
                  <a:lnTo>
                    <a:pt x="23534" y="4015"/>
                  </a:lnTo>
                  <a:lnTo>
                    <a:pt x="23534" y="4183"/>
                  </a:lnTo>
                  <a:lnTo>
                    <a:pt x="23534" y="4350"/>
                  </a:lnTo>
                  <a:lnTo>
                    <a:pt x="23589" y="4517"/>
                  </a:lnTo>
                  <a:lnTo>
                    <a:pt x="23757" y="4796"/>
                  </a:lnTo>
                  <a:lnTo>
                    <a:pt x="24036" y="4963"/>
                  </a:lnTo>
                  <a:lnTo>
                    <a:pt x="24203" y="5019"/>
                  </a:lnTo>
                  <a:lnTo>
                    <a:pt x="24537" y="5019"/>
                  </a:lnTo>
                  <a:lnTo>
                    <a:pt x="24649" y="4963"/>
                  </a:lnTo>
                  <a:lnTo>
                    <a:pt x="24928" y="4796"/>
                  </a:lnTo>
                  <a:lnTo>
                    <a:pt x="25095" y="4517"/>
                  </a:lnTo>
                  <a:lnTo>
                    <a:pt x="25151" y="4350"/>
                  </a:lnTo>
                  <a:lnTo>
                    <a:pt x="25207" y="4183"/>
                  </a:lnTo>
                  <a:lnTo>
                    <a:pt x="25151" y="4015"/>
                  </a:lnTo>
                  <a:lnTo>
                    <a:pt x="25095" y="3848"/>
                  </a:lnTo>
                  <a:lnTo>
                    <a:pt x="24928" y="3625"/>
                  </a:lnTo>
                  <a:lnTo>
                    <a:pt x="24649" y="3458"/>
                  </a:lnTo>
                  <a:lnTo>
                    <a:pt x="24537" y="3402"/>
                  </a:lnTo>
                  <a:lnTo>
                    <a:pt x="24370" y="3346"/>
                  </a:lnTo>
                  <a:close/>
                  <a:moveTo>
                    <a:pt x="27660" y="3346"/>
                  </a:moveTo>
                  <a:lnTo>
                    <a:pt x="27493" y="3402"/>
                  </a:lnTo>
                  <a:lnTo>
                    <a:pt x="27326" y="3458"/>
                  </a:lnTo>
                  <a:lnTo>
                    <a:pt x="27103" y="3625"/>
                  </a:lnTo>
                  <a:lnTo>
                    <a:pt x="26880" y="3848"/>
                  </a:lnTo>
                  <a:lnTo>
                    <a:pt x="26880" y="4015"/>
                  </a:lnTo>
                  <a:lnTo>
                    <a:pt x="26824" y="4183"/>
                  </a:lnTo>
                  <a:lnTo>
                    <a:pt x="26880" y="4350"/>
                  </a:lnTo>
                  <a:lnTo>
                    <a:pt x="26880" y="4517"/>
                  </a:lnTo>
                  <a:lnTo>
                    <a:pt x="27103" y="4796"/>
                  </a:lnTo>
                  <a:lnTo>
                    <a:pt x="27326" y="4963"/>
                  </a:lnTo>
                  <a:lnTo>
                    <a:pt x="27493" y="5019"/>
                  </a:lnTo>
                  <a:lnTo>
                    <a:pt x="27828" y="5019"/>
                  </a:lnTo>
                  <a:lnTo>
                    <a:pt x="27995" y="4963"/>
                  </a:lnTo>
                  <a:lnTo>
                    <a:pt x="28274" y="4796"/>
                  </a:lnTo>
                  <a:lnTo>
                    <a:pt x="28441" y="4517"/>
                  </a:lnTo>
                  <a:lnTo>
                    <a:pt x="28497" y="4350"/>
                  </a:lnTo>
                  <a:lnTo>
                    <a:pt x="28497" y="4183"/>
                  </a:lnTo>
                  <a:lnTo>
                    <a:pt x="28497" y="4015"/>
                  </a:lnTo>
                  <a:lnTo>
                    <a:pt x="28441" y="3848"/>
                  </a:lnTo>
                  <a:lnTo>
                    <a:pt x="28274" y="3625"/>
                  </a:lnTo>
                  <a:lnTo>
                    <a:pt x="27995" y="3458"/>
                  </a:lnTo>
                  <a:lnTo>
                    <a:pt x="27828" y="3402"/>
                  </a:lnTo>
                  <a:lnTo>
                    <a:pt x="27660" y="3346"/>
                  </a:lnTo>
                  <a:close/>
                  <a:moveTo>
                    <a:pt x="31118" y="3346"/>
                  </a:moveTo>
                  <a:lnTo>
                    <a:pt x="30951" y="3402"/>
                  </a:lnTo>
                  <a:lnTo>
                    <a:pt x="30783" y="3458"/>
                  </a:lnTo>
                  <a:lnTo>
                    <a:pt x="30505" y="3625"/>
                  </a:lnTo>
                  <a:lnTo>
                    <a:pt x="30337" y="3848"/>
                  </a:lnTo>
                  <a:lnTo>
                    <a:pt x="30281" y="4015"/>
                  </a:lnTo>
                  <a:lnTo>
                    <a:pt x="30281" y="4183"/>
                  </a:lnTo>
                  <a:lnTo>
                    <a:pt x="30281" y="4350"/>
                  </a:lnTo>
                  <a:lnTo>
                    <a:pt x="30337" y="4517"/>
                  </a:lnTo>
                  <a:lnTo>
                    <a:pt x="30505" y="4796"/>
                  </a:lnTo>
                  <a:lnTo>
                    <a:pt x="30783" y="4963"/>
                  </a:lnTo>
                  <a:lnTo>
                    <a:pt x="30951" y="5019"/>
                  </a:lnTo>
                  <a:lnTo>
                    <a:pt x="31285" y="5019"/>
                  </a:lnTo>
                  <a:lnTo>
                    <a:pt x="31397" y="4963"/>
                  </a:lnTo>
                  <a:lnTo>
                    <a:pt x="31676" y="4796"/>
                  </a:lnTo>
                  <a:lnTo>
                    <a:pt x="31843" y="4517"/>
                  </a:lnTo>
                  <a:lnTo>
                    <a:pt x="31899" y="4350"/>
                  </a:lnTo>
                  <a:lnTo>
                    <a:pt x="31899" y="4183"/>
                  </a:lnTo>
                  <a:lnTo>
                    <a:pt x="31899" y="4015"/>
                  </a:lnTo>
                  <a:lnTo>
                    <a:pt x="31843" y="3848"/>
                  </a:lnTo>
                  <a:lnTo>
                    <a:pt x="31676" y="3625"/>
                  </a:lnTo>
                  <a:lnTo>
                    <a:pt x="31397" y="3458"/>
                  </a:lnTo>
                  <a:lnTo>
                    <a:pt x="31285" y="3402"/>
                  </a:lnTo>
                  <a:lnTo>
                    <a:pt x="31118" y="3346"/>
                  </a:lnTo>
                  <a:close/>
                  <a:moveTo>
                    <a:pt x="41156" y="3346"/>
                  </a:moveTo>
                  <a:lnTo>
                    <a:pt x="40989" y="3402"/>
                  </a:lnTo>
                  <a:lnTo>
                    <a:pt x="40821" y="3458"/>
                  </a:lnTo>
                  <a:lnTo>
                    <a:pt x="40543" y="3625"/>
                  </a:lnTo>
                  <a:lnTo>
                    <a:pt x="40375" y="3848"/>
                  </a:lnTo>
                  <a:lnTo>
                    <a:pt x="40320" y="4015"/>
                  </a:lnTo>
                  <a:lnTo>
                    <a:pt x="40320" y="4183"/>
                  </a:lnTo>
                  <a:lnTo>
                    <a:pt x="40320" y="4350"/>
                  </a:lnTo>
                  <a:lnTo>
                    <a:pt x="40375" y="4517"/>
                  </a:lnTo>
                  <a:lnTo>
                    <a:pt x="40543" y="4796"/>
                  </a:lnTo>
                  <a:lnTo>
                    <a:pt x="40821" y="4963"/>
                  </a:lnTo>
                  <a:lnTo>
                    <a:pt x="40989" y="5019"/>
                  </a:lnTo>
                  <a:lnTo>
                    <a:pt x="41323" y="5019"/>
                  </a:lnTo>
                  <a:lnTo>
                    <a:pt x="41435" y="4963"/>
                  </a:lnTo>
                  <a:lnTo>
                    <a:pt x="41714" y="4796"/>
                  </a:lnTo>
                  <a:lnTo>
                    <a:pt x="41881" y="4517"/>
                  </a:lnTo>
                  <a:lnTo>
                    <a:pt x="41937" y="4350"/>
                  </a:lnTo>
                  <a:lnTo>
                    <a:pt x="41937" y="4183"/>
                  </a:lnTo>
                  <a:lnTo>
                    <a:pt x="41937" y="4015"/>
                  </a:lnTo>
                  <a:lnTo>
                    <a:pt x="41881" y="3848"/>
                  </a:lnTo>
                  <a:lnTo>
                    <a:pt x="41714" y="3625"/>
                  </a:lnTo>
                  <a:lnTo>
                    <a:pt x="41435" y="3458"/>
                  </a:lnTo>
                  <a:lnTo>
                    <a:pt x="41323" y="3402"/>
                  </a:lnTo>
                  <a:lnTo>
                    <a:pt x="41156" y="3346"/>
                  </a:lnTo>
                  <a:close/>
                  <a:moveTo>
                    <a:pt x="83037" y="3402"/>
                  </a:moveTo>
                  <a:lnTo>
                    <a:pt x="82870" y="3458"/>
                  </a:lnTo>
                  <a:lnTo>
                    <a:pt x="82591" y="3625"/>
                  </a:lnTo>
                  <a:lnTo>
                    <a:pt x="82424" y="3904"/>
                  </a:lnTo>
                  <a:lnTo>
                    <a:pt x="82368" y="4015"/>
                  </a:lnTo>
                  <a:lnTo>
                    <a:pt x="82368" y="4183"/>
                  </a:lnTo>
                  <a:lnTo>
                    <a:pt x="82368" y="4350"/>
                  </a:lnTo>
                  <a:lnTo>
                    <a:pt x="82424" y="4517"/>
                  </a:lnTo>
                  <a:lnTo>
                    <a:pt x="82591" y="4796"/>
                  </a:lnTo>
                  <a:lnTo>
                    <a:pt x="82870" y="4963"/>
                  </a:lnTo>
                  <a:lnTo>
                    <a:pt x="83037" y="5019"/>
                  </a:lnTo>
                  <a:lnTo>
                    <a:pt x="83372" y="5019"/>
                  </a:lnTo>
                  <a:lnTo>
                    <a:pt x="83539" y="4963"/>
                  </a:lnTo>
                  <a:lnTo>
                    <a:pt x="83762" y="4796"/>
                  </a:lnTo>
                  <a:lnTo>
                    <a:pt x="83985" y="4517"/>
                  </a:lnTo>
                  <a:lnTo>
                    <a:pt x="83985" y="4350"/>
                  </a:lnTo>
                  <a:lnTo>
                    <a:pt x="84041" y="4183"/>
                  </a:lnTo>
                  <a:lnTo>
                    <a:pt x="83985" y="4015"/>
                  </a:lnTo>
                  <a:lnTo>
                    <a:pt x="83985" y="3904"/>
                  </a:lnTo>
                  <a:lnTo>
                    <a:pt x="83762" y="3625"/>
                  </a:lnTo>
                  <a:lnTo>
                    <a:pt x="83539" y="3458"/>
                  </a:lnTo>
                  <a:lnTo>
                    <a:pt x="83372" y="3402"/>
                  </a:lnTo>
                  <a:close/>
                  <a:moveTo>
                    <a:pt x="86383" y="3402"/>
                  </a:moveTo>
                  <a:lnTo>
                    <a:pt x="86216" y="3458"/>
                  </a:lnTo>
                  <a:lnTo>
                    <a:pt x="85993" y="3625"/>
                  </a:lnTo>
                  <a:lnTo>
                    <a:pt x="85825" y="3904"/>
                  </a:lnTo>
                  <a:lnTo>
                    <a:pt x="85770" y="4015"/>
                  </a:lnTo>
                  <a:lnTo>
                    <a:pt x="85714" y="4183"/>
                  </a:lnTo>
                  <a:lnTo>
                    <a:pt x="85770" y="4350"/>
                  </a:lnTo>
                  <a:lnTo>
                    <a:pt x="85825" y="4517"/>
                  </a:lnTo>
                  <a:lnTo>
                    <a:pt x="85993" y="4796"/>
                  </a:lnTo>
                  <a:lnTo>
                    <a:pt x="86216" y="4963"/>
                  </a:lnTo>
                  <a:lnTo>
                    <a:pt x="86383" y="5019"/>
                  </a:lnTo>
                  <a:lnTo>
                    <a:pt x="86718" y="5019"/>
                  </a:lnTo>
                  <a:lnTo>
                    <a:pt x="86885" y="4963"/>
                  </a:lnTo>
                  <a:lnTo>
                    <a:pt x="87164" y="4796"/>
                  </a:lnTo>
                  <a:lnTo>
                    <a:pt x="87331" y="4517"/>
                  </a:lnTo>
                  <a:lnTo>
                    <a:pt x="87387" y="4350"/>
                  </a:lnTo>
                  <a:lnTo>
                    <a:pt x="87387" y="4183"/>
                  </a:lnTo>
                  <a:lnTo>
                    <a:pt x="87387" y="4015"/>
                  </a:lnTo>
                  <a:lnTo>
                    <a:pt x="87331" y="3904"/>
                  </a:lnTo>
                  <a:lnTo>
                    <a:pt x="87164" y="3625"/>
                  </a:lnTo>
                  <a:lnTo>
                    <a:pt x="86885" y="3458"/>
                  </a:lnTo>
                  <a:lnTo>
                    <a:pt x="86718" y="3402"/>
                  </a:lnTo>
                  <a:close/>
                  <a:moveTo>
                    <a:pt x="89785" y="3402"/>
                  </a:moveTo>
                  <a:lnTo>
                    <a:pt x="89618" y="3458"/>
                  </a:lnTo>
                  <a:lnTo>
                    <a:pt x="89339" y="3625"/>
                  </a:lnTo>
                  <a:lnTo>
                    <a:pt x="89171" y="3904"/>
                  </a:lnTo>
                  <a:lnTo>
                    <a:pt x="89116" y="4015"/>
                  </a:lnTo>
                  <a:lnTo>
                    <a:pt x="89116" y="4183"/>
                  </a:lnTo>
                  <a:lnTo>
                    <a:pt x="89116" y="4350"/>
                  </a:lnTo>
                  <a:lnTo>
                    <a:pt x="89171" y="4517"/>
                  </a:lnTo>
                  <a:lnTo>
                    <a:pt x="89339" y="4796"/>
                  </a:lnTo>
                  <a:lnTo>
                    <a:pt x="89618" y="4963"/>
                  </a:lnTo>
                  <a:lnTo>
                    <a:pt x="89785" y="5019"/>
                  </a:lnTo>
                  <a:lnTo>
                    <a:pt x="90119" y="5019"/>
                  </a:lnTo>
                  <a:lnTo>
                    <a:pt x="90231" y="4963"/>
                  </a:lnTo>
                  <a:lnTo>
                    <a:pt x="90510" y="4796"/>
                  </a:lnTo>
                  <a:lnTo>
                    <a:pt x="90677" y="4517"/>
                  </a:lnTo>
                  <a:lnTo>
                    <a:pt x="90733" y="4350"/>
                  </a:lnTo>
                  <a:lnTo>
                    <a:pt x="90733" y="4183"/>
                  </a:lnTo>
                  <a:lnTo>
                    <a:pt x="90733" y="4015"/>
                  </a:lnTo>
                  <a:lnTo>
                    <a:pt x="90677" y="3904"/>
                  </a:lnTo>
                  <a:lnTo>
                    <a:pt x="90510" y="3625"/>
                  </a:lnTo>
                  <a:lnTo>
                    <a:pt x="90231" y="3458"/>
                  </a:lnTo>
                  <a:lnTo>
                    <a:pt x="90119" y="3402"/>
                  </a:lnTo>
                  <a:close/>
                  <a:moveTo>
                    <a:pt x="93075" y="3402"/>
                  </a:moveTo>
                  <a:lnTo>
                    <a:pt x="92908" y="3458"/>
                  </a:lnTo>
                  <a:lnTo>
                    <a:pt x="92685" y="3625"/>
                  </a:lnTo>
                  <a:lnTo>
                    <a:pt x="92462" y="3904"/>
                  </a:lnTo>
                  <a:lnTo>
                    <a:pt x="92462" y="4015"/>
                  </a:lnTo>
                  <a:lnTo>
                    <a:pt x="92406" y="4183"/>
                  </a:lnTo>
                  <a:lnTo>
                    <a:pt x="92462" y="4350"/>
                  </a:lnTo>
                  <a:lnTo>
                    <a:pt x="92462" y="4517"/>
                  </a:lnTo>
                  <a:lnTo>
                    <a:pt x="92685" y="4796"/>
                  </a:lnTo>
                  <a:lnTo>
                    <a:pt x="92908" y="4963"/>
                  </a:lnTo>
                  <a:lnTo>
                    <a:pt x="93075" y="5019"/>
                  </a:lnTo>
                  <a:lnTo>
                    <a:pt x="93410" y="5019"/>
                  </a:lnTo>
                  <a:lnTo>
                    <a:pt x="93577" y="4963"/>
                  </a:lnTo>
                  <a:lnTo>
                    <a:pt x="93856" y="4796"/>
                  </a:lnTo>
                  <a:lnTo>
                    <a:pt x="94023" y="4517"/>
                  </a:lnTo>
                  <a:lnTo>
                    <a:pt x="94079" y="4350"/>
                  </a:lnTo>
                  <a:lnTo>
                    <a:pt x="94079" y="4183"/>
                  </a:lnTo>
                  <a:lnTo>
                    <a:pt x="94079" y="4015"/>
                  </a:lnTo>
                  <a:lnTo>
                    <a:pt x="94023" y="3904"/>
                  </a:lnTo>
                  <a:lnTo>
                    <a:pt x="93856" y="3625"/>
                  </a:lnTo>
                  <a:lnTo>
                    <a:pt x="93577" y="3458"/>
                  </a:lnTo>
                  <a:lnTo>
                    <a:pt x="93410" y="3402"/>
                  </a:lnTo>
                  <a:close/>
                  <a:moveTo>
                    <a:pt x="98317" y="3346"/>
                  </a:moveTo>
                  <a:lnTo>
                    <a:pt x="98150" y="3402"/>
                  </a:lnTo>
                  <a:lnTo>
                    <a:pt x="97983" y="3458"/>
                  </a:lnTo>
                  <a:lnTo>
                    <a:pt x="97704" y="3625"/>
                  </a:lnTo>
                  <a:lnTo>
                    <a:pt x="97536" y="3848"/>
                  </a:lnTo>
                  <a:lnTo>
                    <a:pt x="97481" y="4015"/>
                  </a:lnTo>
                  <a:lnTo>
                    <a:pt x="97481" y="4183"/>
                  </a:lnTo>
                  <a:lnTo>
                    <a:pt x="97481" y="4350"/>
                  </a:lnTo>
                  <a:lnTo>
                    <a:pt x="97536" y="4517"/>
                  </a:lnTo>
                  <a:lnTo>
                    <a:pt x="97704" y="4796"/>
                  </a:lnTo>
                  <a:lnTo>
                    <a:pt x="97983" y="4963"/>
                  </a:lnTo>
                  <a:lnTo>
                    <a:pt x="98150" y="5019"/>
                  </a:lnTo>
                  <a:lnTo>
                    <a:pt x="98484" y="5019"/>
                  </a:lnTo>
                  <a:lnTo>
                    <a:pt x="98652" y="4963"/>
                  </a:lnTo>
                  <a:lnTo>
                    <a:pt x="98875" y="4796"/>
                  </a:lnTo>
                  <a:lnTo>
                    <a:pt x="99042" y="4517"/>
                  </a:lnTo>
                  <a:lnTo>
                    <a:pt x="99098" y="4350"/>
                  </a:lnTo>
                  <a:lnTo>
                    <a:pt x="99154" y="4183"/>
                  </a:lnTo>
                  <a:lnTo>
                    <a:pt x="99098" y="4015"/>
                  </a:lnTo>
                  <a:lnTo>
                    <a:pt x="99042" y="3848"/>
                  </a:lnTo>
                  <a:lnTo>
                    <a:pt x="98875" y="3625"/>
                  </a:lnTo>
                  <a:lnTo>
                    <a:pt x="98652" y="3458"/>
                  </a:lnTo>
                  <a:lnTo>
                    <a:pt x="98484" y="3402"/>
                  </a:lnTo>
                  <a:lnTo>
                    <a:pt x="98317" y="3346"/>
                  </a:lnTo>
                  <a:close/>
                  <a:moveTo>
                    <a:pt x="106738" y="3346"/>
                  </a:moveTo>
                  <a:lnTo>
                    <a:pt x="106571" y="3402"/>
                  </a:lnTo>
                  <a:lnTo>
                    <a:pt x="106403" y="3458"/>
                  </a:lnTo>
                  <a:lnTo>
                    <a:pt x="106180" y="3625"/>
                  </a:lnTo>
                  <a:lnTo>
                    <a:pt x="105957" y="3848"/>
                  </a:lnTo>
                  <a:lnTo>
                    <a:pt x="105957" y="4015"/>
                  </a:lnTo>
                  <a:lnTo>
                    <a:pt x="105901" y="4183"/>
                  </a:lnTo>
                  <a:lnTo>
                    <a:pt x="105957" y="4350"/>
                  </a:lnTo>
                  <a:lnTo>
                    <a:pt x="105957" y="4517"/>
                  </a:lnTo>
                  <a:lnTo>
                    <a:pt x="106180" y="4796"/>
                  </a:lnTo>
                  <a:lnTo>
                    <a:pt x="106403" y="4963"/>
                  </a:lnTo>
                  <a:lnTo>
                    <a:pt x="106571" y="5019"/>
                  </a:lnTo>
                  <a:lnTo>
                    <a:pt x="106905" y="5019"/>
                  </a:lnTo>
                  <a:lnTo>
                    <a:pt x="107073" y="4963"/>
                  </a:lnTo>
                  <a:lnTo>
                    <a:pt x="107351" y="4796"/>
                  </a:lnTo>
                  <a:lnTo>
                    <a:pt x="107519" y="4517"/>
                  </a:lnTo>
                  <a:lnTo>
                    <a:pt x="107575" y="4350"/>
                  </a:lnTo>
                  <a:lnTo>
                    <a:pt x="107575" y="4183"/>
                  </a:lnTo>
                  <a:lnTo>
                    <a:pt x="107575" y="4015"/>
                  </a:lnTo>
                  <a:lnTo>
                    <a:pt x="107519" y="3848"/>
                  </a:lnTo>
                  <a:lnTo>
                    <a:pt x="107351" y="3625"/>
                  </a:lnTo>
                  <a:lnTo>
                    <a:pt x="107073" y="3458"/>
                  </a:lnTo>
                  <a:lnTo>
                    <a:pt x="106905" y="3402"/>
                  </a:lnTo>
                  <a:lnTo>
                    <a:pt x="106738" y="3346"/>
                  </a:lnTo>
                  <a:close/>
                  <a:moveTo>
                    <a:pt x="111813" y="3346"/>
                  </a:moveTo>
                  <a:lnTo>
                    <a:pt x="111645" y="3402"/>
                  </a:lnTo>
                  <a:lnTo>
                    <a:pt x="111478" y="3458"/>
                  </a:lnTo>
                  <a:lnTo>
                    <a:pt x="111199" y="3625"/>
                  </a:lnTo>
                  <a:lnTo>
                    <a:pt x="111032" y="3848"/>
                  </a:lnTo>
                  <a:lnTo>
                    <a:pt x="110976" y="4015"/>
                  </a:lnTo>
                  <a:lnTo>
                    <a:pt x="110976" y="4183"/>
                  </a:lnTo>
                  <a:lnTo>
                    <a:pt x="110976" y="4350"/>
                  </a:lnTo>
                  <a:lnTo>
                    <a:pt x="111032" y="4517"/>
                  </a:lnTo>
                  <a:lnTo>
                    <a:pt x="111199" y="4796"/>
                  </a:lnTo>
                  <a:lnTo>
                    <a:pt x="111478" y="4963"/>
                  </a:lnTo>
                  <a:lnTo>
                    <a:pt x="111645" y="5019"/>
                  </a:lnTo>
                  <a:lnTo>
                    <a:pt x="111980" y="5019"/>
                  </a:lnTo>
                  <a:lnTo>
                    <a:pt x="112092" y="4963"/>
                  </a:lnTo>
                  <a:lnTo>
                    <a:pt x="112370" y="4796"/>
                  </a:lnTo>
                  <a:lnTo>
                    <a:pt x="112538" y="4517"/>
                  </a:lnTo>
                  <a:lnTo>
                    <a:pt x="112594" y="4350"/>
                  </a:lnTo>
                  <a:lnTo>
                    <a:pt x="112594" y="4183"/>
                  </a:lnTo>
                  <a:lnTo>
                    <a:pt x="112594" y="4015"/>
                  </a:lnTo>
                  <a:lnTo>
                    <a:pt x="112538" y="3848"/>
                  </a:lnTo>
                  <a:lnTo>
                    <a:pt x="112370" y="3625"/>
                  </a:lnTo>
                  <a:lnTo>
                    <a:pt x="112092" y="3458"/>
                  </a:lnTo>
                  <a:lnTo>
                    <a:pt x="111980" y="3402"/>
                  </a:lnTo>
                  <a:lnTo>
                    <a:pt x="111813" y="3346"/>
                  </a:lnTo>
                  <a:close/>
                  <a:moveTo>
                    <a:pt x="115103" y="3346"/>
                  </a:moveTo>
                  <a:lnTo>
                    <a:pt x="114936" y="3402"/>
                  </a:lnTo>
                  <a:lnTo>
                    <a:pt x="114768" y="3458"/>
                  </a:lnTo>
                  <a:lnTo>
                    <a:pt x="114545" y="3625"/>
                  </a:lnTo>
                  <a:lnTo>
                    <a:pt x="114322" y="3848"/>
                  </a:lnTo>
                  <a:lnTo>
                    <a:pt x="114267" y="4015"/>
                  </a:lnTo>
                  <a:lnTo>
                    <a:pt x="114267" y="4183"/>
                  </a:lnTo>
                  <a:lnTo>
                    <a:pt x="114267" y="4350"/>
                  </a:lnTo>
                  <a:lnTo>
                    <a:pt x="114322" y="4517"/>
                  </a:lnTo>
                  <a:lnTo>
                    <a:pt x="114545" y="4796"/>
                  </a:lnTo>
                  <a:lnTo>
                    <a:pt x="114768" y="4963"/>
                  </a:lnTo>
                  <a:lnTo>
                    <a:pt x="114936" y="5019"/>
                  </a:lnTo>
                  <a:lnTo>
                    <a:pt x="115270" y="5019"/>
                  </a:lnTo>
                  <a:lnTo>
                    <a:pt x="115438" y="4963"/>
                  </a:lnTo>
                  <a:lnTo>
                    <a:pt x="115716" y="4796"/>
                  </a:lnTo>
                  <a:lnTo>
                    <a:pt x="115884" y="4517"/>
                  </a:lnTo>
                  <a:lnTo>
                    <a:pt x="115940" y="4350"/>
                  </a:lnTo>
                  <a:lnTo>
                    <a:pt x="115940" y="4183"/>
                  </a:lnTo>
                  <a:lnTo>
                    <a:pt x="115940" y="4015"/>
                  </a:lnTo>
                  <a:lnTo>
                    <a:pt x="115884" y="3848"/>
                  </a:lnTo>
                  <a:lnTo>
                    <a:pt x="115716" y="3625"/>
                  </a:lnTo>
                  <a:lnTo>
                    <a:pt x="115438" y="3458"/>
                  </a:lnTo>
                  <a:lnTo>
                    <a:pt x="115270" y="3402"/>
                  </a:lnTo>
                  <a:lnTo>
                    <a:pt x="115103" y="3346"/>
                  </a:lnTo>
                  <a:close/>
                  <a:moveTo>
                    <a:pt x="120178" y="3346"/>
                  </a:moveTo>
                  <a:lnTo>
                    <a:pt x="120011" y="3402"/>
                  </a:lnTo>
                  <a:lnTo>
                    <a:pt x="119843" y="3458"/>
                  </a:lnTo>
                  <a:lnTo>
                    <a:pt x="119564" y="3625"/>
                  </a:lnTo>
                  <a:lnTo>
                    <a:pt x="119397" y="3848"/>
                  </a:lnTo>
                  <a:lnTo>
                    <a:pt x="119341" y="4015"/>
                  </a:lnTo>
                  <a:lnTo>
                    <a:pt x="119341" y="4183"/>
                  </a:lnTo>
                  <a:lnTo>
                    <a:pt x="119341" y="4350"/>
                  </a:lnTo>
                  <a:lnTo>
                    <a:pt x="119397" y="4517"/>
                  </a:lnTo>
                  <a:lnTo>
                    <a:pt x="119564" y="4796"/>
                  </a:lnTo>
                  <a:lnTo>
                    <a:pt x="119843" y="4963"/>
                  </a:lnTo>
                  <a:lnTo>
                    <a:pt x="120011" y="5019"/>
                  </a:lnTo>
                  <a:lnTo>
                    <a:pt x="120345" y="5019"/>
                  </a:lnTo>
                  <a:lnTo>
                    <a:pt x="120512" y="4963"/>
                  </a:lnTo>
                  <a:lnTo>
                    <a:pt x="120736" y="4796"/>
                  </a:lnTo>
                  <a:lnTo>
                    <a:pt x="120959" y="4517"/>
                  </a:lnTo>
                  <a:lnTo>
                    <a:pt x="120959" y="4350"/>
                  </a:lnTo>
                  <a:lnTo>
                    <a:pt x="121014" y="4183"/>
                  </a:lnTo>
                  <a:lnTo>
                    <a:pt x="120959" y="4015"/>
                  </a:lnTo>
                  <a:lnTo>
                    <a:pt x="120959" y="3848"/>
                  </a:lnTo>
                  <a:lnTo>
                    <a:pt x="120736" y="3625"/>
                  </a:lnTo>
                  <a:lnTo>
                    <a:pt x="120512" y="3458"/>
                  </a:lnTo>
                  <a:lnTo>
                    <a:pt x="120345" y="3402"/>
                  </a:lnTo>
                  <a:lnTo>
                    <a:pt x="120178" y="3346"/>
                  </a:lnTo>
                  <a:close/>
                  <a:moveTo>
                    <a:pt x="123468" y="3346"/>
                  </a:moveTo>
                  <a:lnTo>
                    <a:pt x="123301" y="3402"/>
                  </a:lnTo>
                  <a:lnTo>
                    <a:pt x="123189" y="3458"/>
                  </a:lnTo>
                  <a:lnTo>
                    <a:pt x="122910" y="3625"/>
                  </a:lnTo>
                  <a:lnTo>
                    <a:pt x="122743" y="3848"/>
                  </a:lnTo>
                  <a:lnTo>
                    <a:pt x="122687" y="4015"/>
                  </a:lnTo>
                  <a:lnTo>
                    <a:pt x="122632" y="4183"/>
                  </a:lnTo>
                  <a:lnTo>
                    <a:pt x="122687" y="4350"/>
                  </a:lnTo>
                  <a:lnTo>
                    <a:pt x="122743" y="4517"/>
                  </a:lnTo>
                  <a:lnTo>
                    <a:pt x="122910" y="4796"/>
                  </a:lnTo>
                  <a:lnTo>
                    <a:pt x="123189" y="4963"/>
                  </a:lnTo>
                  <a:lnTo>
                    <a:pt x="123301" y="5019"/>
                  </a:lnTo>
                  <a:lnTo>
                    <a:pt x="123635" y="5019"/>
                  </a:lnTo>
                  <a:lnTo>
                    <a:pt x="123803" y="4963"/>
                  </a:lnTo>
                  <a:lnTo>
                    <a:pt x="124082" y="4796"/>
                  </a:lnTo>
                  <a:lnTo>
                    <a:pt x="124249" y="4517"/>
                  </a:lnTo>
                  <a:lnTo>
                    <a:pt x="124305" y="4350"/>
                  </a:lnTo>
                  <a:lnTo>
                    <a:pt x="124305" y="4183"/>
                  </a:lnTo>
                  <a:lnTo>
                    <a:pt x="124305" y="4015"/>
                  </a:lnTo>
                  <a:lnTo>
                    <a:pt x="124249" y="3848"/>
                  </a:lnTo>
                  <a:lnTo>
                    <a:pt x="124082" y="3625"/>
                  </a:lnTo>
                  <a:lnTo>
                    <a:pt x="123803" y="3458"/>
                  </a:lnTo>
                  <a:lnTo>
                    <a:pt x="123635" y="3402"/>
                  </a:lnTo>
                  <a:lnTo>
                    <a:pt x="123468" y="3346"/>
                  </a:lnTo>
                  <a:close/>
                  <a:moveTo>
                    <a:pt x="126926" y="3346"/>
                  </a:moveTo>
                  <a:lnTo>
                    <a:pt x="126758" y="3402"/>
                  </a:lnTo>
                  <a:lnTo>
                    <a:pt x="126591" y="3458"/>
                  </a:lnTo>
                  <a:lnTo>
                    <a:pt x="126312" y="3625"/>
                  </a:lnTo>
                  <a:lnTo>
                    <a:pt x="126145" y="3848"/>
                  </a:lnTo>
                  <a:lnTo>
                    <a:pt x="126089" y="4015"/>
                  </a:lnTo>
                  <a:lnTo>
                    <a:pt x="126089" y="4183"/>
                  </a:lnTo>
                  <a:lnTo>
                    <a:pt x="126089" y="4350"/>
                  </a:lnTo>
                  <a:lnTo>
                    <a:pt x="126145" y="4517"/>
                  </a:lnTo>
                  <a:lnTo>
                    <a:pt x="126312" y="4796"/>
                  </a:lnTo>
                  <a:lnTo>
                    <a:pt x="126591" y="4963"/>
                  </a:lnTo>
                  <a:lnTo>
                    <a:pt x="126758" y="5019"/>
                  </a:lnTo>
                  <a:lnTo>
                    <a:pt x="127093" y="5019"/>
                  </a:lnTo>
                  <a:lnTo>
                    <a:pt x="127260" y="4963"/>
                  </a:lnTo>
                  <a:lnTo>
                    <a:pt x="127483" y="4796"/>
                  </a:lnTo>
                  <a:lnTo>
                    <a:pt x="127651" y="4517"/>
                  </a:lnTo>
                  <a:lnTo>
                    <a:pt x="127706" y="4350"/>
                  </a:lnTo>
                  <a:lnTo>
                    <a:pt x="127762" y="4183"/>
                  </a:lnTo>
                  <a:lnTo>
                    <a:pt x="127706" y="4015"/>
                  </a:lnTo>
                  <a:lnTo>
                    <a:pt x="127651" y="3848"/>
                  </a:lnTo>
                  <a:lnTo>
                    <a:pt x="127483" y="3625"/>
                  </a:lnTo>
                  <a:lnTo>
                    <a:pt x="127260" y="3458"/>
                  </a:lnTo>
                  <a:lnTo>
                    <a:pt x="127093" y="3402"/>
                  </a:lnTo>
                  <a:lnTo>
                    <a:pt x="126926" y="3346"/>
                  </a:lnTo>
                  <a:close/>
                  <a:moveTo>
                    <a:pt x="136964" y="3346"/>
                  </a:moveTo>
                  <a:lnTo>
                    <a:pt x="136796" y="3402"/>
                  </a:lnTo>
                  <a:lnTo>
                    <a:pt x="136629" y="3458"/>
                  </a:lnTo>
                  <a:lnTo>
                    <a:pt x="136350" y="3625"/>
                  </a:lnTo>
                  <a:lnTo>
                    <a:pt x="136183" y="3848"/>
                  </a:lnTo>
                  <a:lnTo>
                    <a:pt x="136127" y="4015"/>
                  </a:lnTo>
                  <a:lnTo>
                    <a:pt x="136127" y="4183"/>
                  </a:lnTo>
                  <a:lnTo>
                    <a:pt x="136127" y="4350"/>
                  </a:lnTo>
                  <a:lnTo>
                    <a:pt x="136183" y="4517"/>
                  </a:lnTo>
                  <a:lnTo>
                    <a:pt x="136350" y="4796"/>
                  </a:lnTo>
                  <a:lnTo>
                    <a:pt x="136629" y="4963"/>
                  </a:lnTo>
                  <a:lnTo>
                    <a:pt x="136796" y="5019"/>
                  </a:lnTo>
                  <a:lnTo>
                    <a:pt x="137131" y="5019"/>
                  </a:lnTo>
                  <a:lnTo>
                    <a:pt x="137298" y="4963"/>
                  </a:lnTo>
                  <a:lnTo>
                    <a:pt x="137521" y="4796"/>
                  </a:lnTo>
                  <a:lnTo>
                    <a:pt x="137689" y="4517"/>
                  </a:lnTo>
                  <a:lnTo>
                    <a:pt x="137744" y="4350"/>
                  </a:lnTo>
                  <a:lnTo>
                    <a:pt x="137800" y="4183"/>
                  </a:lnTo>
                  <a:lnTo>
                    <a:pt x="137744" y="4015"/>
                  </a:lnTo>
                  <a:lnTo>
                    <a:pt x="137689" y="3848"/>
                  </a:lnTo>
                  <a:lnTo>
                    <a:pt x="137521" y="3625"/>
                  </a:lnTo>
                  <a:lnTo>
                    <a:pt x="137298" y="3458"/>
                  </a:lnTo>
                  <a:lnTo>
                    <a:pt x="137131" y="3402"/>
                  </a:lnTo>
                  <a:lnTo>
                    <a:pt x="136964" y="3346"/>
                  </a:lnTo>
                  <a:close/>
                  <a:moveTo>
                    <a:pt x="178845" y="3402"/>
                  </a:moveTo>
                  <a:lnTo>
                    <a:pt x="178677" y="3458"/>
                  </a:lnTo>
                  <a:lnTo>
                    <a:pt x="178399" y="3625"/>
                  </a:lnTo>
                  <a:lnTo>
                    <a:pt x="178231" y="3904"/>
                  </a:lnTo>
                  <a:lnTo>
                    <a:pt x="178176" y="4015"/>
                  </a:lnTo>
                  <a:lnTo>
                    <a:pt x="178176" y="4183"/>
                  </a:lnTo>
                  <a:lnTo>
                    <a:pt x="178176" y="4350"/>
                  </a:lnTo>
                  <a:lnTo>
                    <a:pt x="178231" y="4517"/>
                  </a:lnTo>
                  <a:lnTo>
                    <a:pt x="178399" y="4796"/>
                  </a:lnTo>
                  <a:lnTo>
                    <a:pt x="178677" y="4963"/>
                  </a:lnTo>
                  <a:lnTo>
                    <a:pt x="178845" y="5019"/>
                  </a:lnTo>
                  <a:lnTo>
                    <a:pt x="179179" y="5019"/>
                  </a:lnTo>
                  <a:lnTo>
                    <a:pt x="179347" y="4963"/>
                  </a:lnTo>
                  <a:lnTo>
                    <a:pt x="179570" y="4796"/>
                  </a:lnTo>
                  <a:lnTo>
                    <a:pt x="179737" y="4517"/>
                  </a:lnTo>
                  <a:lnTo>
                    <a:pt x="179793" y="4350"/>
                  </a:lnTo>
                  <a:lnTo>
                    <a:pt x="179849" y="4183"/>
                  </a:lnTo>
                  <a:lnTo>
                    <a:pt x="179793" y="4015"/>
                  </a:lnTo>
                  <a:lnTo>
                    <a:pt x="179737" y="3904"/>
                  </a:lnTo>
                  <a:lnTo>
                    <a:pt x="179570" y="3625"/>
                  </a:lnTo>
                  <a:lnTo>
                    <a:pt x="179347" y="3458"/>
                  </a:lnTo>
                  <a:lnTo>
                    <a:pt x="179179" y="3402"/>
                  </a:lnTo>
                  <a:close/>
                  <a:moveTo>
                    <a:pt x="182191" y="3402"/>
                  </a:moveTo>
                  <a:lnTo>
                    <a:pt x="182023" y="3458"/>
                  </a:lnTo>
                  <a:lnTo>
                    <a:pt x="181800" y="3625"/>
                  </a:lnTo>
                  <a:lnTo>
                    <a:pt x="181577" y="3904"/>
                  </a:lnTo>
                  <a:lnTo>
                    <a:pt x="181577" y="4015"/>
                  </a:lnTo>
                  <a:lnTo>
                    <a:pt x="181522" y="4183"/>
                  </a:lnTo>
                  <a:lnTo>
                    <a:pt x="181577" y="4350"/>
                  </a:lnTo>
                  <a:lnTo>
                    <a:pt x="181577" y="4517"/>
                  </a:lnTo>
                  <a:lnTo>
                    <a:pt x="181800" y="4796"/>
                  </a:lnTo>
                  <a:lnTo>
                    <a:pt x="182023" y="4963"/>
                  </a:lnTo>
                  <a:lnTo>
                    <a:pt x="182191" y="5019"/>
                  </a:lnTo>
                  <a:lnTo>
                    <a:pt x="182525" y="5019"/>
                  </a:lnTo>
                  <a:lnTo>
                    <a:pt x="182693" y="4963"/>
                  </a:lnTo>
                  <a:lnTo>
                    <a:pt x="182971" y="4796"/>
                  </a:lnTo>
                  <a:lnTo>
                    <a:pt x="183139" y="4517"/>
                  </a:lnTo>
                  <a:lnTo>
                    <a:pt x="183195" y="4350"/>
                  </a:lnTo>
                  <a:lnTo>
                    <a:pt x="183195" y="4183"/>
                  </a:lnTo>
                  <a:lnTo>
                    <a:pt x="183195" y="4015"/>
                  </a:lnTo>
                  <a:lnTo>
                    <a:pt x="183139" y="3904"/>
                  </a:lnTo>
                  <a:lnTo>
                    <a:pt x="182971" y="3625"/>
                  </a:lnTo>
                  <a:lnTo>
                    <a:pt x="182693" y="3458"/>
                  </a:lnTo>
                  <a:lnTo>
                    <a:pt x="182525" y="3402"/>
                  </a:lnTo>
                  <a:close/>
                  <a:moveTo>
                    <a:pt x="185537" y="3402"/>
                  </a:moveTo>
                  <a:lnTo>
                    <a:pt x="185425" y="3458"/>
                  </a:lnTo>
                  <a:lnTo>
                    <a:pt x="185146" y="3625"/>
                  </a:lnTo>
                  <a:lnTo>
                    <a:pt x="184979" y="3904"/>
                  </a:lnTo>
                  <a:lnTo>
                    <a:pt x="184923" y="4015"/>
                  </a:lnTo>
                  <a:lnTo>
                    <a:pt x="184923" y="4183"/>
                  </a:lnTo>
                  <a:lnTo>
                    <a:pt x="184923" y="4350"/>
                  </a:lnTo>
                  <a:lnTo>
                    <a:pt x="184979" y="4517"/>
                  </a:lnTo>
                  <a:lnTo>
                    <a:pt x="185146" y="4796"/>
                  </a:lnTo>
                  <a:lnTo>
                    <a:pt x="185425" y="4963"/>
                  </a:lnTo>
                  <a:lnTo>
                    <a:pt x="185537" y="5019"/>
                  </a:lnTo>
                  <a:lnTo>
                    <a:pt x="185871" y="5019"/>
                  </a:lnTo>
                  <a:lnTo>
                    <a:pt x="186039" y="4963"/>
                  </a:lnTo>
                  <a:lnTo>
                    <a:pt x="186317" y="4796"/>
                  </a:lnTo>
                  <a:lnTo>
                    <a:pt x="186485" y="4517"/>
                  </a:lnTo>
                  <a:lnTo>
                    <a:pt x="186541" y="4350"/>
                  </a:lnTo>
                  <a:lnTo>
                    <a:pt x="186541" y="4183"/>
                  </a:lnTo>
                  <a:lnTo>
                    <a:pt x="186541" y="4015"/>
                  </a:lnTo>
                  <a:lnTo>
                    <a:pt x="186485" y="3904"/>
                  </a:lnTo>
                  <a:lnTo>
                    <a:pt x="186317" y="3625"/>
                  </a:lnTo>
                  <a:lnTo>
                    <a:pt x="186039" y="3458"/>
                  </a:lnTo>
                  <a:lnTo>
                    <a:pt x="185871" y="3402"/>
                  </a:lnTo>
                  <a:close/>
                  <a:moveTo>
                    <a:pt x="188883" y="3402"/>
                  </a:moveTo>
                  <a:lnTo>
                    <a:pt x="188715" y="3458"/>
                  </a:lnTo>
                  <a:lnTo>
                    <a:pt x="188437" y="3625"/>
                  </a:lnTo>
                  <a:lnTo>
                    <a:pt x="188269" y="3904"/>
                  </a:lnTo>
                  <a:lnTo>
                    <a:pt x="188214" y="4015"/>
                  </a:lnTo>
                  <a:lnTo>
                    <a:pt x="188214" y="4183"/>
                  </a:lnTo>
                  <a:lnTo>
                    <a:pt x="188214" y="4350"/>
                  </a:lnTo>
                  <a:lnTo>
                    <a:pt x="188269" y="4517"/>
                  </a:lnTo>
                  <a:lnTo>
                    <a:pt x="188437" y="4796"/>
                  </a:lnTo>
                  <a:lnTo>
                    <a:pt x="188715" y="4963"/>
                  </a:lnTo>
                  <a:lnTo>
                    <a:pt x="188883" y="5019"/>
                  </a:lnTo>
                  <a:lnTo>
                    <a:pt x="189217" y="5019"/>
                  </a:lnTo>
                  <a:lnTo>
                    <a:pt x="189385" y="4963"/>
                  </a:lnTo>
                  <a:lnTo>
                    <a:pt x="189608" y="4796"/>
                  </a:lnTo>
                  <a:lnTo>
                    <a:pt x="189831" y="4517"/>
                  </a:lnTo>
                  <a:lnTo>
                    <a:pt x="189887" y="4350"/>
                  </a:lnTo>
                  <a:lnTo>
                    <a:pt x="189887" y="4183"/>
                  </a:lnTo>
                  <a:lnTo>
                    <a:pt x="189887" y="4015"/>
                  </a:lnTo>
                  <a:lnTo>
                    <a:pt x="189831" y="3904"/>
                  </a:lnTo>
                  <a:lnTo>
                    <a:pt x="189608" y="3625"/>
                  </a:lnTo>
                  <a:lnTo>
                    <a:pt x="189385" y="3458"/>
                  </a:lnTo>
                  <a:lnTo>
                    <a:pt x="189217" y="3402"/>
                  </a:lnTo>
                  <a:close/>
                  <a:moveTo>
                    <a:pt x="194125" y="3346"/>
                  </a:moveTo>
                  <a:lnTo>
                    <a:pt x="193958" y="3402"/>
                  </a:lnTo>
                  <a:lnTo>
                    <a:pt x="193790" y="3458"/>
                  </a:lnTo>
                  <a:lnTo>
                    <a:pt x="193511" y="3625"/>
                  </a:lnTo>
                  <a:lnTo>
                    <a:pt x="193344" y="3848"/>
                  </a:lnTo>
                  <a:lnTo>
                    <a:pt x="193288" y="4015"/>
                  </a:lnTo>
                  <a:lnTo>
                    <a:pt x="193288" y="4183"/>
                  </a:lnTo>
                  <a:lnTo>
                    <a:pt x="193288" y="4350"/>
                  </a:lnTo>
                  <a:lnTo>
                    <a:pt x="193344" y="4517"/>
                  </a:lnTo>
                  <a:lnTo>
                    <a:pt x="193511" y="4796"/>
                  </a:lnTo>
                  <a:lnTo>
                    <a:pt x="193790" y="4963"/>
                  </a:lnTo>
                  <a:lnTo>
                    <a:pt x="193958" y="5019"/>
                  </a:lnTo>
                  <a:lnTo>
                    <a:pt x="194292" y="5019"/>
                  </a:lnTo>
                  <a:lnTo>
                    <a:pt x="194404" y="4963"/>
                  </a:lnTo>
                  <a:lnTo>
                    <a:pt x="194683" y="4796"/>
                  </a:lnTo>
                  <a:lnTo>
                    <a:pt x="194850" y="4517"/>
                  </a:lnTo>
                  <a:lnTo>
                    <a:pt x="194906" y="4350"/>
                  </a:lnTo>
                  <a:lnTo>
                    <a:pt x="194961" y="4183"/>
                  </a:lnTo>
                  <a:lnTo>
                    <a:pt x="194906" y="4015"/>
                  </a:lnTo>
                  <a:lnTo>
                    <a:pt x="194850" y="3848"/>
                  </a:lnTo>
                  <a:lnTo>
                    <a:pt x="194683" y="3625"/>
                  </a:lnTo>
                  <a:lnTo>
                    <a:pt x="194404" y="3458"/>
                  </a:lnTo>
                  <a:lnTo>
                    <a:pt x="194292" y="3402"/>
                  </a:lnTo>
                  <a:lnTo>
                    <a:pt x="194125" y="3346"/>
                  </a:lnTo>
                  <a:close/>
                  <a:moveTo>
                    <a:pt x="202546" y="3346"/>
                  </a:moveTo>
                  <a:lnTo>
                    <a:pt x="202378" y="3402"/>
                  </a:lnTo>
                  <a:lnTo>
                    <a:pt x="202211" y="3458"/>
                  </a:lnTo>
                  <a:lnTo>
                    <a:pt x="201932" y="3625"/>
                  </a:lnTo>
                  <a:lnTo>
                    <a:pt x="201765" y="3848"/>
                  </a:lnTo>
                  <a:lnTo>
                    <a:pt x="201709" y="4015"/>
                  </a:lnTo>
                  <a:lnTo>
                    <a:pt x="201709" y="4183"/>
                  </a:lnTo>
                  <a:lnTo>
                    <a:pt x="201709" y="4350"/>
                  </a:lnTo>
                  <a:lnTo>
                    <a:pt x="201765" y="4517"/>
                  </a:lnTo>
                  <a:lnTo>
                    <a:pt x="201932" y="4796"/>
                  </a:lnTo>
                  <a:lnTo>
                    <a:pt x="202211" y="4963"/>
                  </a:lnTo>
                  <a:lnTo>
                    <a:pt x="202378" y="5019"/>
                  </a:lnTo>
                  <a:lnTo>
                    <a:pt x="202713" y="5019"/>
                  </a:lnTo>
                  <a:lnTo>
                    <a:pt x="202880" y="4963"/>
                  </a:lnTo>
                  <a:lnTo>
                    <a:pt x="203103" y="4796"/>
                  </a:lnTo>
                  <a:lnTo>
                    <a:pt x="203326" y="4517"/>
                  </a:lnTo>
                  <a:lnTo>
                    <a:pt x="203382" y="4350"/>
                  </a:lnTo>
                  <a:lnTo>
                    <a:pt x="203382" y="4183"/>
                  </a:lnTo>
                  <a:lnTo>
                    <a:pt x="203382" y="4015"/>
                  </a:lnTo>
                  <a:lnTo>
                    <a:pt x="203326" y="3848"/>
                  </a:lnTo>
                  <a:lnTo>
                    <a:pt x="203103" y="3625"/>
                  </a:lnTo>
                  <a:lnTo>
                    <a:pt x="202880" y="3458"/>
                  </a:lnTo>
                  <a:lnTo>
                    <a:pt x="202713" y="3402"/>
                  </a:lnTo>
                  <a:lnTo>
                    <a:pt x="202546" y="3346"/>
                  </a:lnTo>
                  <a:close/>
                  <a:moveTo>
                    <a:pt x="207565" y="3346"/>
                  </a:moveTo>
                  <a:lnTo>
                    <a:pt x="207397" y="3402"/>
                  </a:lnTo>
                  <a:lnTo>
                    <a:pt x="207286" y="3458"/>
                  </a:lnTo>
                  <a:lnTo>
                    <a:pt x="207007" y="3625"/>
                  </a:lnTo>
                  <a:lnTo>
                    <a:pt x="206840" y="3848"/>
                  </a:lnTo>
                  <a:lnTo>
                    <a:pt x="206784" y="4015"/>
                  </a:lnTo>
                  <a:lnTo>
                    <a:pt x="206784" y="4183"/>
                  </a:lnTo>
                  <a:lnTo>
                    <a:pt x="206784" y="4350"/>
                  </a:lnTo>
                  <a:lnTo>
                    <a:pt x="206840" y="4517"/>
                  </a:lnTo>
                  <a:lnTo>
                    <a:pt x="207007" y="4796"/>
                  </a:lnTo>
                  <a:lnTo>
                    <a:pt x="207286" y="4963"/>
                  </a:lnTo>
                  <a:lnTo>
                    <a:pt x="207397" y="5019"/>
                  </a:lnTo>
                  <a:lnTo>
                    <a:pt x="207732" y="5019"/>
                  </a:lnTo>
                  <a:lnTo>
                    <a:pt x="207899" y="4963"/>
                  </a:lnTo>
                  <a:lnTo>
                    <a:pt x="208178" y="4796"/>
                  </a:lnTo>
                  <a:lnTo>
                    <a:pt x="208345" y="4517"/>
                  </a:lnTo>
                  <a:lnTo>
                    <a:pt x="208401" y="4350"/>
                  </a:lnTo>
                  <a:lnTo>
                    <a:pt x="208401" y="4183"/>
                  </a:lnTo>
                  <a:lnTo>
                    <a:pt x="208401" y="4015"/>
                  </a:lnTo>
                  <a:lnTo>
                    <a:pt x="208345" y="3848"/>
                  </a:lnTo>
                  <a:lnTo>
                    <a:pt x="208178" y="3625"/>
                  </a:lnTo>
                  <a:lnTo>
                    <a:pt x="207899" y="3458"/>
                  </a:lnTo>
                  <a:lnTo>
                    <a:pt x="207732" y="3402"/>
                  </a:lnTo>
                  <a:lnTo>
                    <a:pt x="207565" y="3346"/>
                  </a:lnTo>
                  <a:close/>
                  <a:moveTo>
                    <a:pt x="210911" y="3346"/>
                  </a:moveTo>
                  <a:lnTo>
                    <a:pt x="210743" y="3402"/>
                  </a:lnTo>
                  <a:lnTo>
                    <a:pt x="210576" y="3458"/>
                  </a:lnTo>
                  <a:lnTo>
                    <a:pt x="210297" y="3625"/>
                  </a:lnTo>
                  <a:lnTo>
                    <a:pt x="210130" y="3848"/>
                  </a:lnTo>
                  <a:lnTo>
                    <a:pt x="210074" y="4015"/>
                  </a:lnTo>
                  <a:lnTo>
                    <a:pt x="210074" y="4183"/>
                  </a:lnTo>
                  <a:lnTo>
                    <a:pt x="210074" y="4350"/>
                  </a:lnTo>
                  <a:lnTo>
                    <a:pt x="210130" y="4517"/>
                  </a:lnTo>
                  <a:lnTo>
                    <a:pt x="210297" y="4796"/>
                  </a:lnTo>
                  <a:lnTo>
                    <a:pt x="210576" y="4963"/>
                  </a:lnTo>
                  <a:lnTo>
                    <a:pt x="210743" y="5019"/>
                  </a:lnTo>
                  <a:lnTo>
                    <a:pt x="211078" y="5019"/>
                  </a:lnTo>
                  <a:lnTo>
                    <a:pt x="211245" y="4963"/>
                  </a:lnTo>
                  <a:lnTo>
                    <a:pt x="211468" y="4796"/>
                  </a:lnTo>
                  <a:lnTo>
                    <a:pt x="211691" y="4517"/>
                  </a:lnTo>
                  <a:lnTo>
                    <a:pt x="211691" y="4350"/>
                  </a:lnTo>
                  <a:lnTo>
                    <a:pt x="211747" y="4183"/>
                  </a:lnTo>
                  <a:lnTo>
                    <a:pt x="211691" y="4015"/>
                  </a:lnTo>
                  <a:lnTo>
                    <a:pt x="211691" y="3848"/>
                  </a:lnTo>
                  <a:lnTo>
                    <a:pt x="211468" y="3625"/>
                  </a:lnTo>
                  <a:lnTo>
                    <a:pt x="211245" y="3458"/>
                  </a:lnTo>
                  <a:lnTo>
                    <a:pt x="211078" y="3402"/>
                  </a:lnTo>
                  <a:lnTo>
                    <a:pt x="210911" y="3346"/>
                  </a:lnTo>
                  <a:close/>
                  <a:moveTo>
                    <a:pt x="215986" y="3346"/>
                  </a:moveTo>
                  <a:lnTo>
                    <a:pt x="215818" y="3402"/>
                  </a:lnTo>
                  <a:lnTo>
                    <a:pt x="215651" y="3458"/>
                  </a:lnTo>
                  <a:lnTo>
                    <a:pt x="215372" y="3625"/>
                  </a:lnTo>
                  <a:lnTo>
                    <a:pt x="215205" y="3848"/>
                  </a:lnTo>
                  <a:lnTo>
                    <a:pt x="215149" y="4015"/>
                  </a:lnTo>
                  <a:lnTo>
                    <a:pt x="215149" y="4183"/>
                  </a:lnTo>
                  <a:lnTo>
                    <a:pt x="215149" y="4350"/>
                  </a:lnTo>
                  <a:lnTo>
                    <a:pt x="215205" y="4517"/>
                  </a:lnTo>
                  <a:lnTo>
                    <a:pt x="215372" y="4796"/>
                  </a:lnTo>
                  <a:lnTo>
                    <a:pt x="215651" y="4963"/>
                  </a:lnTo>
                  <a:lnTo>
                    <a:pt x="215818" y="5019"/>
                  </a:lnTo>
                  <a:lnTo>
                    <a:pt x="216153" y="5019"/>
                  </a:lnTo>
                  <a:lnTo>
                    <a:pt x="216264" y="4963"/>
                  </a:lnTo>
                  <a:lnTo>
                    <a:pt x="216543" y="4796"/>
                  </a:lnTo>
                  <a:lnTo>
                    <a:pt x="216710" y="4517"/>
                  </a:lnTo>
                  <a:lnTo>
                    <a:pt x="216766" y="4350"/>
                  </a:lnTo>
                  <a:lnTo>
                    <a:pt x="216822" y="4183"/>
                  </a:lnTo>
                  <a:lnTo>
                    <a:pt x="216766" y="4015"/>
                  </a:lnTo>
                  <a:lnTo>
                    <a:pt x="216710" y="3848"/>
                  </a:lnTo>
                  <a:lnTo>
                    <a:pt x="216543" y="3625"/>
                  </a:lnTo>
                  <a:lnTo>
                    <a:pt x="216264" y="3458"/>
                  </a:lnTo>
                  <a:lnTo>
                    <a:pt x="216153" y="3402"/>
                  </a:lnTo>
                  <a:lnTo>
                    <a:pt x="215986" y="3346"/>
                  </a:lnTo>
                  <a:close/>
                  <a:moveTo>
                    <a:pt x="219276" y="3346"/>
                  </a:moveTo>
                  <a:lnTo>
                    <a:pt x="219108" y="3402"/>
                  </a:lnTo>
                  <a:lnTo>
                    <a:pt x="218941" y="3458"/>
                  </a:lnTo>
                  <a:lnTo>
                    <a:pt x="218718" y="3625"/>
                  </a:lnTo>
                  <a:lnTo>
                    <a:pt x="218551" y="3848"/>
                  </a:lnTo>
                  <a:lnTo>
                    <a:pt x="218495" y="4015"/>
                  </a:lnTo>
                  <a:lnTo>
                    <a:pt x="218439" y="4183"/>
                  </a:lnTo>
                  <a:lnTo>
                    <a:pt x="218495" y="4350"/>
                  </a:lnTo>
                  <a:lnTo>
                    <a:pt x="218551" y="4517"/>
                  </a:lnTo>
                  <a:lnTo>
                    <a:pt x="218718" y="4796"/>
                  </a:lnTo>
                  <a:lnTo>
                    <a:pt x="218941" y="4963"/>
                  </a:lnTo>
                  <a:lnTo>
                    <a:pt x="219108" y="5019"/>
                  </a:lnTo>
                  <a:lnTo>
                    <a:pt x="219443" y="5019"/>
                  </a:lnTo>
                  <a:lnTo>
                    <a:pt x="219610" y="4963"/>
                  </a:lnTo>
                  <a:lnTo>
                    <a:pt x="219889" y="4796"/>
                  </a:lnTo>
                  <a:lnTo>
                    <a:pt x="220057" y="4517"/>
                  </a:lnTo>
                  <a:lnTo>
                    <a:pt x="220112" y="4350"/>
                  </a:lnTo>
                  <a:lnTo>
                    <a:pt x="220112" y="4183"/>
                  </a:lnTo>
                  <a:lnTo>
                    <a:pt x="220112" y="4015"/>
                  </a:lnTo>
                  <a:lnTo>
                    <a:pt x="220057" y="3848"/>
                  </a:lnTo>
                  <a:lnTo>
                    <a:pt x="219889" y="3625"/>
                  </a:lnTo>
                  <a:lnTo>
                    <a:pt x="219610" y="3458"/>
                  </a:lnTo>
                  <a:lnTo>
                    <a:pt x="219443" y="3402"/>
                  </a:lnTo>
                  <a:lnTo>
                    <a:pt x="219276" y="3346"/>
                  </a:lnTo>
                  <a:close/>
                  <a:moveTo>
                    <a:pt x="222733" y="3346"/>
                  </a:moveTo>
                  <a:lnTo>
                    <a:pt x="222566" y="3402"/>
                  </a:lnTo>
                  <a:lnTo>
                    <a:pt x="222399" y="3458"/>
                  </a:lnTo>
                  <a:lnTo>
                    <a:pt x="222120" y="3625"/>
                  </a:lnTo>
                  <a:lnTo>
                    <a:pt x="221953" y="3848"/>
                  </a:lnTo>
                  <a:lnTo>
                    <a:pt x="221897" y="4015"/>
                  </a:lnTo>
                  <a:lnTo>
                    <a:pt x="221897" y="4183"/>
                  </a:lnTo>
                  <a:lnTo>
                    <a:pt x="221897" y="4350"/>
                  </a:lnTo>
                  <a:lnTo>
                    <a:pt x="221953" y="4517"/>
                  </a:lnTo>
                  <a:lnTo>
                    <a:pt x="222120" y="4796"/>
                  </a:lnTo>
                  <a:lnTo>
                    <a:pt x="222399" y="4963"/>
                  </a:lnTo>
                  <a:lnTo>
                    <a:pt x="222566" y="5019"/>
                  </a:lnTo>
                  <a:lnTo>
                    <a:pt x="222901" y="5019"/>
                  </a:lnTo>
                  <a:lnTo>
                    <a:pt x="223012" y="4963"/>
                  </a:lnTo>
                  <a:lnTo>
                    <a:pt x="223291" y="4796"/>
                  </a:lnTo>
                  <a:lnTo>
                    <a:pt x="223458" y="4517"/>
                  </a:lnTo>
                  <a:lnTo>
                    <a:pt x="223514" y="4350"/>
                  </a:lnTo>
                  <a:lnTo>
                    <a:pt x="223514" y="4183"/>
                  </a:lnTo>
                  <a:lnTo>
                    <a:pt x="223514" y="4015"/>
                  </a:lnTo>
                  <a:lnTo>
                    <a:pt x="223458" y="3848"/>
                  </a:lnTo>
                  <a:lnTo>
                    <a:pt x="223291" y="3625"/>
                  </a:lnTo>
                  <a:lnTo>
                    <a:pt x="223012" y="3458"/>
                  </a:lnTo>
                  <a:lnTo>
                    <a:pt x="222901" y="3402"/>
                  </a:lnTo>
                  <a:lnTo>
                    <a:pt x="222733" y="3346"/>
                  </a:lnTo>
                  <a:close/>
                  <a:moveTo>
                    <a:pt x="232771" y="3346"/>
                  </a:moveTo>
                  <a:lnTo>
                    <a:pt x="232604" y="3402"/>
                  </a:lnTo>
                  <a:lnTo>
                    <a:pt x="232437" y="3458"/>
                  </a:lnTo>
                  <a:lnTo>
                    <a:pt x="232158" y="3625"/>
                  </a:lnTo>
                  <a:lnTo>
                    <a:pt x="231991" y="3848"/>
                  </a:lnTo>
                  <a:lnTo>
                    <a:pt x="231935" y="4015"/>
                  </a:lnTo>
                  <a:lnTo>
                    <a:pt x="231935" y="4183"/>
                  </a:lnTo>
                  <a:lnTo>
                    <a:pt x="231935" y="4350"/>
                  </a:lnTo>
                  <a:lnTo>
                    <a:pt x="231991" y="4517"/>
                  </a:lnTo>
                  <a:lnTo>
                    <a:pt x="232158" y="4796"/>
                  </a:lnTo>
                  <a:lnTo>
                    <a:pt x="232437" y="4963"/>
                  </a:lnTo>
                  <a:lnTo>
                    <a:pt x="232604" y="5019"/>
                  </a:lnTo>
                  <a:lnTo>
                    <a:pt x="232939" y="5019"/>
                  </a:lnTo>
                  <a:lnTo>
                    <a:pt x="233050" y="4963"/>
                  </a:lnTo>
                  <a:lnTo>
                    <a:pt x="233329" y="4796"/>
                  </a:lnTo>
                  <a:lnTo>
                    <a:pt x="233496" y="4517"/>
                  </a:lnTo>
                  <a:lnTo>
                    <a:pt x="233552" y="4350"/>
                  </a:lnTo>
                  <a:lnTo>
                    <a:pt x="233552" y="4183"/>
                  </a:lnTo>
                  <a:lnTo>
                    <a:pt x="233552" y="4015"/>
                  </a:lnTo>
                  <a:lnTo>
                    <a:pt x="233496" y="3848"/>
                  </a:lnTo>
                  <a:lnTo>
                    <a:pt x="233329" y="3625"/>
                  </a:lnTo>
                  <a:lnTo>
                    <a:pt x="233050" y="3458"/>
                  </a:lnTo>
                  <a:lnTo>
                    <a:pt x="232939" y="3402"/>
                  </a:lnTo>
                  <a:lnTo>
                    <a:pt x="232771" y="3346"/>
                  </a:lnTo>
                  <a:close/>
                  <a:moveTo>
                    <a:pt x="274652" y="3402"/>
                  </a:moveTo>
                  <a:lnTo>
                    <a:pt x="274485" y="3458"/>
                  </a:lnTo>
                  <a:lnTo>
                    <a:pt x="274206" y="3625"/>
                  </a:lnTo>
                  <a:lnTo>
                    <a:pt x="274039" y="3904"/>
                  </a:lnTo>
                  <a:lnTo>
                    <a:pt x="273983" y="4015"/>
                  </a:lnTo>
                  <a:lnTo>
                    <a:pt x="273983" y="4183"/>
                  </a:lnTo>
                  <a:lnTo>
                    <a:pt x="273983" y="4350"/>
                  </a:lnTo>
                  <a:lnTo>
                    <a:pt x="274039" y="4517"/>
                  </a:lnTo>
                  <a:lnTo>
                    <a:pt x="274206" y="4796"/>
                  </a:lnTo>
                  <a:lnTo>
                    <a:pt x="274485" y="4963"/>
                  </a:lnTo>
                  <a:lnTo>
                    <a:pt x="274652" y="5019"/>
                  </a:lnTo>
                  <a:lnTo>
                    <a:pt x="274987" y="5019"/>
                  </a:lnTo>
                  <a:lnTo>
                    <a:pt x="275154" y="4963"/>
                  </a:lnTo>
                  <a:lnTo>
                    <a:pt x="275377" y="4796"/>
                  </a:lnTo>
                  <a:lnTo>
                    <a:pt x="275600" y="4517"/>
                  </a:lnTo>
                  <a:lnTo>
                    <a:pt x="275600" y="4350"/>
                  </a:lnTo>
                  <a:lnTo>
                    <a:pt x="275656" y="4183"/>
                  </a:lnTo>
                  <a:lnTo>
                    <a:pt x="275600" y="4015"/>
                  </a:lnTo>
                  <a:lnTo>
                    <a:pt x="275600" y="3904"/>
                  </a:lnTo>
                  <a:lnTo>
                    <a:pt x="275377" y="3625"/>
                  </a:lnTo>
                  <a:lnTo>
                    <a:pt x="275154" y="3458"/>
                  </a:lnTo>
                  <a:lnTo>
                    <a:pt x="274987" y="3402"/>
                  </a:lnTo>
                  <a:close/>
                  <a:moveTo>
                    <a:pt x="277998" y="3402"/>
                  </a:moveTo>
                  <a:lnTo>
                    <a:pt x="277831" y="3458"/>
                  </a:lnTo>
                  <a:lnTo>
                    <a:pt x="277608" y="3625"/>
                  </a:lnTo>
                  <a:lnTo>
                    <a:pt x="277441" y="3904"/>
                  </a:lnTo>
                  <a:lnTo>
                    <a:pt x="277385" y="4015"/>
                  </a:lnTo>
                  <a:lnTo>
                    <a:pt x="277329" y="4183"/>
                  </a:lnTo>
                  <a:lnTo>
                    <a:pt x="277385" y="4350"/>
                  </a:lnTo>
                  <a:lnTo>
                    <a:pt x="277441" y="4517"/>
                  </a:lnTo>
                  <a:lnTo>
                    <a:pt x="277608" y="4796"/>
                  </a:lnTo>
                  <a:lnTo>
                    <a:pt x="277831" y="4963"/>
                  </a:lnTo>
                  <a:lnTo>
                    <a:pt x="277998" y="5019"/>
                  </a:lnTo>
                  <a:lnTo>
                    <a:pt x="278333" y="5019"/>
                  </a:lnTo>
                  <a:lnTo>
                    <a:pt x="278500" y="4963"/>
                  </a:lnTo>
                  <a:lnTo>
                    <a:pt x="278779" y="4796"/>
                  </a:lnTo>
                  <a:lnTo>
                    <a:pt x="278946" y="4517"/>
                  </a:lnTo>
                  <a:lnTo>
                    <a:pt x="279002" y="4350"/>
                  </a:lnTo>
                  <a:lnTo>
                    <a:pt x="279002" y="4183"/>
                  </a:lnTo>
                  <a:lnTo>
                    <a:pt x="279002" y="4015"/>
                  </a:lnTo>
                  <a:lnTo>
                    <a:pt x="278946" y="3904"/>
                  </a:lnTo>
                  <a:lnTo>
                    <a:pt x="278779" y="3625"/>
                  </a:lnTo>
                  <a:lnTo>
                    <a:pt x="278500" y="3458"/>
                  </a:lnTo>
                  <a:lnTo>
                    <a:pt x="278333" y="3402"/>
                  </a:lnTo>
                  <a:close/>
                  <a:moveTo>
                    <a:pt x="281400" y="3402"/>
                  </a:moveTo>
                  <a:lnTo>
                    <a:pt x="281233" y="3458"/>
                  </a:lnTo>
                  <a:lnTo>
                    <a:pt x="280954" y="3625"/>
                  </a:lnTo>
                  <a:lnTo>
                    <a:pt x="280787" y="3904"/>
                  </a:lnTo>
                  <a:lnTo>
                    <a:pt x="280731" y="4015"/>
                  </a:lnTo>
                  <a:lnTo>
                    <a:pt x="280731" y="4183"/>
                  </a:lnTo>
                  <a:lnTo>
                    <a:pt x="280731" y="4350"/>
                  </a:lnTo>
                  <a:lnTo>
                    <a:pt x="280787" y="4517"/>
                  </a:lnTo>
                  <a:lnTo>
                    <a:pt x="280954" y="4796"/>
                  </a:lnTo>
                  <a:lnTo>
                    <a:pt x="281233" y="4963"/>
                  </a:lnTo>
                  <a:lnTo>
                    <a:pt x="281400" y="5019"/>
                  </a:lnTo>
                  <a:lnTo>
                    <a:pt x="281735" y="5019"/>
                  </a:lnTo>
                  <a:lnTo>
                    <a:pt x="281846" y="4963"/>
                  </a:lnTo>
                  <a:lnTo>
                    <a:pt x="282125" y="4796"/>
                  </a:lnTo>
                  <a:lnTo>
                    <a:pt x="282292" y="4517"/>
                  </a:lnTo>
                  <a:lnTo>
                    <a:pt x="282348" y="4350"/>
                  </a:lnTo>
                  <a:lnTo>
                    <a:pt x="282348" y="4183"/>
                  </a:lnTo>
                  <a:lnTo>
                    <a:pt x="282348" y="4015"/>
                  </a:lnTo>
                  <a:lnTo>
                    <a:pt x="282292" y="3904"/>
                  </a:lnTo>
                  <a:lnTo>
                    <a:pt x="282125" y="3625"/>
                  </a:lnTo>
                  <a:lnTo>
                    <a:pt x="281846" y="3458"/>
                  </a:lnTo>
                  <a:lnTo>
                    <a:pt x="281735" y="3402"/>
                  </a:lnTo>
                  <a:close/>
                  <a:moveTo>
                    <a:pt x="284690" y="3402"/>
                  </a:moveTo>
                  <a:lnTo>
                    <a:pt x="284523" y="3458"/>
                  </a:lnTo>
                  <a:lnTo>
                    <a:pt x="284300" y="3625"/>
                  </a:lnTo>
                  <a:lnTo>
                    <a:pt x="284077" y="3904"/>
                  </a:lnTo>
                  <a:lnTo>
                    <a:pt x="284077" y="4015"/>
                  </a:lnTo>
                  <a:lnTo>
                    <a:pt x="284021" y="4183"/>
                  </a:lnTo>
                  <a:lnTo>
                    <a:pt x="284077" y="4350"/>
                  </a:lnTo>
                  <a:lnTo>
                    <a:pt x="284077" y="4517"/>
                  </a:lnTo>
                  <a:lnTo>
                    <a:pt x="284300" y="4796"/>
                  </a:lnTo>
                  <a:lnTo>
                    <a:pt x="284523" y="4963"/>
                  </a:lnTo>
                  <a:lnTo>
                    <a:pt x="284690" y="5019"/>
                  </a:lnTo>
                  <a:lnTo>
                    <a:pt x="285025" y="5019"/>
                  </a:lnTo>
                  <a:lnTo>
                    <a:pt x="285192" y="4963"/>
                  </a:lnTo>
                  <a:lnTo>
                    <a:pt x="285471" y="4796"/>
                  </a:lnTo>
                  <a:lnTo>
                    <a:pt x="285638" y="4517"/>
                  </a:lnTo>
                  <a:lnTo>
                    <a:pt x="285694" y="4350"/>
                  </a:lnTo>
                  <a:lnTo>
                    <a:pt x="285694" y="4183"/>
                  </a:lnTo>
                  <a:lnTo>
                    <a:pt x="285694" y="4015"/>
                  </a:lnTo>
                  <a:lnTo>
                    <a:pt x="285638" y="3904"/>
                  </a:lnTo>
                  <a:lnTo>
                    <a:pt x="285471" y="3625"/>
                  </a:lnTo>
                  <a:lnTo>
                    <a:pt x="285192" y="3458"/>
                  </a:lnTo>
                  <a:lnTo>
                    <a:pt x="285025" y="3402"/>
                  </a:lnTo>
                  <a:close/>
                  <a:moveTo>
                    <a:pt x="3179" y="11711"/>
                  </a:moveTo>
                  <a:lnTo>
                    <a:pt x="3067" y="11767"/>
                  </a:lnTo>
                  <a:lnTo>
                    <a:pt x="2788" y="11934"/>
                  </a:lnTo>
                  <a:lnTo>
                    <a:pt x="2621" y="12213"/>
                  </a:lnTo>
                  <a:lnTo>
                    <a:pt x="2565" y="12324"/>
                  </a:lnTo>
                  <a:lnTo>
                    <a:pt x="2510" y="12492"/>
                  </a:lnTo>
                  <a:lnTo>
                    <a:pt x="2565" y="12659"/>
                  </a:lnTo>
                  <a:lnTo>
                    <a:pt x="2621" y="12826"/>
                  </a:lnTo>
                  <a:lnTo>
                    <a:pt x="2788" y="13105"/>
                  </a:lnTo>
                  <a:lnTo>
                    <a:pt x="3067" y="13272"/>
                  </a:lnTo>
                  <a:lnTo>
                    <a:pt x="3179" y="13328"/>
                  </a:lnTo>
                  <a:lnTo>
                    <a:pt x="3513" y="13328"/>
                  </a:lnTo>
                  <a:lnTo>
                    <a:pt x="3681" y="13272"/>
                  </a:lnTo>
                  <a:lnTo>
                    <a:pt x="3959" y="13105"/>
                  </a:lnTo>
                  <a:lnTo>
                    <a:pt x="4127" y="12826"/>
                  </a:lnTo>
                  <a:lnTo>
                    <a:pt x="4183" y="12659"/>
                  </a:lnTo>
                  <a:lnTo>
                    <a:pt x="4183" y="12492"/>
                  </a:lnTo>
                  <a:lnTo>
                    <a:pt x="4183" y="12324"/>
                  </a:lnTo>
                  <a:lnTo>
                    <a:pt x="4127" y="12213"/>
                  </a:lnTo>
                  <a:lnTo>
                    <a:pt x="3959" y="11934"/>
                  </a:lnTo>
                  <a:lnTo>
                    <a:pt x="3681" y="11767"/>
                  </a:lnTo>
                  <a:lnTo>
                    <a:pt x="3513" y="11711"/>
                  </a:lnTo>
                  <a:close/>
                  <a:moveTo>
                    <a:pt x="13273" y="11711"/>
                  </a:moveTo>
                  <a:lnTo>
                    <a:pt x="13161" y="11767"/>
                  </a:lnTo>
                  <a:lnTo>
                    <a:pt x="12882" y="11934"/>
                  </a:lnTo>
                  <a:lnTo>
                    <a:pt x="12715" y="12213"/>
                  </a:lnTo>
                  <a:lnTo>
                    <a:pt x="12659" y="12324"/>
                  </a:lnTo>
                  <a:lnTo>
                    <a:pt x="12603" y="12492"/>
                  </a:lnTo>
                  <a:lnTo>
                    <a:pt x="12659" y="12659"/>
                  </a:lnTo>
                  <a:lnTo>
                    <a:pt x="12715" y="12826"/>
                  </a:lnTo>
                  <a:lnTo>
                    <a:pt x="12882" y="13105"/>
                  </a:lnTo>
                  <a:lnTo>
                    <a:pt x="13161" y="13272"/>
                  </a:lnTo>
                  <a:lnTo>
                    <a:pt x="13273" y="13328"/>
                  </a:lnTo>
                  <a:lnTo>
                    <a:pt x="13607" y="13328"/>
                  </a:lnTo>
                  <a:lnTo>
                    <a:pt x="13774" y="13272"/>
                  </a:lnTo>
                  <a:lnTo>
                    <a:pt x="14053" y="13105"/>
                  </a:lnTo>
                  <a:lnTo>
                    <a:pt x="14221" y="12826"/>
                  </a:lnTo>
                  <a:lnTo>
                    <a:pt x="14276" y="12659"/>
                  </a:lnTo>
                  <a:lnTo>
                    <a:pt x="14276" y="12492"/>
                  </a:lnTo>
                  <a:lnTo>
                    <a:pt x="14276" y="12324"/>
                  </a:lnTo>
                  <a:lnTo>
                    <a:pt x="14221" y="12213"/>
                  </a:lnTo>
                  <a:lnTo>
                    <a:pt x="14053" y="11934"/>
                  </a:lnTo>
                  <a:lnTo>
                    <a:pt x="13774" y="11767"/>
                  </a:lnTo>
                  <a:lnTo>
                    <a:pt x="13607" y="11711"/>
                  </a:lnTo>
                  <a:close/>
                  <a:moveTo>
                    <a:pt x="16674" y="11711"/>
                  </a:moveTo>
                  <a:lnTo>
                    <a:pt x="16507" y="11767"/>
                  </a:lnTo>
                  <a:lnTo>
                    <a:pt x="16228" y="11934"/>
                  </a:lnTo>
                  <a:lnTo>
                    <a:pt x="16061" y="12213"/>
                  </a:lnTo>
                  <a:lnTo>
                    <a:pt x="16005" y="12324"/>
                  </a:lnTo>
                  <a:lnTo>
                    <a:pt x="16005" y="12492"/>
                  </a:lnTo>
                  <a:lnTo>
                    <a:pt x="16005" y="12659"/>
                  </a:lnTo>
                  <a:lnTo>
                    <a:pt x="16061" y="12826"/>
                  </a:lnTo>
                  <a:lnTo>
                    <a:pt x="16228" y="13105"/>
                  </a:lnTo>
                  <a:lnTo>
                    <a:pt x="16507" y="13272"/>
                  </a:lnTo>
                  <a:lnTo>
                    <a:pt x="16674" y="13328"/>
                  </a:lnTo>
                  <a:lnTo>
                    <a:pt x="17009" y="13328"/>
                  </a:lnTo>
                  <a:lnTo>
                    <a:pt x="17120" y="13272"/>
                  </a:lnTo>
                  <a:lnTo>
                    <a:pt x="17399" y="13105"/>
                  </a:lnTo>
                  <a:lnTo>
                    <a:pt x="17567" y="12826"/>
                  </a:lnTo>
                  <a:lnTo>
                    <a:pt x="17622" y="12659"/>
                  </a:lnTo>
                  <a:lnTo>
                    <a:pt x="17678" y="12492"/>
                  </a:lnTo>
                  <a:lnTo>
                    <a:pt x="17622" y="12324"/>
                  </a:lnTo>
                  <a:lnTo>
                    <a:pt x="17567" y="12213"/>
                  </a:lnTo>
                  <a:lnTo>
                    <a:pt x="17399" y="11934"/>
                  </a:lnTo>
                  <a:lnTo>
                    <a:pt x="17120" y="11767"/>
                  </a:lnTo>
                  <a:lnTo>
                    <a:pt x="17009" y="11711"/>
                  </a:lnTo>
                  <a:close/>
                  <a:moveTo>
                    <a:pt x="20020" y="11711"/>
                  </a:moveTo>
                  <a:lnTo>
                    <a:pt x="19853" y="11767"/>
                  </a:lnTo>
                  <a:lnTo>
                    <a:pt x="19630" y="11934"/>
                  </a:lnTo>
                  <a:lnTo>
                    <a:pt x="19407" y="12213"/>
                  </a:lnTo>
                  <a:lnTo>
                    <a:pt x="19351" y="12324"/>
                  </a:lnTo>
                  <a:lnTo>
                    <a:pt x="19351" y="12492"/>
                  </a:lnTo>
                  <a:lnTo>
                    <a:pt x="19351" y="12659"/>
                  </a:lnTo>
                  <a:lnTo>
                    <a:pt x="19407" y="12826"/>
                  </a:lnTo>
                  <a:lnTo>
                    <a:pt x="19630" y="13105"/>
                  </a:lnTo>
                  <a:lnTo>
                    <a:pt x="19853" y="13272"/>
                  </a:lnTo>
                  <a:lnTo>
                    <a:pt x="20020" y="13328"/>
                  </a:lnTo>
                  <a:lnTo>
                    <a:pt x="20355" y="13328"/>
                  </a:lnTo>
                  <a:lnTo>
                    <a:pt x="20522" y="13272"/>
                  </a:lnTo>
                  <a:lnTo>
                    <a:pt x="20801" y="13105"/>
                  </a:lnTo>
                  <a:lnTo>
                    <a:pt x="20968" y="12826"/>
                  </a:lnTo>
                  <a:lnTo>
                    <a:pt x="21024" y="12659"/>
                  </a:lnTo>
                  <a:lnTo>
                    <a:pt x="21024" y="12492"/>
                  </a:lnTo>
                  <a:lnTo>
                    <a:pt x="21024" y="12324"/>
                  </a:lnTo>
                  <a:lnTo>
                    <a:pt x="20968" y="12213"/>
                  </a:lnTo>
                  <a:lnTo>
                    <a:pt x="20801" y="11934"/>
                  </a:lnTo>
                  <a:lnTo>
                    <a:pt x="20522" y="11767"/>
                  </a:lnTo>
                  <a:lnTo>
                    <a:pt x="20355" y="11711"/>
                  </a:lnTo>
                  <a:close/>
                  <a:moveTo>
                    <a:pt x="25095" y="11711"/>
                  </a:moveTo>
                  <a:lnTo>
                    <a:pt x="24928" y="11767"/>
                  </a:lnTo>
                  <a:lnTo>
                    <a:pt x="24705" y="11934"/>
                  </a:lnTo>
                  <a:lnTo>
                    <a:pt x="24482" y="12213"/>
                  </a:lnTo>
                  <a:lnTo>
                    <a:pt x="24426" y="12324"/>
                  </a:lnTo>
                  <a:lnTo>
                    <a:pt x="24426" y="12492"/>
                  </a:lnTo>
                  <a:lnTo>
                    <a:pt x="24426" y="12659"/>
                  </a:lnTo>
                  <a:lnTo>
                    <a:pt x="24482" y="12826"/>
                  </a:lnTo>
                  <a:lnTo>
                    <a:pt x="24705" y="13105"/>
                  </a:lnTo>
                  <a:lnTo>
                    <a:pt x="24928" y="13272"/>
                  </a:lnTo>
                  <a:lnTo>
                    <a:pt x="25095" y="13328"/>
                  </a:lnTo>
                  <a:lnTo>
                    <a:pt x="25430" y="13328"/>
                  </a:lnTo>
                  <a:lnTo>
                    <a:pt x="25597" y="13272"/>
                  </a:lnTo>
                  <a:lnTo>
                    <a:pt x="25876" y="13105"/>
                  </a:lnTo>
                  <a:lnTo>
                    <a:pt x="26043" y="12826"/>
                  </a:lnTo>
                  <a:lnTo>
                    <a:pt x="26099" y="12659"/>
                  </a:lnTo>
                  <a:lnTo>
                    <a:pt x="26099" y="12492"/>
                  </a:lnTo>
                  <a:lnTo>
                    <a:pt x="26099" y="12324"/>
                  </a:lnTo>
                  <a:lnTo>
                    <a:pt x="26043" y="12213"/>
                  </a:lnTo>
                  <a:lnTo>
                    <a:pt x="25876" y="11934"/>
                  </a:lnTo>
                  <a:lnTo>
                    <a:pt x="25597" y="11767"/>
                  </a:lnTo>
                  <a:lnTo>
                    <a:pt x="25430" y="11711"/>
                  </a:lnTo>
                  <a:close/>
                  <a:moveTo>
                    <a:pt x="28441" y="11711"/>
                  </a:moveTo>
                  <a:lnTo>
                    <a:pt x="28274" y="11767"/>
                  </a:lnTo>
                  <a:lnTo>
                    <a:pt x="27995" y="11934"/>
                  </a:lnTo>
                  <a:lnTo>
                    <a:pt x="27828" y="12213"/>
                  </a:lnTo>
                  <a:lnTo>
                    <a:pt x="27772" y="12324"/>
                  </a:lnTo>
                  <a:lnTo>
                    <a:pt x="27772" y="12492"/>
                  </a:lnTo>
                  <a:lnTo>
                    <a:pt x="27772" y="12659"/>
                  </a:lnTo>
                  <a:lnTo>
                    <a:pt x="27828" y="12826"/>
                  </a:lnTo>
                  <a:lnTo>
                    <a:pt x="27995" y="13105"/>
                  </a:lnTo>
                  <a:lnTo>
                    <a:pt x="28274" y="13272"/>
                  </a:lnTo>
                  <a:lnTo>
                    <a:pt x="28441" y="13328"/>
                  </a:lnTo>
                  <a:lnTo>
                    <a:pt x="28776" y="13328"/>
                  </a:lnTo>
                  <a:lnTo>
                    <a:pt x="28943" y="13272"/>
                  </a:lnTo>
                  <a:lnTo>
                    <a:pt x="29166" y="13105"/>
                  </a:lnTo>
                  <a:lnTo>
                    <a:pt x="29333" y="12826"/>
                  </a:lnTo>
                  <a:lnTo>
                    <a:pt x="29389" y="12659"/>
                  </a:lnTo>
                  <a:lnTo>
                    <a:pt x="29445" y="12492"/>
                  </a:lnTo>
                  <a:lnTo>
                    <a:pt x="29389" y="12324"/>
                  </a:lnTo>
                  <a:lnTo>
                    <a:pt x="29333" y="12213"/>
                  </a:lnTo>
                  <a:lnTo>
                    <a:pt x="29166" y="11934"/>
                  </a:lnTo>
                  <a:lnTo>
                    <a:pt x="28943" y="11767"/>
                  </a:lnTo>
                  <a:lnTo>
                    <a:pt x="28776" y="11711"/>
                  </a:lnTo>
                  <a:close/>
                  <a:moveTo>
                    <a:pt x="40152" y="11711"/>
                  </a:moveTo>
                  <a:lnTo>
                    <a:pt x="40041" y="11767"/>
                  </a:lnTo>
                  <a:lnTo>
                    <a:pt x="39762" y="11934"/>
                  </a:lnTo>
                  <a:lnTo>
                    <a:pt x="39595" y="12213"/>
                  </a:lnTo>
                  <a:lnTo>
                    <a:pt x="39539" y="12324"/>
                  </a:lnTo>
                  <a:lnTo>
                    <a:pt x="39539" y="12492"/>
                  </a:lnTo>
                  <a:lnTo>
                    <a:pt x="39539" y="12659"/>
                  </a:lnTo>
                  <a:lnTo>
                    <a:pt x="39595" y="12826"/>
                  </a:lnTo>
                  <a:lnTo>
                    <a:pt x="39762" y="13105"/>
                  </a:lnTo>
                  <a:lnTo>
                    <a:pt x="40041" y="13272"/>
                  </a:lnTo>
                  <a:lnTo>
                    <a:pt x="40152" y="13328"/>
                  </a:lnTo>
                  <a:lnTo>
                    <a:pt x="40487" y="13328"/>
                  </a:lnTo>
                  <a:lnTo>
                    <a:pt x="40654" y="13272"/>
                  </a:lnTo>
                  <a:lnTo>
                    <a:pt x="40933" y="13105"/>
                  </a:lnTo>
                  <a:lnTo>
                    <a:pt x="41100" y="12826"/>
                  </a:lnTo>
                  <a:lnTo>
                    <a:pt x="41156" y="12659"/>
                  </a:lnTo>
                  <a:lnTo>
                    <a:pt x="41156" y="12492"/>
                  </a:lnTo>
                  <a:lnTo>
                    <a:pt x="41156" y="12324"/>
                  </a:lnTo>
                  <a:lnTo>
                    <a:pt x="41100" y="12213"/>
                  </a:lnTo>
                  <a:lnTo>
                    <a:pt x="40933" y="11934"/>
                  </a:lnTo>
                  <a:lnTo>
                    <a:pt x="40654" y="11767"/>
                  </a:lnTo>
                  <a:lnTo>
                    <a:pt x="40487" y="11711"/>
                  </a:lnTo>
                  <a:close/>
                  <a:moveTo>
                    <a:pt x="48517" y="11711"/>
                  </a:moveTo>
                  <a:lnTo>
                    <a:pt x="48350" y="11767"/>
                  </a:lnTo>
                  <a:lnTo>
                    <a:pt x="48127" y="11934"/>
                  </a:lnTo>
                  <a:lnTo>
                    <a:pt x="47904" y="12213"/>
                  </a:lnTo>
                  <a:lnTo>
                    <a:pt x="47904" y="12324"/>
                  </a:lnTo>
                  <a:lnTo>
                    <a:pt x="47848" y="12492"/>
                  </a:lnTo>
                  <a:lnTo>
                    <a:pt x="47904" y="12659"/>
                  </a:lnTo>
                  <a:lnTo>
                    <a:pt x="47904" y="12826"/>
                  </a:lnTo>
                  <a:lnTo>
                    <a:pt x="48127" y="13105"/>
                  </a:lnTo>
                  <a:lnTo>
                    <a:pt x="48350" y="13272"/>
                  </a:lnTo>
                  <a:lnTo>
                    <a:pt x="48517" y="13328"/>
                  </a:lnTo>
                  <a:lnTo>
                    <a:pt x="48852" y="13328"/>
                  </a:lnTo>
                  <a:lnTo>
                    <a:pt x="49019" y="13272"/>
                  </a:lnTo>
                  <a:lnTo>
                    <a:pt x="49298" y="13105"/>
                  </a:lnTo>
                  <a:lnTo>
                    <a:pt x="49465" y="12826"/>
                  </a:lnTo>
                  <a:lnTo>
                    <a:pt x="49521" y="12659"/>
                  </a:lnTo>
                  <a:lnTo>
                    <a:pt x="49521" y="12492"/>
                  </a:lnTo>
                  <a:lnTo>
                    <a:pt x="49521" y="12324"/>
                  </a:lnTo>
                  <a:lnTo>
                    <a:pt x="49465" y="12213"/>
                  </a:lnTo>
                  <a:lnTo>
                    <a:pt x="49298" y="11934"/>
                  </a:lnTo>
                  <a:lnTo>
                    <a:pt x="49019" y="11767"/>
                  </a:lnTo>
                  <a:lnTo>
                    <a:pt x="48852" y="11711"/>
                  </a:lnTo>
                  <a:close/>
                  <a:moveTo>
                    <a:pt x="51808" y="11711"/>
                  </a:moveTo>
                  <a:lnTo>
                    <a:pt x="51696" y="11767"/>
                  </a:lnTo>
                  <a:lnTo>
                    <a:pt x="51417" y="11934"/>
                  </a:lnTo>
                  <a:lnTo>
                    <a:pt x="51250" y="12213"/>
                  </a:lnTo>
                  <a:lnTo>
                    <a:pt x="51194" y="12324"/>
                  </a:lnTo>
                  <a:lnTo>
                    <a:pt x="51194" y="12492"/>
                  </a:lnTo>
                  <a:lnTo>
                    <a:pt x="51194" y="12659"/>
                  </a:lnTo>
                  <a:lnTo>
                    <a:pt x="51250" y="12826"/>
                  </a:lnTo>
                  <a:lnTo>
                    <a:pt x="51417" y="13105"/>
                  </a:lnTo>
                  <a:lnTo>
                    <a:pt x="51696" y="13272"/>
                  </a:lnTo>
                  <a:lnTo>
                    <a:pt x="51808" y="13328"/>
                  </a:lnTo>
                  <a:lnTo>
                    <a:pt x="52142" y="13328"/>
                  </a:lnTo>
                  <a:lnTo>
                    <a:pt x="52309" y="13272"/>
                  </a:lnTo>
                  <a:lnTo>
                    <a:pt x="52588" y="13105"/>
                  </a:lnTo>
                  <a:lnTo>
                    <a:pt x="52756" y="12826"/>
                  </a:lnTo>
                  <a:lnTo>
                    <a:pt x="52811" y="12659"/>
                  </a:lnTo>
                  <a:lnTo>
                    <a:pt x="52811" y="12492"/>
                  </a:lnTo>
                  <a:lnTo>
                    <a:pt x="52811" y="12324"/>
                  </a:lnTo>
                  <a:lnTo>
                    <a:pt x="52756" y="12213"/>
                  </a:lnTo>
                  <a:lnTo>
                    <a:pt x="52588" y="11934"/>
                  </a:lnTo>
                  <a:lnTo>
                    <a:pt x="52309" y="11767"/>
                  </a:lnTo>
                  <a:lnTo>
                    <a:pt x="52142" y="11711"/>
                  </a:lnTo>
                  <a:close/>
                  <a:moveTo>
                    <a:pt x="56938" y="11711"/>
                  </a:moveTo>
                  <a:lnTo>
                    <a:pt x="56771" y="11767"/>
                  </a:lnTo>
                  <a:lnTo>
                    <a:pt x="56492" y="11934"/>
                  </a:lnTo>
                  <a:lnTo>
                    <a:pt x="56325" y="12213"/>
                  </a:lnTo>
                  <a:lnTo>
                    <a:pt x="56269" y="12324"/>
                  </a:lnTo>
                  <a:lnTo>
                    <a:pt x="56269" y="12492"/>
                  </a:lnTo>
                  <a:lnTo>
                    <a:pt x="56269" y="12659"/>
                  </a:lnTo>
                  <a:lnTo>
                    <a:pt x="56325" y="12826"/>
                  </a:lnTo>
                  <a:lnTo>
                    <a:pt x="56492" y="13105"/>
                  </a:lnTo>
                  <a:lnTo>
                    <a:pt x="56771" y="13272"/>
                  </a:lnTo>
                  <a:lnTo>
                    <a:pt x="56938" y="13328"/>
                  </a:lnTo>
                  <a:lnTo>
                    <a:pt x="57273" y="13328"/>
                  </a:lnTo>
                  <a:lnTo>
                    <a:pt x="57440" y="13272"/>
                  </a:lnTo>
                  <a:lnTo>
                    <a:pt x="57663" y="13105"/>
                  </a:lnTo>
                  <a:lnTo>
                    <a:pt x="57830" y="12826"/>
                  </a:lnTo>
                  <a:lnTo>
                    <a:pt x="57886" y="12659"/>
                  </a:lnTo>
                  <a:lnTo>
                    <a:pt x="57942" y="12492"/>
                  </a:lnTo>
                  <a:lnTo>
                    <a:pt x="57886" y="12324"/>
                  </a:lnTo>
                  <a:lnTo>
                    <a:pt x="57830" y="12213"/>
                  </a:lnTo>
                  <a:lnTo>
                    <a:pt x="57663" y="11934"/>
                  </a:lnTo>
                  <a:lnTo>
                    <a:pt x="57440" y="11767"/>
                  </a:lnTo>
                  <a:lnTo>
                    <a:pt x="57273" y="11711"/>
                  </a:lnTo>
                  <a:close/>
                  <a:moveTo>
                    <a:pt x="62013" y="11711"/>
                  </a:moveTo>
                  <a:lnTo>
                    <a:pt x="61846" y="11767"/>
                  </a:lnTo>
                  <a:lnTo>
                    <a:pt x="61567" y="11934"/>
                  </a:lnTo>
                  <a:lnTo>
                    <a:pt x="61399" y="12213"/>
                  </a:lnTo>
                  <a:lnTo>
                    <a:pt x="61344" y="12324"/>
                  </a:lnTo>
                  <a:lnTo>
                    <a:pt x="61344" y="12492"/>
                  </a:lnTo>
                  <a:lnTo>
                    <a:pt x="61344" y="12659"/>
                  </a:lnTo>
                  <a:lnTo>
                    <a:pt x="61399" y="12826"/>
                  </a:lnTo>
                  <a:lnTo>
                    <a:pt x="61567" y="13105"/>
                  </a:lnTo>
                  <a:lnTo>
                    <a:pt x="61846" y="13272"/>
                  </a:lnTo>
                  <a:lnTo>
                    <a:pt x="62013" y="13328"/>
                  </a:lnTo>
                  <a:lnTo>
                    <a:pt x="62347" y="13328"/>
                  </a:lnTo>
                  <a:lnTo>
                    <a:pt x="62515" y="13272"/>
                  </a:lnTo>
                  <a:lnTo>
                    <a:pt x="62738" y="13105"/>
                  </a:lnTo>
                  <a:lnTo>
                    <a:pt x="62961" y="12826"/>
                  </a:lnTo>
                  <a:lnTo>
                    <a:pt x="62961" y="12659"/>
                  </a:lnTo>
                  <a:lnTo>
                    <a:pt x="63017" y="12492"/>
                  </a:lnTo>
                  <a:lnTo>
                    <a:pt x="62961" y="12324"/>
                  </a:lnTo>
                  <a:lnTo>
                    <a:pt x="62961" y="12213"/>
                  </a:lnTo>
                  <a:lnTo>
                    <a:pt x="62738" y="11934"/>
                  </a:lnTo>
                  <a:lnTo>
                    <a:pt x="62515" y="11767"/>
                  </a:lnTo>
                  <a:lnTo>
                    <a:pt x="62347" y="11711"/>
                  </a:lnTo>
                  <a:close/>
                  <a:moveTo>
                    <a:pt x="72051" y="11711"/>
                  </a:moveTo>
                  <a:lnTo>
                    <a:pt x="71884" y="11767"/>
                  </a:lnTo>
                  <a:lnTo>
                    <a:pt x="71605" y="11934"/>
                  </a:lnTo>
                  <a:lnTo>
                    <a:pt x="71438" y="12213"/>
                  </a:lnTo>
                  <a:lnTo>
                    <a:pt x="71382" y="12324"/>
                  </a:lnTo>
                  <a:lnTo>
                    <a:pt x="71382" y="12492"/>
                  </a:lnTo>
                  <a:lnTo>
                    <a:pt x="71382" y="12659"/>
                  </a:lnTo>
                  <a:lnTo>
                    <a:pt x="71438" y="12826"/>
                  </a:lnTo>
                  <a:lnTo>
                    <a:pt x="71605" y="13105"/>
                  </a:lnTo>
                  <a:lnTo>
                    <a:pt x="71884" y="13272"/>
                  </a:lnTo>
                  <a:lnTo>
                    <a:pt x="72051" y="13328"/>
                  </a:lnTo>
                  <a:lnTo>
                    <a:pt x="72386" y="13328"/>
                  </a:lnTo>
                  <a:lnTo>
                    <a:pt x="72553" y="13272"/>
                  </a:lnTo>
                  <a:lnTo>
                    <a:pt x="72776" y="13105"/>
                  </a:lnTo>
                  <a:lnTo>
                    <a:pt x="72999" y="12826"/>
                  </a:lnTo>
                  <a:lnTo>
                    <a:pt x="72999" y="12659"/>
                  </a:lnTo>
                  <a:lnTo>
                    <a:pt x="73055" y="12492"/>
                  </a:lnTo>
                  <a:lnTo>
                    <a:pt x="72999" y="12324"/>
                  </a:lnTo>
                  <a:lnTo>
                    <a:pt x="72999" y="12213"/>
                  </a:lnTo>
                  <a:lnTo>
                    <a:pt x="72776" y="11934"/>
                  </a:lnTo>
                  <a:lnTo>
                    <a:pt x="72553" y="11767"/>
                  </a:lnTo>
                  <a:lnTo>
                    <a:pt x="72386" y="11711"/>
                  </a:lnTo>
                  <a:close/>
                  <a:moveTo>
                    <a:pt x="80472" y="11711"/>
                  </a:moveTo>
                  <a:lnTo>
                    <a:pt x="80304" y="11767"/>
                  </a:lnTo>
                  <a:lnTo>
                    <a:pt x="80081" y="11934"/>
                  </a:lnTo>
                  <a:lnTo>
                    <a:pt x="79914" y="12213"/>
                  </a:lnTo>
                  <a:lnTo>
                    <a:pt x="79858" y="12324"/>
                  </a:lnTo>
                  <a:lnTo>
                    <a:pt x="79803" y="12492"/>
                  </a:lnTo>
                  <a:lnTo>
                    <a:pt x="79858" y="12659"/>
                  </a:lnTo>
                  <a:lnTo>
                    <a:pt x="79914" y="12826"/>
                  </a:lnTo>
                  <a:lnTo>
                    <a:pt x="80081" y="13105"/>
                  </a:lnTo>
                  <a:lnTo>
                    <a:pt x="80304" y="13272"/>
                  </a:lnTo>
                  <a:lnTo>
                    <a:pt x="80472" y="13328"/>
                  </a:lnTo>
                  <a:lnTo>
                    <a:pt x="80806" y="13328"/>
                  </a:lnTo>
                  <a:lnTo>
                    <a:pt x="80974" y="13272"/>
                  </a:lnTo>
                  <a:lnTo>
                    <a:pt x="81252" y="13105"/>
                  </a:lnTo>
                  <a:lnTo>
                    <a:pt x="81420" y="12826"/>
                  </a:lnTo>
                  <a:lnTo>
                    <a:pt x="81476" y="12659"/>
                  </a:lnTo>
                  <a:lnTo>
                    <a:pt x="81476" y="12492"/>
                  </a:lnTo>
                  <a:lnTo>
                    <a:pt x="81476" y="12324"/>
                  </a:lnTo>
                  <a:lnTo>
                    <a:pt x="81420" y="12213"/>
                  </a:lnTo>
                  <a:lnTo>
                    <a:pt x="81252" y="11934"/>
                  </a:lnTo>
                  <a:lnTo>
                    <a:pt x="80974" y="11767"/>
                  </a:lnTo>
                  <a:lnTo>
                    <a:pt x="80806" y="11711"/>
                  </a:lnTo>
                  <a:close/>
                  <a:moveTo>
                    <a:pt x="90621" y="11711"/>
                  </a:moveTo>
                  <a:lnTo>
                    <a:pt x="90510" y="11767"/>
                  </a:lnTo>
                  <a:lnTo>
                    <a:pt x="90231" y="11934"/>
                  </a:lnTo>
                  <a:lnTo>
                    <a:pt x="90064" y="12213"/>
                  </a:lnTo>
                  <a:lnTo>
                    <a:pt x="90008" y="12324"/>
                  </a:lnTo>
                  <a:lnTo>
                    <a:pt x="90008" y="12492"/>
                  </a:lnTo>
                  <a:lnTo>
                    <a:pt x="90008" y="12659"/>
                  </a:lnTo>
                  <a:lnTo>
                    <a:pt x="90064" y="12826"/>
                  </a:lnTo>
                  <a:lnTo>
                    <a:pt x="90231" y="13105"/>
                  </a:lnTo>
                  <a:lnTo>
                    <a:pt x="90510" y="13272"/>
                  </a:lnTo>
                  <a:lnTo>
                    <a:pt x="90621" y="13328"/>
                  </a:lnTo>
                  <a:lnTo>
                    <a:pt x="90956" y="13328"/>
                  </a:lnTo>
                  <a:lnTo>
                    <a:pt x="91123" y="13272"/>
                  </a:lnTo>
                  <a:lnTo>
                    <a:pt x="91402" y="13105"/>
                  </a:lnTo>
                  <a:lnTo>
                    <a:pt x="91569" y="12826"/>
                  </a:lnTo>
                  <a:lnTo>
                    <a:pt x="91625" y="12659"/>
                  </a:lnTo>
                  <a:lnTo>
                    <a:pt x="91625" y="12492"/>
                  </a:lnTo>
                  <a:lnTo>
                    <a:pt x="91625" y="12324"/>
                  </a:lnTo>
                  <a:lnTo>
                    <a:pt x="91569" y="12213"/>
                  </a:lnTo>
                  <a:lnTo>
                    <a:pt x="91402" y="11934"/>
                  </a:lnTo>
                  <a:lnTo>
                    <a:pt x="91123" y="11767"/>
                  </a:lnTo>
                  <a:lnTo>
                    <a:pt x="90956" y="11711"/>
                  </a:lnTo>
                  <a:close/>
                  <a:moveTo>
                    <a:pt x="98986" y="11711"/>
                  </a:moveTo>
                  <a:lnTo>
                    <a:pt x="98875" y="11767"/>
                  </a:lnTo>
                  <a:lnTo>
                    <a:pt x="98596" y="11934"/>
                  </a:lnTo>
                  <a:lnTo>
                    <a:pt x="98429" y="12213"/>
                  </a:lnTo>
                  <a:lnTo>
                    <a:pt x="98373" y="12324"/>
                  </a:lnTo>
                  <a:lnTo>
                    <a:pt x="98373" y="12492"/>
                  </a:lnTo>
                  <a:lnTo>
                    <a:pt x="98373" y="12659"/>
                  </a:lnTo>
                  <a:lnTo>
                    <a:pt x="98429" y="12826"/>
                  </a:lnTo>
                  <a:lnTo>
                    <a:pt x="98596" y="13105"/>
                  </a:lnTo>
                  <a:lnTo>
                    <a:pt x="98875" y="13272"/>
                  </a:lnTo>
                  <a:lnTo>
                    <a:pt x="98986" y="13328"/>
                  </a:lnTo>
                  <a:lnTo>
                    <a:pt x="99321" y="13328"/>
                  </a:lnTo>
                  <a:lnTo>
                    <a:pt x="99488" y="13272"/>
                  </a:lnTo>
                  <a:lnTo>
                    <a:pt x="99767" y="13105"/>
                  </a:lnTo>
                  <a:lnTo>
                    <a:pt x="99934" y="12826"/>
                  </a:lnTo>
                  <a:lnTo>
                    <a:pt x="99990" y="12659"/>
                  </a:lnTo>
                  <a:lnTo>
                    <a:pt x="99990" y="12492"/>
                  </a:lnTo>
                  <a:lnTo>
                    <a:pt x="99990" y="12324"/>
                  </a:lnTo>
                  <a:lnTo>
                    <a:pt x="99934" y="12213"/>
                  </a:lnTo>
                  <a:lnTo>
                    <a:pt x="99767" y="11934"/>
                  </a:lnTo>
                  <a:lnTo>
                    <a:pt x="99488" y="11767"/>
                  </a:lnTo>
                  <a:lnTo>
                    <a:pt x="99321" y="11711"/>
                  </a:lnTo>
                  <a:close/>
                  <a:moveTo>
                    <a:pt x="109080" y="11711"/>
                  </a:moveTo>
                  <a:lnTo>
                    <a:pt x="108969" y="11767"/>
                  </a:lnTo>
                  <a:lnTo>
                    <a:pt x="108690" y="11934"/>
                  </a:lnTo>
                  <a:lnTo>
                    <a:pt x="108523" y="12213"/>
                  </a:lnTo>
                  <a:lnTo>
                    <a:pt x="108467" y="12324"/>
                  </a:lnTo>
                  <a:lnTo>
                    <a:pt x="108467" y="12492"/>
                  </a:lnTo>
                  <a:lnTo>
                    <a:pt x="108467" y="12659"/>
                  </a:lnTo>
                  <a:lnTo>
                    <a:pt x="108523" y="12826"/>
                  </a:lnTo>
                  <a:lnTo>
                    <a:pt x="108690" y="13105"/>
                  </a:lnTo>
                  <a:lnTo>
                    <a:pt x="108969" y="13272"/>
                  </a:lnTo>
                  <a:lnTo>
                    <a:pt x="109080" y="13328"/>
                  </a:lnTo>
                  <a:lnTo>
                    <a:pt x="109415" y="13328"/>
                  </a:lnTo>
                  <a:lnTo>
                    <a:pt x="109582" y="13272"/>
                  </a:lnTo>
                  <a:lnTo>
                    <a:pt x="109861" y="13105"/>
                  </a:lnTo>
                  <a:lnTo>
                    <a:pt x="110028" y="12826"/>
                  </a:lnTo>
                  <a:lnTo>
                    <a:pt x="110084" y="12659"/>
                  </a:lnTo>
                  <a:lnTo>
                    <a:pt x="110084" y="12492"/>
                  </a:lnTo>
                  <a:lnTo>
                    <a:pt x="110084" y="12324"/>
                  </a:lnTo>
                  <a:lnTo>
                    <a:pt x="110028" y="12213"/>
                  </a:lnTo>
                  <a:lnTo>
                    <a:pt x="109861" y="11934"/>
                  </a:lnTo>
                  <a:lnTo>
                    <a:pt x="109582" y="11767"/>
                  </a:lnTo>
                  <a:lnTo>
                    <a:pt x="109415" y="11711"/>
                  </a:lnTo>
                  <a:close/>
                  <a:moveTo>
                    <a:pt x="112482" y="11711"/>
                  </a:moveTo>
                  <a:lnTo>
                    <a:pt x="112315" y="11767"/>
                  </a:lnTo>
                  <a:lnTo>
                    <a:pt x="112036" y="11934"/>
                  </a:lnTo>
                  <a:lnTo>
                    <a:pt x="111869" y="12213"/>
                  </a:lnTo>
                  <a:lnTo>
                    <a:pt x="111813" y="12324"/>
                  </a:lnTo>
                  <a:lnTo>
                    <a:pt x="111813" y="12492"/>
                  </a:lnTo>
                  <a:lnTo>
                    <a:pt x="111813" y="12659"/>
                  </a:lnTo>
                  <a:lnTo>
                    <a:pt x="111869" y="12826"/>
                  </a:lnTo>
                  <a:lnTo>
                    <a:pt x="112036" y="13105"/>
                  </a:lnTo>
                  <a:lnTo>
                    <a:pt x="112315" y="13272"/>
                  </a:lnTo>
                  <a:lnTo>
                    <a:pt x="112482" y="13328"/>
                  </a:lnTo>
                  <a:lnTo>
                    <a:pt x="112817" y="13328"/>
                  </a:lnTo>
                  <a:lnTo>
                    <a:pt x="112984" y="13272"/>
                  </a:lnTo>
                  <a:lnTo>
                    <a:pt x="113207" y="13105"/>
                  </a:lnTo>
                  <a:lnTo>
                    <a:pt x="113430" y="12826"/>
                  </a:lnTo>
                  <a:lnTo>
                    <a:pt x="113430" y="12659"/>
                  </a:lnTo>
                  <a:lnTo>
                    <a:pt x="113486" y="12492"/>
                  </a:lnTo>
                  <a:lnTo>
                    <a:pt x="113430" y="12324"/>
                  </a:lnTo>
                  <a:lnTo>
                    <a:pt x="113430" y="12213"/>
                  </a:lnTo>
                  <a:lnTo>
                    <a:pt x="113207" y="11934"/>
                  </a:lnTo>
                  <a:lnTo>
                    <a:pt x="112984" y="11767"/>
                  </a:lnTo>
                  <a:lnTo>
                    <a:pt x="112817" y="11711"/>
                  </a:lnTo>
                  <a:close/>
                  <a:moveTo>
                    <a:pt x="115828" y="11711"/>
                  </a:moveTo>
                  <a:lnTo>
                    <a:pt x="115661" y="11767"/>
                  </a:lnTo>
                  <a:lnTo>
                    <a:pt x="115438" y="11934"/>
                  </a:lnTo>
                  <a:lnTo>
                    <a:pt x="115270" y="12213"/>
                  </a:lnTo>
                  <a:lnTo>
                    <a:pt x="115215" y="12324"/>
                  </a:lnTo>
                  <a:lnTo>
                    <a:pt x="115159" y="12492"/>
                  </a:lnTo>
                  <a:lnTo>
                    <a:pt x="115215" y="12659"/>
                  </a:lnTo>
                  <a:lnTo>
                    <a:pt x="115270" y="12826"/>
                  </a:lnTo>
                  <a:lnTo>
                    <a:pt x="115438" y="13105"/>
                  </a:lnTo>
                  <a:lnTo>
                    <a:pt x="115661" y="13272"/>
                  </a:lnTo>
                  <a:lnTo>
                    <a:pt x="115828" y="13328"/>
                  </a:lnTo>
                  <a:lnTo>
                    <a:pt x="116163" y="13328"/>
                  </a:lnTo>
                  <a:lnTo>
                    <a:pt x="116330" y="13272"/>
                  </a:lnTo>
                  <a:lnTo>
                    <a:pt x="116609" y="13105"/>
                  </a:lnTo>
                  <a:lnTo>
                    <a:pt x="116776" y="12826"/>
                  </a:lnTo>
                  <a:lnTo>
                    <a:pt x="116832" y="12659"/>
                  </a:lnTo>
                  <a:lnTo>
                    <a:pt x="116832" y="12492"/>
                  </a:lnTo>
                  <a:lnTo>
                    <a:pt x="116832" y="12324"/>
                  </a:lnTo>
                  <a:lnTo>
                    <a:pt x="116776" y="12213"/>
                  </a:lnTo>
                  <a:lnTo>
                    <a:pt x="116609" y="11934"/>
                  </a:lnTo>
                  <a:lnTo>
                    <a:pt x="116330" y="11767"/>
                  </a:lnTo>
                  <a:lnTo>
                    <a:pt x="116163" y="11711"/>
                  </a:lnTo>
                  <a:close/>
                  <a:moveTo>
                    <a:pt x="120903" y="11711"/>
                  </a:moveTo>
                  <a:lnTo>
                    <a:pt x="120736" y="11767"/>
                  </a:lnTo>
                  <a:lnTo>
                    <a:pt x="120512" y="11934"/>
                  </a:lnTo>
                  <a:lnTo>
                    <a:pt x="120345" y="12213"/>
                  </a:lnTo>
                  <a:lnTo>
                    <a:pt x="120289" y="12324"/>
                  </a:lnTo>
                  <a:lnTo>
                    <a:pt x="120234" y="12492"/>
                  </a:lnTo>
                  <a:lnTo>
                    <a:pt x="120289" y="12659"/>
                  </a:lnTo>
                  <a:lnTo>
                    <a:pt x="120345" y="12826"/>
                  </a:lnTo>
                  <a:lnTo>
                    <a:pt x="120512" y="13105"/>
                  </a:lnTo>
                  <a:lnTo>
                    <a:pt x="120736" y="13272"/>
                  </a:lnTo>
                  <a:lnTo>
                    <a:pt x="120903" y="13328"/>
                  </a:lnTo>
                  <a:lnTo>
                    <a:pt x="121237" y="13328"/>
                  </a:lnTo>
                  <a:lnTo>
                    <a:pt x="121405" y="13272"/>
                  </a:lnTo>
                  <a:lnTo>
                    <a:pt x="121684" y="13105"/>
                  </a:lnTo>
                  <a:lnTo>
                    <a:pt x="121851" y="12826"/>
                  </a:lnTo>
                  <a:lnTo>
                    <a:pt x="121907" y="12659"/>
                  </a:lnTo>
                  <a:lnTo>
                    <a:pt x="121907" y="12492"/>
                  </a:lnTo>
                  <a:lnTo>
                    <a:pt x="121907" y="12324"/>
                  </a:lnTo>
                  <a:lnTo>
                    <a:pt x="121851" y="12213"/>
                  </a:lnTo>
                  <a:lnTo>
                    <a:pt x="121684" y="11934"/>
                  </a:lnTo>
                  <a:lnTo>
                    <a:pt x="121405" y="11767"/>
                  </a:lnTo>
                  <a:lnTo>
                    <a:pt x="121237" y="11711"/>
                  </a:lnTo>
                  <a:close/>
                  <a:moveTo>
                    <a:pt x="124249" y="11711"/>
                  </a:moveTo>
                  <a:lnTo>
                    <a:pt x="124082" y="11767"/>
                  </a:lnTo>
                  <a:lnTo>
                    <a:pt x="123803" y="11934"/>
                  </a:lnTo>
                  <a:lnTo>
                    <a:pt x="123635" y="12213"/>
                  </a:lnTo>
                  <a:lnTo>
                    <a:pt x="123580" y="12324"/>
                  </a:lnTo>
                  <a:lnTo>
                    <a:pt x="123580" y="12492"/>
                  </a:lnTo>
                  <a:lnTo>
                    <a:pt x="123580" y="12659"/>
                  </a:lnTo>
                  <a:lnTo>
                    <a:pt x="123635" y="12826"/>
                  </a:lnTo>
                  <a:lnTo>
                    <a:pt x="123803" y="13105"/>
                  </a:lnTo>
                  <a:lnTo>
                    <a:pt x="124082" y="13272"/>
                  </a:lnTo>
                  <a:lnTo>
                    <a:pt x="124249" y="13328"/>
                  </a:lnTo>
                  <a:lnTo>
                    <a:pt x="124583" y="13328"/>
                  </a:lnTo>
                  <a:lnTo>
                    <a:pt x="124751" y="13272"/>
                  </a:lnTo>
                  <a:lnTo>
                    <a:pt x="124974" y="13105"/>
                  </a:lnTo>
                  <a:lnTo>
                    <a:pt x="125197" y="12826"/>
                  </a:lnTo>
                  <a:lnTo>
                    <a:pt x="125253" y="12659"/>
                  </a:lnTo>
                  <a:lnTo>
                    <a:pt x="125253" y="12492"/>
                  </a:lnTo>
                  <a:lnTo>
                    <a:pt x="125253" y="12324"/>
                  </a:lnTo>
                  <a:lnTo>
                    <a:pt x="125197" y="12213"/>
                  </a:lnTo>
                  <a:lnTo>
                    <a:pt x="124974" y="11934"/>
                  </a:lnTo>
                  <a:lnTo>
                    <a:pt x="124751" y="11767"/>
                  </a:lnTo>
                  <a:lnTo>
                    <a:pt x="124583" y="11711"/>
                  </a:lnTo>
                  <a:close/>
                  <a:moveTo>
                    <a:pt x="136016" y="11711"/>
                  </a:moveTo>
                  <a:lnTo>
                    <a:pt x="135848" y="11767"/>
                  </a:lnTo>
                  <a:lnTo>
                    <a:pt x="135570" y="11934"/>
                  </a:lnTo>
                  <a:lnTo>
                    <a:pt x="135402" y="12213"/>
                  </a:lnTo>
                  <a:lnTo>
                    <a:pt x="135346" y="12324"/>
                  </a:lnTo>
                  <a:lnTo>
                    <a:pt x="135346" y="12492"/>
                  </a:lnTo>
                  <a:lnTo>
                    <a:pt x="135346" y="12659"/>
                  </a:lnTo>
                  <a:lnTo>
                    <a:pt x="135402" y="12826"/>
                  </a:lnTo>
                  <a:lnTo>
                    <a:pt x="135570" y="13105"/>
                  </a:lnTo>
                  <a:lnTo>
                    <a:pt x="135848" y="13272"/>
                  </a:lnTo>
                  <a:lnTo>
                    <a:pt x="136016" y="13328"/>
                  </a:lnTo>
                  <a:lnTo>
                    <a:pt x="136350" y="13328"/>
                  </a:lnTo>
                  <a:lnTo>
                    <a:pt x="136462" y="13272"/>
                  </a:lnTo>
                  <a:lnTo>
                    <a:pt x="136741" y="13105"/>
                  </a:lnTo>
                  <a:lnTo>
                    <a:pt x="136908" y="12826"/>
                  </a:lnTo>
                  <a:lnTo>
                    <a:pt x="136964" y="12659"/>
                  </a:lnTo>
                  <a:lnTo>
                    <a:pt x="137019" y="12492"/>
                  </a:lnTo>
                  <a:lnTo>
                    <a:pt x="136964" y="12324"/>
                  </a:lnTo>
                  <a:lnTo>
                    <a:pt x="136908" y="12213"/>
                  </a:lnTo>
                  <a:lnTo>
                    <a:pt x="136741" y="11934"/>
                  </a:lnTo>
                  <a:lnTo>
                    <a:pt x="136462" y="11767"/>
                  </a:lnTo>
                  <a:lnTo>
                    <a:pt x="136350" y="11711"/>
                  </a:lnTo>
                  <a:close/>
                  <a:moveTo>
                    <a:pt x="144325" y="11711"/>
                  </a:moveTo>
                  <a:lnTo>
                    <a:pt x="144158" y="11767"/>
                  </a:lnTo>
                  <a:lnTo>
                    <a:pt x="143935" y="11934"/>
                  </a:lnTo>
                  <a:lnTo>
                    <a:pt x="143712" y="12213"/>
                  </a:lnTo>
                  <a:lnTo>
                    <a:pt x="143656" y="12324"/>
                  </a:lnTo>
                  <a:lnTo>
                    <a:pt x="143656" y="12492"/>
                  </a:lnTo>
                  <a:lnTo>
                    <a:pt x="143656" y="12659"/>
                  </a:lnTo>
                  <a:lnTo>
                    <a:pt x="143712" y="12826"/>
                  </a:lnTo>
                  <a:lnTo>
                    <a:pt x="143935" y="13105"/>
                  </a:lnTo>
                  <a:lnTo>
                    <a:pt x="144158" y="13272"/>
                  </a:lnTo>
                  <a:lnTo>
                    <a:pt x="144325" y="13328"/>
                  </a:lnTo>
                  <a:lnTo>
                    <a:pt x="144660" y="13328"/>
                  </a:lnTo>
                  <a:lnTo>
                    <a:pt x="144827" y="13272"/>
                  </a:lnTo>
                  <a:lnTo>
                    <a:pt x="145106" y="13105"/>
                  </a:lnTo>
                  <a:lnTo>
                    <a:pt x="145273" y="12826"/>
                  </a:lnTo>
                  <a:lnTo>
                    <a:pt x="145329" y="12659"/>
                  </a:lnTo>
                  <a:lnTo>
                    <a:pt x="145329" y="12492"/>
                  </a:lnTo>
                  <a:lnTo>
                    <a:pt x="145329" y="12324"/>
                  </a:lnTo>
                  <a:lnTo>
                    <a:pt x="145273" y="12213"/>
                  </a:lnTo>
                  <a:lnTo>
                    <a:pt x="145106" y="11934"/>
                  </a:lnTo>
                  <a:lnTo>
                    <a:pt x="144827" y="11767"/>
                  </a:lnTo>
                  <a:lnTo>
                    <a:pt x="144660" y="11711"/>
                  </a:lnTo>
                  <a:close/>
                  <a:moveTo>
                    <a:pt x="147615" y="11711"/>
                  </a:moveTo>
                  <a:lnTo>
                    <a:pt x="147504" y="11767"/>
                  </a:lnTo>
                  <a:lnTo>
                    <a:pt x="147225" y="11934"/>
                  </a:lnTo>
                  <a:lnTo>
                    <a:pt x="147058" y="12213"/>
                  </a:lnTo>
                  <a:lnTo>
                    <a:pt x="147002" y="12324"/>
                  </a:lnTo>
                  <a:lnTo>
                    <a:pt x="147002" y="12492"/>
                  </a:lnTo>
                  <a:lnTo>
                    <a:pt x="147002" y="12659"/>
                  </a:lnTo>
                  <a:lnTo>
                    <a:pt x="147058" y="12826"/>
                  </a:lnTo>
                  <a:lnTo>
                    <a:pt x="147225" y="13105"/>
                  </a:lnTo>
                  <a:lnTo>
                    <a:pt x="147504" y="13272"/>
                  </a:lnTo>
                  <a:lnTo>
                    <a:pt x="147615" y="13328"/>
                  </a:lnTo>
                  <a:lnTo>
                    <a:pt x="147950" y="13328"/>
                  </a:lnTo>
                  <a:lnTo>
                    <a:pt x="148117" y="13272"/>
                  </a:lnTo>
                  <a:lnTo>
                    <a:pt x="148396" y="13105"/>
                  </a:lnTo>
                  <a:lnTo>
                    <a:pt x="148563" y="12826"/>
                  </a:lnTo>
                  <a:lnTo>
                    <a:pt x="148619" y="12659"/>
                  </a:lnTo>
                  <a:lnTo>
                    <a:pt x="148619" y="12492"/>
                  </a:lnTo>
                  <a:lnTo>
                    <a:pt x="148619" y="12324"/>
                  </a:lnTo>
                  <a:lnTo>
                    <a:pt x="148563" y="12213"/>
                  </a:lnTo>
                  <a:lnTo>
                    <a:pt x="148396" y="11934"/>
                  </a:lnTo>
                  <a:lnTo>
                    <a:pt x="148117" y="11767"/>
                  </a:lnTo>
                  <a:lnTo>
                    <a:pt x="147950" y="11711"/>
                  </a:lnTo>
                  <a:close/>
                  <a:moveTo>
                    <a:pt x="152746" y="11711"/>
                  </a:moveTo>
                  <a:lnTo>
                    <a:pt x="152578" y="11767"/>
                  </a:lnTo>
                  <a:lnTo>
                    <a:pt x="152300" y="11934"/>
                  </a:lnTo>
                  <a:lnTo>
                    <a:pt x="152132" y="12213"/>
                  </a:lnTo>
                  <a:lnTo>
                    <a:pt x="152077" y="12324"/>
                  </a:lnTo>
                  <a:lnTo>
                    <a:pt x="152077" y="12492"/>
                  </a:lnTo>
                  <a:lnTo>
                    <a:pt x="152077" y="12659"/>
                  </a:lnTo>
                  <a:lnTo>
                    <a:pt x="152132" y="12826"/>
                  </a:lnTo>
                  <a:lnTo>
                    <a:pt x="152300" y="13105"/>
                  </a:lnTo>
                  <a:lnTo>
                    <a:pt x="152578" y="13272"/>
                  </a:lnTo>
                  <a:lnTo>
                    <a:pt x="152746" y="13328"/>
                  </a:lnTo>
                  <a:lnTo>
                    <a:pt x="153080" y="13328"/>
                  </a:lnTo>
                  <a:lnTo>
                    <a:pt x="153192" y="13272"/>
                  </a:lnTo>
                  <a:lnTo>
                    <a:pt x="153471" y="13105"/>
                  </a:lnTo>
                  <a:lnTo>
                    <a:pt x="153638" y="12826"/>
                  </a:lnTo>
                  <a:lnTo>
                    <a:pt x="153694" y="12659"/>
                  </a:lnTo>
                  <a:lnTo>
                    <a:pt x="153694" y="12492"/>
                  </a:lnTo>
                  <a:lnTo>
                    <a:pt x="153694" y="12324"/>
                  </a:lnTo>
                  <a:lnTo>
                    <a:pt x="153638" y="12213"/>
                  </a:lnTo>
                  <a:lnTo>
                    <a:pt x="153471" y="11934"/>
                  </a:lnTo>
                  <a:lnTo>
                    <a:pt x="153192" y="11767"/>
                  </a:lnTo>
                  <a:lnTo>
                    <a:pt x="153080" y="11711"/>
                  </a:lnTo>
                  <a:close/>
                  <a:moveTo>
                    <a:pt x="157821" y="11711"/>
                  </a:moveTo>
                  <a:lnTo>
                    <a:pt x="157653" y="11767"/>
                  </a:lnTo>
                  <a:lnTo>
                    <a:pt x="157374" y="11934"/>
                  </a:lnTo>
                  <a:lnTo>
                    <a:pt x="157207" y="12213"/>
                  </a:lnTo>
                  <a:lnTo>
                    <a:pt x="157151" y="12324"/>
                  </a:lnTo>
                  <a:lnTo>
                    <a:pt x="157151" y="12492"/>
                  </a:lnTo>
                  <a:lnTo>
                    <a:pt x="157151" y="12659"/>
                  </a:lnTo>
                  <a:lnTo>
                    <a:pt x="157207" y="12826"/>
                  </a:lnTo>
                  <a:lnTo>
                    <a:pt x="157374" y="13105"/>
                  </a:lnTo>
                  <a:lnTo>
                    <a:pt x="157653" y="13272"/>
                  </a:lnTo>
                  <a:lnTo>
                    <a:pt x="157821" y="13328"/>
                  </a:lnTo>
                  <a:lnTo>
                    <a:pt x="158155" y="13328"/>
                  </a:lnTo>
                  <a:lnTo>
                    <a:pt x="158322" y="13272"/>
                  </a:lnTo>
                  <a:lnTo>
                    <a:pt x="158546" y="13105"/>
                  </a:lnTo>
                  <a:lnTo>
                    <a:pt x="158713" y="12826"/>
                  </a:lnTo>
                  <a:lnTo>
                    <a:pt x="158769" y="12659"/>
                  </a:lnTo>
                  <a:lnTo>
                    <a:pt x="158824" y="12492"/>
                  </a:lnTo>
                  <a:lnTo>
                    <a:pt x="158769" y="12324"/>
                  </a:lnTo>
                  <a:lnTo>
                    <a:pt x="158713" y="12213"/>
                  </a:lnTo>
                  <a:lnTo>
                    <a:pt x="158546" y="11934"/>
                  </a:lnTo>
                  <a:lnTo>
                    <a:pt x="158322" y="11767"/>
                  </a:lnTo>
                  <a:lnTo>
                    <a:pt x="158155" y="11711"/>
                  </a:lnTo>
                  <a:close/>
                  <a:moveTo>
                    <a:pt x="167859" y="11711"/>
                  </a:moveTo>
                  <a:lnTo>
                    <a:pt x="167691" y="11767"/>
                  </a:lnTo>
                  <a:lnTo>
                    <a:pt x="167412" y="11934"/>
                  </a:lnTo>
                  <a:lnTo>
                    <a:pt x="167245" y="12213"/>
                  </a:lnTo>
                  <a:lnTo>
                    <a:pt x="167189" y="12324"/>
                  </a:lnTo>
                  <a:lnTo>
                    <a:pt x="167189" y="12492"/>
                  </a:lnTo>
                  <a:lnTo>
                    <a:pt x="167189" y="12659"/>
                  </a:lnTo>
                  <a:lnTo>
                    <a:pt x="167245" y="12826"/>
                  </a:lnTo>
                  <a:lnTo>
                    <a:pt x="167412" y="13105"/>
                  </a:lnTo>
                  <a:lnTo>
                    <a:pt x="167691" y="13272"/>
                  </a:lnTo>
                  <a:lnTo>
                    <a:pt x="167859" y="13328"/>
                  </a:lnTo>
                  <a:lnTo>
                    <a:pt x="168193" y="13328"/>
                  </a:lnTo>
                  <a:lnTo>
                    <a:pt x="168361" y="13272"/>
                  </a:lnTo>
                  <a:lnTo>
                    <a:pt x="168584" y="13105"/>
                  </a:lnTo>
                  <a:lnTo>
                    <a:pt x="168751" y="12826"/>
                  </a:lnTo>
                  <a:lnTo>
                    <a:pt x="168807" y="12659"/>
                  </a:lnTo>
                  <a:lnTo>
                    <a:pt x="168862" y="12492"/>
                  </a:lnTo>
                  <a:lnTo>
                    <a:pt x="168807" y="12324"/>
                  </a:lnTo>
                  <a:lnTo>
                    <a:pt x="168751" y="12213"/>
                  </a:lnTo>
                  <a:lnTo>
                    <a:pt x="168584" y="11934"/>
                  </a:lnTo>
                  <a:lnTo>
                    <a:pt x="168361" y="11767"/>
                  </a:lnTo>
                  <a:lnTo>
                    <a:pt x="168193" y="11711"/>
                  </a:lnTo>
                  <a:close/>
                  <a:moveTo>
                    <a:pt x="176279" y="11711"/>
                  </a:moveTo>
                  <a:lnTo>
                    <a:pt x="176112" y="11767"/>
                  </a:lnTo>
                  <a:lnTo>
                    <a:pt x="175889" y="11934"/>
                  </a:lnTo>
                  <a:lnTo>
                    <a:pt x="175666" y="12213"/>
                  </a:lnTo>
                  <a:lnTo>
                    <a:pt x="175666" y="12324"/>
                  </a:lnTo>
                  <a:lnTo>
                    <a:pt x="175610" y="12492"/>
                  </a:lnTo>
                  <a:lnTo>
                    <a:pt x="175666" y="12659"/>
                  </a:lnTo>
                  <a:lnTo>
                    <a:pt x="175666" y="12826"/>
                  </a:lnTo>
                  <a:lnTo>
                    <a:pt x="175889" y="13105"/>
                  </a:lnTo>
                  <a:lnTo>
                    <a:pt x="176112" y="13272"/>
                  </a:lnTo>
                  <a:lnTo>
                    <a:pt x="176279" y="13328"/>
                  </a:lnTo>
                  <a:lnTo>
                    <a:pt x="176614" y="13328"/>
                  </a:lnTo>
                  <a:lnTo>
                    <a:pt x="176781" y="13272"/>
                  </a:lnTo>
                  <a:lnTo>
                    <a:pt x="177060" y="13105"/>
                  </a:lnTo>
                  <a:lnTo>
                    <a:pt x="177227" y="12826"/>
                  </a:lnTo>
                  <a:lnTo>
                    <a:pt x="177283" y="12659"/>
                  </a:lnTo>
                  <a:lnTo>
                    <a:pt x="177283" y="12492"/>
                  </a:lnTo>
                  <a:lnTo>
                    <a:pt x="177283" y="12324"/>
                  </a:lnTo>
                  <a:lnTo>
                    <a:pt x="177227" y="12213"/>
                  </a:lnTo>
                  <a:lnTo>
                    <a:pt x="177060" y="11934"/>
                  </a:lnTo>
                  <a:lnTo>
                    <a:pt x="176781" y="11767"/>
                  </a:lnTo>
                  <a:lnTo>
                    <a:pt x="176614" y="11711"/>
                  </a:lnTo>
                  <a:close/>
                  <a:moveTo>
                    <a:pt x="186429" y="11711"/>
                  </a:moveTo>
                  <a:lnTo>
                    <a:pt x="186317" y="11767"/>
                  </a:lnTo>
                  <a:lnTo>
                    <a:pt x="186039" y="11934"/>
                  </a:lnTo>
                  <a:lnTo>
                    <a:pt x="185871" y="12213"/>
                  </a:lnTo>
                  <a:lnTo>
                    <a:pt x="185816" y="12324"/>
                  </a:lnTo>
                  <a:lnTo>
                    <a:pt x="185760" y="12492"/>
                  </a:lnTo>
                  <a:lnTo>
                    <a:pt x="185816" y="12659"/>
                  </a:lnTo>
                  <a:lnTo>
                    <a:pt x="185871" y="12826"/>
                  </a:lnTo>
                  <a:lnTo>
                    <a:pt x="186039" y="13105"/>
                  </a:lnTo>
                  <a:lnTo>
                    <a:pt x="186317" y="13272"/>
                  </a:lnTo>
                  <a:lnTo>
                    <a:pt x="186429" y="13328"/>
                  </a:lnTo>
                  <a:lnTo>
                    <a:pt x="186764" y="13328"/>
                  </a:lnTo>
                  <a:lnTo>
                    <a:pt x="186931" y="13272"/>
                  </a:lnTo>
                  <a:lnTo>
                    <a:pt x="187210" y="13105"/>
                  </a:lnTo>
                  <a:lnTo>
                    <a:pt x="187377" y="12826"/>
                  </a:lnTo>
                  <a:lnTo>
                    <a:pt x="187433" y="12659"/>
                  </a:lnTo>
                  <a:lnTo>
                    <a:pt x="187433" y="12492"/>
                  </a:lnTo>
                  <a:lnTo>
                    <a:pt x="187433" y="12324"/>
                  </a:lnTo>
                  <a:lnTo>
                    <a:pt x="187377" y="12213"/>
                  </a:lnTo>
                  <a:lnTo>
                    <a:pt x="187210" y="11934"/>
                  </a:lnTo>
                  <a:lnTo>
                    <a:pt x="186931" y="11767"/>
                  </a:lnTo>
                  <a:lnTo>
                    <a:pt x="186764" y="11711"/>
                  </a:lnTo>
                  <a:close/>
                  <a:moveTo>
                    <a:pt x="194794" y="11711"/>
                  </a:moveTo>
                  <a:lnTo>
                    <a:pt x="194683" y="11767"/>
                  </a:lnTo>
                  <a:lnTo>
                    <a:pt x="194404" y="11934"/>
                  </a:lnTo>
                  <a:lnTo>
                    <a:pt x="194236" y="12213"/>
                  </a:lnTo>
                  <a:lnTo>
                    <a:pt x="194181" y="12324"/>
                  </a:lnTo>
                  <a:lnTo>
                    <a:pt x="194125" y="12492"/>
                  </a:lnTo>
                  <a:lnTo>
                    <a:pt x="194181" y="12659"/>
                  </a:lnTo>
                  <a:lnTo>
                    <a:pt x="194236" y="12826"/>
                  </a:lnTo>
                  <a:lnTo>
                    <a:pt x="194404" y="13105"/>
                  </a:lnTo>
                  <a:lnTo>
                    <a:pt x="194683" y="13272"/>
                  </a:lnTo>
                  <a:lnTo>
                    <a:pt x="194794" y="13328"/>
                  </a:lnTo>
                  <a:lnTo>
                    <a:pt x="195129" y="13328"/>
                  </a:lnTo>
                  <a:lnTo>
                    <a:pt x="195296" y="13272"/>
                  </a:lnTo>
                  <a:lnTo>
                    <a:pt x="195575" y="13105"/>
                  </a:lnTo>
                  <a:lnTo>
                    <a:pt x="195742" y="12826"/>
                  </a:lnTo>
                  <a:lnTo>
                    <a:pt x="195798" y="12659"/>
                  </a:lnTo>
                  <a:lnTo>
                    <a:pt x="195798" y="12492"/>
                  </a:lnTo>
                  <a:lnTo>
                    <a:pt x="195798" y="12324"/>
                  </a:lnTo>
                  <a:lnTo>
                    <a:pt x="195742" y="12213"/>
                  </a:lnTo>
                  <a:lnTo>
                    <a:pt x="195575" y="11934"/>
                  </a:lnTo>
                  <a:lnTo>
                    <a:pt x="195296" y="11767"/>
                  </a:lnTo>
                  <a:lnTo>
                    <a:pt x="195129" y="11711"/>
                  </a:lnTo>
                  <a:close/>
                  <a:moveTo>
                    <a:pt x="204888" y="11711"/>
                  </a:moveTo>
                  <a:lnTo>
                    <a:pt x="204776" y="11767"/>
                  </a:lnTo>
                  <a:lnTo>
                    <a:pt x="204498" y="11934"/>
                  </a:lnTo>
                  <a:lnTo>
                    <a:pt x="204330" y="12213"/>
                  </a:lnTo>
                  <a:lnTo>
                    <a:pt x="204274" y="12324"/>
                  </a:lnTo>
                  <a:lnTo>
                    <a:pt x="204274" y="12492"/>
                  </a:lnTo>
                  <a:lnTo>
                    <a:pt x="204274" y="12659"/>
                  </a:lnTo>
                  <a:lnTo>
                    <a:pt x="204330" y="12826"/>
                  </a:lnTo>
                  <a:lnTo>
                    <a:pt x="204498" y="13105"/>
                  </a:lnTo>
                  <a:lnTo>
                    <a:pt x="204776" y="13272"/>
                  </a:lnTo>
                  <a:lnTo>
                    <a:pt x="204888" y="13328"/>
                  </a:lnTo>
                  <a:lnTo>
                    <a:pt x="205222" y="13328"/>
                  </a:lnTo>
                  <a:lnTo>
                    <a:pt x="205390" y="13272"/>
                  </a:lnTo>
                  <a:lnTo>
                    <a:pt x="205669" y="13105"/>
                  </a:lnTo>
                  <a:lnTo>
                    <a:pt x="205836" y="12826"/>
                  </a:lnTo>
                  <a:lnTo>
                    <a:pt x="205892" y="12659"/>
                  </a:lnTo>
                  <a:lnTo>
                    <a:pt x="205892" y="12492"/>
                  </a:lnTo>
                  <a:lnTo>
                    <a:pt x="205892" y="12324"/>
                  </a:lnTo>
                  <a:lnTo>
                    <a:pt x="205836" y="12213"/>
                  </a:lnTo>
                  <a:lnTo>
                    <a:pt x="205669" y="11934"/>
                  </a:lnTo>
                  <a:lnTo>
                    <a:pt x="205390" y="11767"/>
                  </a:lnTo>
                  <a:lnTo>
                    <a:pt x="205222" y="11711"/>
                  </a:lnTo>
                  <a:close/>
                  <a:moveTo>
                    <a:pt x="208290" y="11711"/>
                  </a:moveTo>
                  <a:lnTo>
                    <a:pt x="208122" y="11767"/>
                  </a:lnTo>
                  <a:lnTo>
                    <a:pt x="207844" y="11934"/>
                  </a:lnTo>
                  <a:lnTo>
                    <a:pt x="207676" y="12213"/>
                  </a:lnTo>
                  <a:lnTo>
                    <a:pt x="207620" y="12324"/>
                  </a:lnTo>
                  <a:lnTo>
                    <a:pt x="207620" y="12492"/>
                  </a:lnTo>
                  <a:lnTo>
                    <a:pt x="207620" y="12659"/>
                  </a:lnTo>
                  <a:lnTo>
                    <a:pt x="207676" y="12826"/>
                  </a:lnTo>
                  <a:lnTo>
                    <a:pt x="207844" y="13105"/>
                  </a:lnTo>
                  <a:lnTo>
                    <a:pt x="208122" y="13272"/>
                  </a:lnTo>
                  <a:lnTo>
                    <a:pt x="208290" y="13328"/>
                  </a:lnTo>
                  <a:lnTo>
                    <a:pt x="208624" y="13328"/>
                  </a:lnTo>
                  <a:lnTo>
                    <a:pt x="208792" y="13272"/>
                  </a:lnTo>
                  <a:lnTo>
                    <a:pt x="209015" y="13105"/>
                  </a:lnTo>
                  <a:lnTo>
                    <a:pt x="209182" y="12826"/>
                  </a:lnTo>
                  <a:lnTo>
                    <a:pt x="209238" y="12659"/>
                  </a:lnTo>
                  <a:lnTo>
                    <a:pt x="209293" y="12492"/>
                  </a:lnTo>
                  <a:lnTo>
                    <a:pt x="209238" y="12324"/>
                  </a:lnTo>
                  <a:lnTo>
                    <a:pt x="209182" y="12213"/>
                  </a:lnTo>
                  <a:lnTo>
                    <a:pt x="209015" y="11934"/>
                  </a:lnTo>
                  <a:lnTo>
                    <a:pt x="208792" y="11767"/>
                  </a:lnTo>
                  <a:lnTo>
                    <a:pt x="208624" y="11711"/>
                  </a:lnTo>
                  <a:close/>
                  <a:moveTo>
                    <a:pt x="211636" y="11711"/>
                  </a:moveTo>
                  <a:lnTo>
                    <a:pt x="211468" y="11767"/>
                  </a:lnTo>
                  <a:lnTo>
                    <a:pt x="211245" y="11934"/>
                  </a:lnTo>
                  <a:lnTo>
                    <a:pt x="211022" y="12213"/>
                  </a:lnTo>
                  <a:lnTo>
                    <a:pt x="211022" y="12324"/>
                  </a:lnTo>
                  <a:lnTo>
                    <a:pt x="210966" y="12492"/>
                  </a:lnTo>
                  <a:lnTo>
                    <a:pt x="211022" y="12659"/>
                  </a:lnTo>
                  <a:lnTo>
                    <a:pt x="211022" y="12826"/>
                  </a:lnTo>
                  <a:lnTo>
                    <a:pt x="211245" y="13105"/>
                  </a:lnTo>
                  <a:lnTo>
                    <a:pt x="211468" y="13272"/>
                  </a:lnTo>
                  <a:lnTo>
                    <a:pt x="211636" y="13328"/>
                  </a:lnTo>
                  <a:lnTo>
                    <a:pt x="211970" y="13328"/>
                  </a:lnTo>
                  <a:lnTo>
                    <a:pt x="212138" y="13272"/>
                  </a:lnTo>
                  <a:lnTo>
                    <a:pt x="212416" y="13105"/>
                  </a:lnTo>
                  <a:lnTo>
                    <a:pt x="212584" y="12826"/>
                  </a:lnTo>
                  <a:lnTo>
                    <a:pt x="212639" y="12659"/>
                  </a:lnTo>
                  <a:lnTo>
                    <a:pt x="212639" y="12492"/>
                  </a:lnTo>
                  <a:lnTo>
                    <a:pt x="212639" y="12324"/>
                  </a:lnTo>
                  <a:lnTo>
                    <a:pt x="212584" y="12213"/>
                  </a:lnTo>
                  <a:lnTo>
                    <a:pt x="212416" y="11934"/>
                  </a:lnTo>
                  <a:lnTo>
                    <a:pt x="212138" y="11767"/>
                  </a:lnTo>
                  <a:lnTo>
                    <a:pt x="211970" y="11711"/>
                  </a:lnTo>
                  <a:close/>
                  <a:moveTo>
                    <a:pt x="216710" y="11711"/>
                  </a:moveTo>
                  <a:lnTo>
                    <a:pt x="216543" y="11767"/>
                  </a:lnTo>
                  <a:lnTo>
                    <a:pt x="216320" y="11934"/>
                  </a:lnTo>
                  <a:lnTo>
                    <a:pt x="216097" y="12213"/>
                  </a:lnTo>
                  <a:lnTo>
                    <a:pt x="216097" y="12324"/>
                  </a:lnTo>
                  <a:lnTo>
                    <a:pt x="216041" y="12492"/>
                  </a:lnTo>
                  <a:lnTo>
                    <a:pt x="216097" y="12659"/>
                  </a:lnTo>
                  <a:lnTo>
                    <a:pt x="216097" y="12826"/>
                  </a:lnTo>
                  <a:lnTo>
                    <a:pt x="216320" y="13105"/>
                  </a:lnTo>
                  <a:lnTo>
                    <a:pt x="216543" y="13272"/>
                  </a:lnTo>
                  <a:lnTo>
                    <a:pt x="216710" y="13328"/>
                  </a:lnTo>
                  <a:lnTo>
                    <a:pt x="217045" y="13328"/>
                  </a:lnTo>
                  <a:lnTo>
                    <a:pt x="217212" y="13272"/>
                  </a:lnTo>
                  <a:lnTo>
                    <a:pt x="217491" y="13105"/>
                  </a:lnTo>
                  <a:lnTo>
                    <a:pt x="217659" y="12826"/>
                  </a:lnTo>
                  <a:lnTo>
                    <a:pt x="217714" y="12659"/>
                  </a:lnTo>
                  <a:lnTo>
                    <a:pt x="217714" y="12492"/>
                  </a:lnTo>
                  <a:lnTo>
                    <a:pt x="217714" y="12324"/>
                  </a:lnTo>
                  <a:lnTo>
                    <a:pt x="217659" y="12213"/>
                  </a:lnTo>
                  <a:lnTo>
                    <a:pt x="217491" y="11934"/>
                  </a:lnTo>
                  <a:lnTo>
                    <a:pt x="217212" y="11767"/>
                  </a:lnTo>
                  <a:lnTo>
                    <a:pt x="217045" y="11711"/>
                  </a:lnTo>
                  <a:close/>
                  <a:moveTo>
                    <a:pt x="220057" y="11711"/>
                  </a:moveTo>
                  <a:lnTo>
                    <a:pt x="219889" y="11767"/>
                  </a:lnTo>
                  <a:lnTo>
                    <a:pt x="219610" y="11934"/>
                  </a:lnTo>
                  <a:lnTo>
                    <a:pt x="219443" y="12213"/>
                  </a:lnTo>
                  <a:lnTo>
                    <a:pt x="219387" y="12324"/>
                  </a:lnTo>
                  <a:lnTo>
                    <a:pt x="219387" y="12492"/>
                  </a:lnTo>
                  <a:lnTo>
                    <a:pt x="219387" y="12659"/>
                  </a:lnTo>
                  <a:lnTo>
                    <a:pt x="219443" y="12826"/>
                  </a:lnTo>
                  <a:lnTo>
                    <a:pt x="219610" y="13105"/>
                  </a:lnTo>
                  <a:lnTo>
                    <a:pt x="219889" y="13272"/>
                  </a:lnTo>
                  <a:lnTo>
                    <a:pt x="220057" y="13328"/>
                  </a:lnTo>
                  <a:lnTo>
                    <a:pt x="220391" y="13328"/>
                  </a:lnTo>
                  <a:lnTo>
                    <a:pt x="220558" y="13272"/>
                  </a:lnTo>
                  <a:lnTo>
                    <a:pt x="220781" y="13105"/>
                  </a:lnTo>
                  <a:lnTo>
                    <a:pt x="221005" y="12826"/>
                  </a:lnTo>
                  <a:lnTo>
                    <a:pt x="221005" y="12659"/>
                  </a:lnTo>
                  <a:lnTo>
                    <a:pt x="221060" y="12492"/>
                  </a:lnTo>
                  <a:lnTo>
                    <a:pt x="221005" y="12324"/>
                  </a:lnTo>
                  <a:lnTo>
                    <a:pt x="221005" y="12213"/>
                  </a:lnTo>
                  <a:lnTo>
                    <a:pt x="220781" y="11934"/>
                  </a:lnTo>
                  <a:lnTo>
                    <a:pt x="220558" y="11767"/>
                  </a:lnTo>
                  <a:lnTo>
                    <a:pt x="220391" y="11711"/>
                  </a:lnTo>
                  <a:close/>
                  <a:moveTo>
                    <a:pt x="231823" y="11711"/>
                  </a:moveTo>
                  <a:lnTo>
                    <a:pt x="231656" y="11767"/>
                  </a:lnTo>
                  <a:lnTo>
                    <a:pt x="231377" y="11934"/>
                  </a:lnTo>
                  <a:lnTo>
                    <a:pt x="231210" y="12213"/>
                  </a:lnTo>
                  <a:lnTo>
                    <a:pt x="231154" y="12324"/>
                  </a:lnTo>
                  <a:lnTo>
                    <a:pt x="231154" y="12492"/>
                  </a:lnTo>
                  <a:lnTo>
                    <a:pt x="231154" y="12659"/>
                  </a:lnTo>
                  <a:lnTo>
                    <a:pt x="231210" y="12826"/>
                  </a:lnTo>
                  <a:lnTo>
                    <a:pt x="231377" y="13105"/>
                  </a:lnTo>
                  <a:lnTo>
                    <a:pt x="231656" y="13272"/>
                  </a:lnTo>
                  <a:lnTo>
                    <a:pt x="231823" y="13328"/>
                  </a:lnTo>
                  <a:lnTo>
                    <a:pt x="232158" y="13328"/>
                  </a:lnTo>
                  <a:lnTo>
                    <a:pt x="232269" y="13272"/>
                  </a:lnTo>
                  <a:lnTo>
                    <a:pt x="232548" y="13105"/>
                  </a:lnTo>
                  <a:lnTo>
                    <a:pt x="232716" y="12826"/>
                  </a:lnTo>
                  <a:lnTo>
                    <a:pt x="232771" y="12659"/>
                  </a:lnTo>
                  <a:lnTo>
                    <a:pt x="232771" y="12492"/>
                  </a:lnTo>
                  <a:lnTo>
                    <a:pt x="232771" y="12324"/>
                  </a:lnTo>
                  <a:lnTo>
                    <a:pt x="232716" y="12213"/>
                  </a:lnTo>
                  <a:lnTo>
                    <a:pt x="232548" y="11934"/>
                  </a:lnTo>
                  <a:lnTo>
                    <a:pt x="232269" y="11767"/>
                  </a:lnTo>
                  <a:lnTo>
                    <a:pt x="232158" y="11711"/>
                  </a:lnTo>
                  <a:close/>
                  <a:moveTo>
                    <a:pt x="240133" y="11711"/>
                  </a:moveTo>
                  <a:lnTo>
                    <a:pt x="239965" y="11767"/>
                  </a:lnTo>
                  <a:lnTo>
                    <a:pt x="239742" y="11934"/>
                  </a:lnTo>
                  <a:lnTo>
                    <a:pt x="239519" y="12213"/>
                  </a:lnTo>
                  <a:lnTo>
                    <a:pt x="239519" y="12324"/>
                  </a:lnTo>
                  <a:lnTo>
                    <a:pt x="239463" y="12492"/>
                  </a:lnTo>
                  <a:lnTo>
                    <a:pt x="239519" y="12659"/>
                  </a:lnTo>
                  <a:lnTo>
                    <a:pt x="239519" y="12826"/>
                  </a:lnTo>
                  <a:lnTo>
                    <a:pt x="239742" y="13105"/>
                  </a:lnTo>
                  <a:lnTo>
                    <a:pt x="239965" y="13272"/>
                  </a:lnTo>
                  <a:lnTo>
                    <a:pt x="240133" y="13328"/>
                  </a:lnTo>
                  <a:lnTo>
                    <a:pt x="240467" y="13328"/>
                  </a:lnTo>
                  <a:lnTo>
                    <a:pt x="240635" y="13272"/>
                  </a:lnTo>
                  <a:lnTo>
                    <a:pt x="240913" y="13105"/>
                  </a:lnTo>
                  <a:lnTo>
                    <a:pt x="241081" y="12826"/>
                  </a:lnTo>
                  <a:lnTo>
                    <a:pt x="241136" y="12659"/>
                  </a:lnTo>
                  <a:lnTo>
                    <a:pt x="241136" y="12492"/>
                  </a:lnTo>
                  <a:lnTo>
                    <a:pt x="241136" y="12324"/>
                  </a:lnTo>
                  <a:lnTo>
                    <a:pt x="241081" y="12213"/>
                  </a:lnTo>
                  <a:lnTo>
                    <a:pt x="240913" y="11934"/>
                  </a:lnTo>
                  <a:lnTo>
                    <a:pt x="240635" y="11767"/>
                  </a:lnTo>
                  <a:lnTo>
                    <a:pt x="240467" y="11711"/>
                  </a:lnTo>
                  <a:close/>
                  <a:moveTo>
                    <a:pt x="243479" y="11711"/>
                  </a:moveTo>
                  <a:lnTo>
                    <a:pt x="243311" y="11767"/>
                  </a:lnTo>
                  <a:lnTo>
                    <a:pt x="243033" y="11934"/>
                  </a:lnTo>
                  <a:lnTo>
                    <a:pt x="242865" y="12213"/>
                  </a:lnTo>
                  <a:lnTo>
                    <a:pt x="242809" y="12324"/>
                  </a:lnTo>
                  <a:lnTo>
                    <a:pt x="242809" y="12492"/>
                  </a:lnTo>
                  <a:lnTo>
                    <a:pt x="242809" y="12659"/>
                  </a:lnTo>
                  <a:lnTo>
                    <a:pt x="242865" y="12826"/>
                  </a:lnTo>
                  <a:lnTo>
                    <a:pt x="243033" y="13105"/>
                  </a:lnTo>
                  <a:lnTo>
                    <a:pt x="243311" y="13272"/>
                  </a:lnTo>
                  <a:lnTo>
                    <a:pt x="243479" y="13328"/>
                  </a:lnTo>
                  <a:lnTo>
                    <a:pt x="243813" y="13328"/>
                  </a:lnTo>
                  <a:lnTo>
                    <a:pt x="243925" y="13272"/>
                  </a:lnTo>
                  <a:lnTo>
                    <a:pt x="244204" y="13105"/>
                  </a:lnTo>
                  <a:lnTo>
                    <a:pt x="244371" y="12826"/>
                  </a:lnTo>
                  <a:lnTo>
                    <a:pt x="244427" y="12659"/>
                  </a:lnTo>
                  <a:lnTo>
                    <a:pt x="244427" y="12492"/>
                  </a:lnTo>
                  <a:lnTo>
                    <a:pt x="244427" y="12324"/>
                  </a:lnTo>
                  <a:lnTo>
                    <a:pt x="244371" y="12213"/>
                  </a:lnTo>
                  <a:lnTo>
                    <a:pt x="244204" y="11934"/>
                  </a:lnTo>
                  <a:lnTo>
                    <a:pt x="243925" y="11767"/>
                  </a:lnTo>
                  <a:lnTo>
                    <a:pt x="243813" y="11711"/>
                  </a:lnTo>
                  <a:close/>
                  <a:moveTo>
                    <a:pt x="248553" y="11711"/>
                  </a:moveTo>
                  <a:lnTo>
                    <a:pt x="248386" y="11767"/>
                  </a:lnTo>
                  <a:lnTo>
                    <a:pt x="248107" y="11934"/>
                  </a:lnTo>
                  <a:lnTo>
                    <a:pt x="247940" y="12213"/>
                  </a:lnTo>
                  <a:lnTo>
                    <a:pt x="247884" y="12324"/>
                  </a:lnTo>
                  <a:lnTo>
                    <a:pt x="247884" y="12492"/>
                  </a:lnTo>
                  <a:lnTo>
                    <a:pt x="247884" y="12659"/>
                  </a:lnTo>
                  <a:lnTo>
                    <a:pt x="247940" y="12826"/>
                  </a:lnTo>
                  <a:lnTo>
                    <a:pt x="248107" y="13105"/>
                  </a:lnTo>
                  <a:lnTo>
                    <a:pt x="248386" y="13272"/>
                  </a:lnTo>
                  <a:lnTo>
                    <a:pt x="248553" y="13328"/>
                  </a:lnTo>
                  <a:lnTo>
                    <a:pt x="248888" y="13328"/>
                  </a:lnTo>
                  <a:lnTo>
                    <a:pt x="249055" y="13272"/>
                  </a:lnTo>
                  <a:lnTo>
                    <a:pt x="249278" y="13105"/>
                  </a:lnTo>
                  <a:lnTo>
                    <a:pt x="249446" y="12826"/>
                  </a:lnTo>
                  <a:lnTo>
                    <a:pt x="249501" y="12659"/>
                  </a:lnTo>
                  <a:lnTo>
                    <a:pt x="249557" y="12492"/>
                  </a:lnTo>
                  <a:lnTo>
                    <a:pt x="249501" y="12324"/>
                  </a:lnTo>
                  <a:lnTo>
                    <a:pt x="249446" y="12213"/>
                  </a:lnTo>
                  <a:lnTo>
                    <a:pt x="249278" y="11934"/>
                  </a:lnTo>
                  <a:lnTo>
                    <a:pt x="249055" y="11767"/>
                  </a:lnTo>
                  <a:lnTo>
                    <a:pt x="248888" y="11711"/>
                  </a:lnTo>
                  <a:close/>
                  <a:moveTo>
                    <a:pt x="253628" y="11711"/>
                  </a:moveTo>
                  <a:lnTo>
                    <a:pt x="253461" y="11767"/>
                  </a:lnTo>
                  <a:lnTo>
                    <a:pt x="253182" y="11934"/>
                  </a:lnTo>
                  <a:lnTo>
                    <a:pt x="253015" y="12213"/>
                  </a:lnTo>
                  <a:lnTo>
                    <a:pt x="252959" y="12324"/>
                  </a:lnTo>
                  <a:lnTo>
                    <a:pt x="252959" y="12492"/>
                  </a:lnTo>
                  <a:lnTo>
                    <a:pt x="252959" y="12659"/>
                  </a:lnTo>
                  <a:lnTo>
                    <a:pt x="253015" y="12826"/>
                  </a:lnTo>
                  <a:lnTo>
                    <a:pt x="253182" y="13105"/>
                  </a:lnTo>
                  <a:lnTo>
                    <a:pt x="253461" y="13272"/>
                  </a:lnTo>
                  <a:lnTo>
                    <a:pt x="253628" y="13328"/>
                  </a:lnTo>
                  <a:lnTo>
                    <a:pt x="253963" y="13328"/>
                  </a:lnTo>
                  <a:lnTo>
                    <a:pt x="254130" y="13272"/>
                  </a:lnTo>
                  <a:lnTo>
                    <a:pt x="254353" y="13105"/>
                  </a:lnTo>
                  <a:lnTo>
                    <a:pt x="254576" y="12826"/>
                  </a:lnTo>
                  <a:lnTo>
                    <a:pt x="254576" y="12659"/>
                  </a:lnTo>
                  <a:lnTo>
                    <a:pt x="254632" y="12492"/>
                  </a:lnTo>
                  <a:lnTo>
                    <a:pt x="254576" y="12324"/>
                  </a:lnTo>
                  <a:lnTo>
                    <a:pt x="254576" y="12213"/>
                  </a:lnTo>
                  <a:lnTo>
                    <a:pt x="254353" y="11934"/>
                  </a:lnTo>
                  <a:lnTo>
                    <a:pt x="254130" y="11767"/>
                  </a:lnTo>
                  <a:lnTo>
                    <a:pt x="253963" y="11711"/>
                  </a:lnTo>
                  <a:close/>
                  <a:moveTo>
                    <a:pt x="263666" y="11711"/>
                  </a:moveTo>
                  <a:lnTo>
                    <a:pt x="263499" y="11767"/>
                  </a:lnTo>
                  <a:lnTo>
                    <a:pt x="263220" y="11934"/>
                  </a:lnTo>
                  <a:lnTo>
                    <a:pt x="263053" y="12213"/>
                  </a:lnTo>
                  <a:lnTo>
                    <a:pt x="262997" y="12324"/>
                  </a:lnTo>
                  <a:lnTo>
                    <a:pt x="262997" y="12492"/>
                  </a:lnTo>
                  <a:lnTo>
                    <a:pt x="262997" y="12659"/>
                  </a:lnTo>
                  <a:lnTo>
                    <a:pt x="263053" y="12826"/>
                  </a:lnTo>
                  <a:lnTo>
                    <a:pt x="263220" y="13105"/>
                  </a:lnTo>
                  <a:lnTo>
                    <a:pt x="263499" y="13272"/>
                  </a:lnTo>
                  <a:lnTo>
                    <a:pt x="263666" y="13328"/>
                  </a:lnTo>
                  <a:lnTo>
                    <a:pt x="264001" y="13328"/>
                  </a:lnTo>
                  <a:lnTo>
                    <a:pt x="264168" y="13272"/>
                  </a:lnTo>
                  <a:lnTo>
                    <a:pt x="264391" y="13105"/>
                  </a:lnTo>
                  <a:lnTo>
                    <a:pt x="264614" y="12826"/>
                  </a:lnTo>
                  <a:lnTo>
                    <a:pt x="264670" y="12659"/>
                  </a:lnTo>
                  <a:lnTo>
                    <a:pt x="264670" y="12492"/>
                  </a:lnTo>
                  <a:lnTo>
                    <a:pt x="264670" y="12324"/>
                  </a:lnTo>
                  <a:lnTo>
                    <a:pt x="264614" y="12213"/>
                  </a:lnTo>
                  <a:lnTo>
                    <a:pt x="264391" y="11934"/>
                  </a:lnTo>
                  <a:lnTo>
                    <a:pt x="264168" y="11767"/>
                  </a:lnTo>
                  <a:lnTo>
                    <a:pt x="264001" y="11711"/>
                  </a:lnTo>
                  <a:close/>
                  <a:moveTo>
                    <a:pt x="272087" y="11711"/>
                  </a:moveTo>
                  <a:lnTo>
                    <a:pt x="271920" y="11767"/>
                  </a:lnTo>
                  <a:lnTo>
                    <a:pt x="271697" y="11934"/>
                  </a:lnTo>
                  <a:lnTo>
                    <a:pt x="271529" y="12213"/>
                  </a:lnTo>
                  <a:lnTo>
                    <a:pt x="271474" y="12324"/>
                  </a:lnTo>
                  <a:lnTo>
                    <a:pt x="271418" y="12492"/>
                  </a:lnTo>
                  <a:lnTo>
                    <a:pt x="271474" y="12659"/>
                  </a:lnTo>
                  <a:lnTo>
                    <a:pt x="271529" y="12826"/>
                  </a:lnTo>
                  <a:lnTo>
                    <a:pt x="271697" y="13105"/>
                  </a:lnTo>
                  <a:lnTo>
                    <a:pt x="271920" y="13272"/>
                  </a:lnTo>
                  <a:lnTo>
                    <a:pt x="272087" y="13328"/>
                  </a:lnTo>
                  <a:lnTo>
                    <a:pt x="272422" y="13328"/>
                  </a:lnTo>
                  <a:lnTo>
                    <a:pt x="272589" y="13272"/>
                  </a:lnTo>
                  <a:lnTo>
                    <a:pt x="272868" y="13105"/>
                  </a:lnTo>
                  <a:lnTo>
                    <a:pt x="273035" y="12826"/>
                  </a:lnTo>
                  <a:lnTo>
                    <a:pt x="273091" y="12659"/>
                  </a:lnTo>
                  <a:lnTo>
                    <a:pt x="273091" y="12492"/>
                  </a:lnTo>
                  <a:lnTo>
                    <a:pt x="273091" y="12324"/>
                  </a:lnTo>
                  <a:lnTo>
                    <a:pt x="273035" y="12213"/>
                  </a:lnTo>
                  <a:lnTo>
                    <a:pt x="272868" y="11934"/>
                  </a:lnTo>
                  <a:lnTo>
                    <a:pt x="272589" y="11767"/>
                  </a:lnTo>
                  <a:lnTo>
                    <a:pt x="272422" y="11711"/>
                  </a:lnTo>
                  <a:close/>
                  <a:moveTo>
                    <a:pt x="282292" y="11711"/>
                  </a:moveTo>
                  <a:lnTo>
                    <a:pt x="282125" y="11767"/>
                  </a:lnTo>
                  <a:lnTo>
                    <a:pt x="281846" y="11934"/>
                  </a:lnTo>
                  <a:lnTo>
                    <a:pt x="281679" y="12213"/>
                  </a:lnTo>
                  <a:lnTo>
                    <a:pt x="281623" y="12324"/>
                  </a:lnTo>
                  <a:lnTo>
                    <a:pt x="281623" y="12492"/>
                  </a:lnTo>
                  <a:lnTo>
                    <a:pt x="281623" y="12659"/>
                  </a:lnTo>
                  <a:lnTo>
                    <a:pt x="281679" y="12826"/>
                  </a:lnTo>
                  <a:lnTo>
                    <a:pt x="281846" y="13105"/>
                  </a:lnTo>
                  <a:lnTo>
                    <a:pt x="282125" y="13272"/>
                  </a:lnTo>
                  <a:lnTo>
                    <a:pt x="282292" y="13328"/>
                  </a:lnTo>
                  <a:lnTo>
                    <a:pt x="282571" y="13328"/>
                  </a:lnTo>
                  <a:lnTo>
                    <a:pt x="282739" y="13272"/>
                  </a:lnTo>
                  <a:lnTo>
                    <a:pt x="283017" y="13105"/>
                  </a:lnTo>
                  <a:lnTo>
                    <a:pt x="283185" y="12826"/>
                  </a:lnTo>
                  <a:lnTo>
                    <a:pt x="283241" y="12659"/>
                  </a:lnTo>
                  <a:lnTo>
                    <a:pt x="283241" y="12492"/>
                  </a:lnTo>
                  <a:lnTo>
                    <a:pt x="283241" y="12324"/>
                  </a:lnTo>
                  <a:lnTo>
                    <a:pt x="283185" y="12213"/>
                  </a:lnTo>
                  <a:lnTo>
                    <a:pt x="283017" y="11934"/>
                  </a:lnTo>
                  <a:lnTo>
                    <a:pt x="282739" y="11767"/>
                  </a:lnTo>
                  <a:lnTo>
                    <a:pt x="282571" y="11711"/>
                  </a:lnTo>
                  <a:close/>
                  <a:moveTo>
                    <a:pt x="35189" y="15057"/>
                  </a:moveTo>
                  <a:lnTo>
                    <a:pt x="35022" y="15113"/>
                  </a:lnTo>
                  <a:lnTo>
                    <a:pt x="34743" y="15280"/>
                  </a:lnTo>
                  <a:lnTo>
                    <a:pt x="34576" y="15559"/>
                  </a:lnTo>
                  <a:lnTo>
                    <a:pt x="34520" y="15670"/>
                  </a:lnTo>
                  <a:lnTo>
                    <a:pt x="34520" y="15838"/>
                  </a:lnTo>
                  <a:lnTo>
                    <a:pt x="34520" y="16005"/>
                  </a:lnTo>
                  <a:lnTo>
                    <a:pt x="34576" y="16172"/>
                  </a:lnTo>
                  <a:lnTo>
                    <a:pt x="34743" y="16451"/>
                  </a:lnTo>
                  <a:lnTo>
                    <a:pt x="35022" y="16618"/>
                  </a:lnTo>
                  <a:lnTo>
                    <a:pt x="35189" y="16674"/>
                  </a:lnTo>
                  <a:lnTo>
                    <a:pt x="35524" y="16674"/>
                  </a:lnTo>
                  <a:lnTo>
                    <a:pt x="35635" y="16618"/>
                  </a:lnTo>
                  <a:lnTo>
                    <a:pt x="35914" y="16451"/>
                  </a:lnTo>
                  <a:lnTo>
                    <a:pt x="36081" y="16172"/>
                  </a:lnTo>
                  <a:lnTo>
                    <a:pt x="36137" y="16005"/>
                  </a:lnTo>
                  <a:lnTo>
                    <a:pt x="36137" y="15838"/>
                  </a:lnTo>
                  <a:lnTo>
                    <a:pt x="36137" y="15670"/>
                  </a:lnTo>
                  <a:lnTo>
                    <a:pt x="36081" y="15559"/>
                  </a:lnTo>
                  <a:lnTo>
                    <a:pt x="35914" y="15280"/>
                  </a:lnTo>
                  <a:lnTo>
                    <a:pt x="35635" y="15113"/>
                  </a:lnTo>
                  <a:lnTo>
                    <a:pt x="35524" y="15057"/>
                  </a:lnTo>
                  <a:close/>
                  <a:moveTo>
                    <a:pt x="38535" y="15057"/>
                  </a:moveTo>
                  <a:lnTo>
                    <a:pt x="38368" y="15113"/>
                  </a:lnTo>
                  <a:lnTo>
                    <a:pt x="38089" y="15280"/>
                  </a:lnTo>
                  <a:lnTo>
                    <a:pt x="37922" y="15559"/>
                  </a:lnTo>
                  <a:lnTo>
                    <a:pt x="37866" y="15670"/>
                  </a:lnTo>
                  <a:lnTo>
                    <a:pt x="37866" y="15838"/>
                  </a:lnTo>
                  <a:lnTo>
                    <a:pt x="37866" y="16005"/>
                  </a:lnTo>
                  <a:lnTo>
                    <a:pt x="37922" y="16172"/>
                  </a:lnTo>
                  <a:lnTo>
                    <a:pt x="38089" y="16451"/>
                  </a:lnTo>
                  <a:lnTo>
                    <a:pt x="38368" y="16618"/>
                  </a:lnTo>
                  <a:lnTo>
                    <a:pt x="38535" y="16674"/>
                  </a:lnTo>
                  <a:lnTo>
                    <a:pt x="38870" y="16674"/>
                  </a:lnTo>
                  <a:lnTo>
                    <a:pt x="39037" y="16618"/>
                  </a:lnTo>
                  <a:lnTo>
                    <a:pt x="39260" y="16451"/>
                  </a:lnTo>
                  <a:lnTo>
                    <a:pt x="39483" y="16172"/>
                  </a:lnTo>
                  <a:lnTo>
                    <a:pt x="39539" y="16005"/>
                  </a:lnTo>
                  <a:lnTo>
                    <a:pt x="39539" y="15838"/>
                  </a:lnTo>
                  <a:lnTo>
                    <a:pt x="39539" y="15670"/>
                  </a:lnTo>
                  <a:lnTo>
                    <a:pt x="39483" y="15559"/>
                  </a:lnTo>
                  <a:lnTo>
                    <a:pt x="39260" y="15280"/>
                  </a:lnTo>
                  <a:lnTo>
                    <a:pt x="39037" y="15113"/>
                  </a:lnTo>
                  <a:lnTo>
                    <a:pt x="38870" y="15057"/>
                  </a:lnTo>
                  <a:close/>
                  <a:moveTo>
                    <a:pt x="41881" y="15057"/>
                  </a:moveTo>
                  <a:lnTo>
                    <a:pt x="41769" y="15113"/>
                  </a:lnTo>
                  <a:lnTo>
                    <a:pt x="41491" y="15280"/>
                  </a:lnTo>
                  <a:lnTo>
                    <a:pt x="41323" y="15559"/>
                  </a:lnTo>
                  <a:lnTo>
                    <a:pt x="41268" y="15670"/>
                  </a:lnTo>
                  <a:lnTo>
                    <a:pt x="41212" y="15838"/>
                  </a:lnTo>
                  <a:lnTo>
                    <a:pt x="41268" y="16005"/>
                  </a:lnTo>
                  <a:lnTo>
                    <a:pt x="41323" y="16172"/>
                  </a:lnTo>
                  <a:lnTo>
                    <a:pt x="41491" y="16451"/>
                  </a:lnTo>
                  <a:lnTo>
                    <a:pt x="41769" y="16618"/>
                  </a:lnTo>
                  <a:lnTo>
                    <a:pt x="41881" y="16674"/>
                  </a:lnTo>
                  <a:lnTo>
                    <a:pt x="42216" y="16674"/>
                  </a:lnTo>
                  <a:lnTo>
                    <a:pt x="42383" y="16618"/>
                  </a:lnTo>
                  <a:lnTo>
                    <a:pt x="42662" y="16451"/>
                  </a:lnTo>
                  <a:lnTo>
                    <a:pt x="42829" y="16172"/>
                  </a:lnTo>
                  <a:lnTo>
                    <a:pt x="42885" y="16005"/>
                  </a:lnTo>
                  <a:lnTo>
                    <a:pt x="42885" y="15838"/>
                  </a:lnTo>
                  <a:lnTo>
                    <a:pt x="42885" y="15670"/>
                  </a:lnTo>
                  <a:lnTo>
                    <a:pt x="42829" y="15559"/>
                  </a:lnTo>
                  <a:lnTo>
                    <a:pt x="42662" y="15280"/>
                  </a:lnTo>
                  <a:lnTo>
                    <a:pt x="42383" y="15113"/>
                  </a:lnTo>
                  <a:lnTo>
                    <a:pt x="42216" y="15057"/>
                  </a:lnTo>
                  <a:close/>
                  <a:moveTo>
                    <a:pt x="45227" y="15057"/>
                  </a:moveTo>
                  <a:lnTo>
                    <a:pt x="45060" y="15113"/>
                  </a:lnTo>
                  <a:lnTo>
                    <a:pt x="44781" y="15280"/>
                  </a:lnTo>
                  <a:lnTo>
                    <a:pt x="44614" y="15559"/>
                  </a:lnTo>
                  <a:lnTo>
                    <a:pt x="44558" y="15670"/>
                  </a:lnTo>
                  <a:lnTo>
                    <a:pt x="44558" y="15838"/>
                  </a:lnTo>
                  <a:lnTo>
                    <a:pt x="44558" y="16005"/>
                  </a:lnTo>
                  <a:lnTo>
                    <a:pt x="44614" y="16172"/>
                  </a:lnTo>
                  <a:lnTo>
                    <a:pt x="44781" y="16451"/>
                  </a:lnTo>
                  <a:lnTo>
                    <a:pt x="45060" y="16618"/>
                  </a:lnTo>
                  <a:lnTo>
                    <a:pt x="45227" y="16674"/>
                  </a:lnTo>
                  <a:lnTo>
                    <a:pt x="45562" y="16674"/>
                  </a:lnTo>
                  <a:lnTo>
                    <a:pt x="45729" y="16618"/>
                  </a:lnTo>
                  <a:lnTo>
                    <a:pt x="45952" y="16451"/>
                  </a:lnTo>
                  <a:lnTo>
                    <a:pt x="46175" y="16172"/>
                  </a:lnTo>
                  <a:lnTo>
                    <a:pt x="46175" y="16005"/>
                  </a:lnTo>
                  <a:lnTo>
                    <a:pt x="46231" y="15838"/>
                  </a:lnTo>
                  <a:lnTo>
                    <a:pt x="46175" y="15670"/>
                  </a:lnTo>
                  <a:lnTo>
                    <a:pt x="46175" y="15559"/>
                  </a:lnTo>
                  <a:lnTo>
                    <a:pt x="45952" y="15280"/>
                  </a:lnTo>
                  <a:lnTo>
                    <a:pt x="45729" y="15113"/>
                  </a:lnTo>
                  <a:lnTo>
                    <a:pt x="45562" y="15057"/>
                  </a:lnTo>
                  <a:close/>
                  <a:moveTo>
                    <a:pt x="50358" y="15001"/>
                  </a:moveTo>
                  <a:lnTo>
                    <a:pt x="50190" y="15057"/>
                  </a:lnTo>
                  <a:lnTo>
                    <a:pt x="50023" y="15113"/>
                  </a:lnTo>
                  <a:lnTo>
                    <a:pt x="49744" y="15280"/>
                  </a:lnTo>
                  <a:lnTo>
                    <a:pt x="49577" y="15559"/>
                  </a:lnTo>
                  <a:lnTo>
                    <a:pt x="49521" y="15670"/>
                  </a:lnTo>
                  <a:lnTo>
                    <a:pt x="49521" y="15838"/>
                  </a:lnTo>
                  <a:lnTo>
                    <a:pt x="49521" y="16005"/>
                  </a:lnTo>
                  <a:lnTo>
                    <a:pt x="49577" y="16172"/>
                  </a:lnTo>
                  <a:lnTo>
                    <a:pt x="49744" y="16451"/>
                  </a:lnTo>
                  <a:lnTo>
                    <a:pt x="50023" y="16618"/>
                  </a:lnTo>
                  <a:lnTo>
                    <a:pt x="50190" y="16674"/>
                  </a:lnTo>
                  <a:lnTo>
                    <a:pt x="50525" y="16674"/>
                  </a:lnTo>
                  <a:lnTo>
                    <a:pt x="50692" y="16618"/>
                  </a:lnTo>
                  <a:lnTo>
                    <a:pt x="50915" y="16451"/>
                  </a:lnTo>
                  <a:lnTo>
                    <a:pt x="51138" y="16172"/>
                  </a:lnTo>
                  <a:lnTo>
                    <a:pt x="51138" y="16005"/>
                  </a:lnTo>
                  <a:lnTo>
                    <a:pt x="51194" y="15838"/>
                  </a:lnTo>
                  <a:lnTo>
                    <a:pt x="51138" y="15670"/>
                  </a:lnTo>
                  <a:lnTo>
                    <a:pt x="51138" y="15559"/>
                  </a:lnTo>
                  <a:lnTo>
                    <a:pt x="50915" y="15280"/>
                  </a:lnTo>
                  <a:lnTo>
                    <a:pt x="50692" y="15113"/>
                  </a:lnTo>
                  <a:lnTo>
                    <a:pt x="50525" y="15057"/>
                  </a:lnTo>
                  <a:lnTo>
                    <a:pt x="50358" y="15001"/>
                  </a:lnTo>
                  <a:close/>
                  <a:moveTo>
                    <a:pt x="58778" y="15001"/>
                  </a:moveTo>
                  <a:lnTo>
                    <a:pt x="58611" y="15057"/>
                  </a:lnTo>
                  <a:lnTo>
                    <a:pt x="58444" y="15113"/>
                  </a:lnTo>
                  <a:lnTo>
                    <a:pt x="58221" y="15280"/>
                  </a:lnTo>
                  <a:lnTo>
                    <a:pt x="57998" y="15559"/>
                  </a:lnTo>
                  <a:lnTo>
                    <a:pt x="57998" y="15670"/>
                  </a:lnTo>
                  <a:lnTo>
                    <a:pt x="57942" y="15838"/>
                  </a:lnTo>
                  <a:lnTo>
                    <a:pt x="57998" y="16005"/>
                  </a:lnTo>
                  <a:lnTo>
                    <a:pt x="57998" y="16172"/>
                  </a:lnTo>
                  <a:lnTo>
                    <a:pt x="58221" y="16451"/>
                  </a:lnTo>
                  <a:lnTo>
                    <a:pt x="58444" y="16618"/>
                  </a:lnTo>
                  <a:lnTo>
                    <a:pt x="58611" y="16674"/>
                  </a:lnTo>
                  <a:lnTo>
                    <a:pt x="58946" y="16674"/>
                  </a:lnTo>
                  <a:lnTo>
                    <a:pt x="59113" y="16618"/>
                  </a:lnTo>
                  <a:lnTo>
                    <a:pt x="59392" y="16451"/>
                  </a:lnTo>
                  <a:lnTo>
                    <a:pt x="59559" y="16172"/>
                  </a:lnTo>
                  <a:lnTo>
                    <a:pt x="59615" y="16005"/>
                  </a:lnTo>
                  <a:lnTo>
                    <a:pt x="59615" y="15838"/>
                  </a:lnTo>
                  <a:lnTo>
                    <a:pt x="59615" y="15670"/>
                  </a:lnTo>
                  <a:lnTo>
                    <a:pt x="59559" y="15559"/>
                  </a:lnTo>
                  <a:lnTo>
                    <a:pt x="59392" y="15280"/>
                  </a:lnTo>
                  <a:lnTo>
                    <a:pt x="59113" y="15113"/>
                  </a:lnTo>
                  <a:lnTo>
                    <a:pt x="58946" y="15057"/>
                  </a:lnTo>
                  <a:lnTo>
                    <a:pt x="58778" y="15001"/>
                  </a:lnTo>
                  <a:close/>
                  <a:moveTo>
                    <a:pt x="63853" y="15001"/>
                  </a:moveTo>
                  <a:lnTo>
                    <a:pt x="63686" y="15057"/>
                  </a:lnTo>
                  <a:lnTo>
                    <a:pt x="63519" y="15113"/>
                  </a:lnTo>
                  <a:lnTo>
                    <a:pt x="63240" y="15280"/>
                  </a:lnTo>
                  <a:lnTo>
                    <a:pt x="63072" y="15559"/>
                  </a:lnTo>
                  <a:lnTo>
                    <a:pt x="63017" y="15670"/>
                  </a:lnTo>
                  <a:lnTo>
                    <a:pt x="63017" y="15838"/>
                  </a:lnTo>
                  <a:lnTo>
                    <a:pt x="63017" y="16005"/>
                  </a:lnTo>
                  <a:lnTo>
                    <a:pt x="63072" y="16172"/>
                  </a:lnTo>
                  <a:lnTo>
                    <a:pt x="63240" y="16451"/>
                  </a:lnTo>
                  <a:lnTo>
                    <a:pt x="63519" y="16618"/>
                  </a:lnTo>
                  <a:lnTo>
                    <a:pt x="63686" y="16674"/>
                  </a:lnTo>
                  <a:lnTo>
                    <a:pt x="64020" y="16674"/>
                  </a:lnTo>
                  <a:lnTo>
                    <a:pt x="64132" y="16618"/>
                  </a:lnTo>
                  <a:lnTo>
                    <a:pt x="64411" y="16451"/>
                  </a:lnTo>
                  <a:lnTo>
                    <a:pt x="64578" y="16172"/>
                  </a:lnTo>
                  <a:lnTo>
                    <a:pt x="64634" y="16005"/>
                  </a:lnTo>
                  <a:lnTo>
                    <a:pt x="64634" y="15838"/>
                  </a:lnTo>
                  <a:lnTo>
                    <a:pt x="64634" y="15670"/>
                  </a:lnTo>
                  <a:lnTo>
                    <a:pt x="64578" y="15559"/>
                  </a:lnTo>
                  <a:lnTo>
                    <a:pt x="64411" y="15280"/>
                  </a:lnTo>
                  <a:lnTo>
                    <a:pt x="64132" y="15113"/>
                  </a:lnTo>
                  <a:lnTo>
                    <a:pt x="64020" y="15057"/>
                  </a:lnTo>
                  <a:lnTo>
                    <a:pt x="63853" y="15001"/>
                  </a:lnTo>
                  <a:close/>
                  <a:moveTo>
                    <a:pt x="67143" y="15001"/>
                  </a:moveTo>
                  <a:lnTo>
                    <a:pt x="66976" y="15057"/>
                  </a:lnTo>
                  <a:lnTo>
                    <a:pt x="66809" y="15113"/>
                  </a:lnTo>
                  <a:lnTo>
                    <a:pt x="66586" y="15280"/>
                  </a:lnTo>
                  <a:lnTo>
                    <a:pt x="66363" y="15559"/>
                  </a:lnTo>
                  <a:lnTo>
                    <a:pt x="66363" y="15670"/>
                  </a:lnTo>
                  <a:lnTo>
                    <a:pt x="66307" y="15838"/>
                  </a:lnTo>
                  <a:lnTo>
                    <a:pt x="66363" y="16005"/>
                  </a:lnTo>
                  <a:lnTo>
                    <a:pt x="66363" y="16172"/>
                  </a:lnTo>
                  <a:lnTo>
                    <a:pt x="66586" y="16451"/>
                  </a:lnTo>
                  <a:lnTo>
                    <a:pt x="66809" y="16618"/>
                  </a:lnTo>
                  <a:lnTo>
                    <a:pt x="66976" y="16674"/>
                  </a:lnTo>
                  <a:lnTo>
                    <a:pt x="67311" y="16674"/>
                  </a:lnTo>
                  <a:lnTo>
                    <a:pt x="67478" y="16618"/>
                  </a:lnTo>
                  <a:lnTo>
                    <a:pt x="67757" y="16451"/>
                  </a:lnTo>
                  <a:lnTo>
                    <a:pt x="67924" y="16172"/>
                  </a:lnTo>
                  <a:lnTo>
                    <a:pt x="67980" y="16005"/>
                  </a:lnTo>
                  <a:lnTo>
                    <a:pt x="67980" y="15838"/>
                  </a:lnTo>
                  <a:lnTo>
                    <a:pt x="67980" y="15670"/>
                  </a:lnTo>
                  <a:lnTo>
                    <a:pt x="67924" y="15559"/>
                  </a:lnTo>
                  <a:lnTo>
                    <a:pt x="67757" y="15280"/>
                  </a:lnTo>
                  <a:lnTo>
                    <a:pt x="67478" y="15113"/>
                  </a:lnTo>
                  <a:lnTo>
                    <a:pt x="67311" y="15057"/>
                  </a:lnTo>
                  <a:lnTo>
                    <a:pt x="67143" y="15001"/>
                  </a:lnTo>
                  <a:close/>
                  <a:moveTo>
                    <a:pt x="72218" y="15001"/>
                  </a:moveTo>
                  <a:lnTo>
                    <a:pt x="72051" y="15057"/>
                  </a:lnTo>
                  <a:lnTo>
                    <a:pt x="71884" y="15113"/>
                  </a:lnTo>
                  <a:lnTo>
                    <a:pt x="71605" y="15280"/>
                  </a:lnTo>
                  <a:lnTo>
                    <a:pt x="71438" y="15559"/>
                  </a:lnTo>
                  <a:lnTo>
                    <a:pt x="71382" y="15670"/>
                  </a:lnTo>
                  <a:lnTo>
                    <a:pt x="71382" y="15838"/>
                  </a:lnTo>
                  <a:lnTo>
                    <a:pt x="71382" y="16005"/>
                  </a:lnTo>
                  <a:lnTo>
                    <a:pt x="71438" y="16172"/>
                  </a:lnTo>
                  <a:lnTo>
                    <a:pt x="71605" y="16451"/>
                  </a:lnTo>
                  <a:lnTo>
                    <a:pt x="71884" y="16618"/>
                  </a:lnTo>
                  <a:lnTo>
                    <a:pt x="72051" y="16674"/>
                  </a:lnTo>
                  <a:lnTo>
                    <a:pt x="72386" y="16674"/>
                  </a:lnTo>
                  <a:lnTo>
                    <a:pt x="72553" y="16618"/>
                  </a:lnTo>
                  <a:lnTo>
                    <a:pt x="72776" y="16451"/>
                  </a:lnTo>
                  <a:lnTo>
                    <a:pt x="72999" y="16172"/>
                  </a:lnTo>
                  <a:lnTo>
                    <a:pt x="72999" y="16005"/>
                  </a:lnTo>
                  <a:lnTo>
                    <a:pt x="73055" y="15838"/>
                  </a:lnTo>
                  <a:lnTo>
                    <a:pt x="72999" y="15670"/>
                  </a:lnTo>
                  <a:lnTo>
                    <a:pt x="72999" y="15559"/>
                  </a:lnTo>
                  <a:lnTo>
                    <a:pt x="72776" y="15280"/>
                  </a:lnTo>
                  <a:lnTo>
                    <a:pt x="72553" y="15113"/>
                  </a:lnTo>
                  <a:lnTo>
                    <a:pt x="72386" y="15057"/>
                  </a:lnTo>
                  <a:lnTo>
                    <a:pt x="72218" y="15001"/>
                  </a:lnTo>
                  <a:close/>
                  <a:moveTo>
                    <a:pt x="75508" y="15001"/>
                  </a:moveTo>
                  <a:lnTo>
                    <a:pt x="75341" y="15057"/>
                  </a:lnTo>
                  <a:lnTo>
                    <a:pt x="75230" y="15113"/>
                  </a:lnTo>
                  <a:lnTo>
                    <a:pt x="74951" y="15280"/>
                  </a:lnTo>
                  <a:lnTo>
                    <a:pt x="74784" y="15559"/>
                  </a:lnTo>
                  <a:lnTo>
                    <a:pt x="74728" y="15670"/>
                  </a:lnTo>
                  <a:lnTo>
                    <a:pt x="74728" y="15838"/>
                  </a:lnTo>
                  <a:lnTo>
                    <a:pt x="74728" y="16005"/>
                  </a:lnTo>
                  <a:lnTo>
                    <a:pt x="74784" y="16172"/>
                  </a:lnTo>
                  <a:lnTo>
                    <a:pt x="74951" y="16451"/>
                  </a:lnTo>
                  <a:lnTo>
                    <a:pt x="75230" y="16618"/>
                  </a:lnTo>
                  <a:lnTo>
                    <a:pt x="75341" y="16674"/>
                  </a:lnTo>
                  <a:lnTo>
                    <a:pt x="75676" y="16674"/>
                  </a:lnTo>
                  <a:lnTo>
                    <a:pt x="75843" y="16618"/>
                  </a:lnTo>
                  <a:lnTo>
                    <a:pt x="76122" y="16451"/>
                  </a:lnTo>
                  <a:lnTo>
                    <a:pt x="76289" y="16172"/>
                  </a:lnTo>
                  <a:lnTo>
                    <a:pt x="76345" y="16005"/>
                  </a:lnTo>
                  <a:lnTo>
                    <a:pt x="76345" y="15838"/>
                  </a:lnTo>
                  <a:lnTo>
                    <a:pt x="76345" y="15670"/>
                  </a:lnTo>
                  <a:lnTo>
                    <a:pt x="76289" y="15559"/>
                  </a:lnTo>
                  <a:lnTo>
                    <a:pt x="76122" y="15280"/>
                  </a:lnTo>
                  <a:lnTo>
                    <a:pt x="75843" y="15113"/>
                  </a:lnTo>
                  <a:lnTo>
                    <a:pt x="75676" y="15057"/>
                  </a:lnTo>
                  <a:lnTo>
                    <a:pt x="75508" y="15001"/>
                  </a:lnTo>
                  <a:close/>
                  <a:moveTo>
                    <a:pt x="78966" y="15001"/>
                  </a:moveTo>
                  <a:lnTo>
                    <a:pt x="78799" y="15057"/>
                  </a:lnTo>
                  <a:lnTo>
                    <a:pt x="78631" y="15113"/>
                  </a:lnTo>
                  <a:lnTo>
                    <a:pt x="78353" y="15280"/>
                  </a:lnTo>
                  <a:lnTo>
                    <a:pt x="78185" y="15559"/>
                  </a:lnTo>
                  <a:lnTo>
                    <a:pt x="78130" y="15670"/>
                  </a:lnTo>
                  <a:lnTo>
                    <a:pt x="78130" y="15838"/>
                  </a:lnTo>
                  <a:lnTo>
                    <a:pt x="78130" y="16005"/>
                  </a:lnTo>
                  <a:lnTo>
                    <a:pt x="78185" y="16172"/>
                  </a:lnTo>
                  <a:lnTo>
                    <a:pt x="78353" y="16451"/>
                  </a:lnTo>
                  <a:lnTo>
                    <a:pt x="78631" y="16618"/>
                  </a:lnTo>
                  <a:lnTo>
                    <a:pt x="78799" y="16674"/>
                  </a:lnTo>
                  <a:lnTo>
                    <a:pt x="79133" y="16674"/>
                  </a:lnTo>
                  <a:lnTo>
                    <a:pt x="79301" y="16618"/>
                  </a:lnTo>
                  <a:lnTo>
                    <a:pt x="79524" y="16451"/>
                  </a:lnTo>
                  <a:lnTo>
                    <a:pt x="79691" y="16172"/>
                  </a:lnTo>
                  <a:lnTo>
                    <a:pt x="79747" y="16005"/>
                  </a:lnTo>
                  <a:lnTo>
                    <a:pt x="79803" y="15838"/>
                  </a:lnTo>
                  <a:lnTo>
                    <a:pt x="79747" y="15670"/>
                  </a:lnTo>
                  <a:lnTo>
                    <a:pt x="79691" y="15559"/>
                  </a:lnTo>
                  <a:lnTo>
                    <a:pt x="79524" y="15280"/>
                  </a:lnTo>
                  <a:lnTo>
                    <a:pt x="79301" y="15113"/>
                  </a:lnTo>
                  <a:lnTo>
                    <a:pt x="79133" y="15057"/>
                  </a:lnTo>
                  <a:lnTo>
                    <a:pt x="78966" y="15001"/>
                  </a:lnTo>
                  <a:close/>
                  <a:moveTo>
                    <a:pt x="89004" y="15001"/>
                  </a:moveTo>
                  <a:lnTo>
                    <a:pt x="88837" y="15057"/>
                  </a:lnTo>
                  <a:lnTo>
                    <a:pt x="88670" y="15113"/>
                  </a:lnTo>
                  <a:lnTo>
                    <a:pt x="88391" y="15280"/>
                  </a:lnTo>
                  <a:lnTo>
                    <a:pt x="88223" y="15559"/>
                  </a:lnTo>
                  <a:lnTo>
                    <a:pt x="88168" y="15670"/>
                  </a:lnTo>
                  <a:lnTo>
                    <a:pt x="88168" y="15838"/>
                  </a:lnTo>
                  <a:lnTo>
                    <a:pt x="88168" y="16005"/>
                  </a:lnTo>
                  <a:lnTo>
                    <a:pt x="88223" y="16172"/>
                  </a:lnTo>
                  <a:lnTo>
                    <a:pt x="88391" y="16451"/>
                  </a:lnTo>
                  <a:lnTo>
                    <a:pt x="88670" y="16618"/>
                  </a:lnTo>
                  <a:lnTo>
                    <a:pt x="88837" y="16674"/>
                  </a:lnTo>
                  <a:lnTo>
                    <a:pt x="89171" y="16674"/>
                  </a:lnTo>
                  <a:lnTo>
                    <a:pt x="89339" y="16618"/>
                  </a:lnTo>
                  <a:lnTo>
                    <a:pt x="89562" y="16451"/>
                  </a:lnTo>
                  <a:lnTo>
                    <a:pt x="89729" y="16172"/>
                  </a:lnTo>
                  <a:lnTo>
                    <a:pt x="89785" y="16005"/>
                  </a:lnTo>
                  <a:lnTo>
                    <a:pt x="89841" y="15838"/>
                  </a:lnTo>
                  <a:lnTo>
                    <a:pt x="89785" y="15670"/>
                  </a:lnTo>
                  <a:lnTo>
                    <a:pt x="89729" y="15559"/>
                  </a:lnTo>
                  <a:lnTo>
                    <a:pt x="89562" y="15280"/>
                  </a:lnTo>
                  <a:lnTo>
                    <a:pt x="89339" y="15113"/>
                  </a:lnTo>
                  <a:lnTo>
                    <a:pt x="89171" y="15057"/>
                  </a:lnTo>
                  <a:lnTo>
                    <a:pt x="89004" y="15001"/>
                  </a:lnTo>
                  <a:close/>
                  <a:moveTo>
                    <a:pt x="130997" y="15057"/>
                  </a:moveTo>
                  <a:lnTo>
                    <a:pt x="130829" y="15113"/>
                  </a:lnTo>
                  <a:lnTo>
                    <a:pt x="130551" y="15280"/>
                  </a:lnTo>
                  <a:lnTo>
                    <a:pt x="130383" y="15559"/>
                  </a:lnTo>
                  <a:lnTo>
                    <a:pt x="130327" y="15670"/>
                  </a:lnTo>
                  <a:lnTo>
                    <a:pt x="130327" y="15838"/>
                  </a:lnTo>
                  <a:lnTo>
                    <a:pt x="130327" y="16005"/>
                  </a:lnTo>
                  <a:lnTo>
                    <a:pt x="130383" y="16172"/>
                  </a:lnTo>
                  <a:lnTo>
                    <a:pt x="130551" y="16451"/>
                  </a:lnTo>
                  <a:lnTo>
                    <a:pt x="130829" y="16618"/>
                  </a:lnTo>
                  <a:lnTo>
                    <a:pt x="130997" y="16674"/>
                  </a:lnTo>
                  <a:lnTo>
                    <a:pt x="131331" y="16674"/>
                  </a:lnTo>
                  <a:lnTo>
                    <a:pt x="131499" y="16618"/>
                  </a:lnTo>
                  <a:lnTo>
                    <a:pt x="131722" y="16451"/>
                  </a:lnTo>
                  <a:lnTo>
                    <a:pt x="131889" y="16172"/>
                  </a:lnTo>
                  <a:lnTo>
                    <a:pt x="131945" y="16005"/>
                  </a:lnTo>
                  <a:lnTo>
                    <a:pt x="132000" y="15838"/>
                  </a:lnTo>
                  <a:lnTo>
                    <a:pt x="131945" y="15670"/>
                  </a:lnTo>
                  <a:lnTo>
                    <a:pt x="131889" y="15559"/>
                  </a:lnTo>
                  <a:lnTo>
                    <a:pt x="131722" y="15280"/>
                  </a:lnTo>
                  <a:lnTo>
                    <a:pt x="131499" y="15113"/>
                  </a:lnTo>
                  <a:lnTo>
                    <a:pt x="131331" y="15057"/>
                  </a:lnTo>
                  <a:close/>
                  <a:moveTo>
                    <a:pt x="134343" y="15057"/>
                  </a:moveTo>
                  <a:lnTo>
                    <a:pt x="134175" y="15113"/>
                  </a:lnTo>
                  <a:lnTo>
                    <a:pt x="133952" y="15280"/>
                  </a:lnTo>
                  <a:lnTo>
                    <a:pt x="133729" y="15559"/>
                  </a:lnTo>
                  <a:lnTo>
                    <a:pt x="133729" y="15670"/>
                  </a:lnTo>
                  <a:lnTo>
                    <a:pt x="133673" y="15838"/>
                  </a:lnTo>
                  <a:lnTo>
                    <a:pt x="133729" y="16005"/>
                  </a:lnTo>
                  <a:lnTo>
                    <a:pt x="133729" y="16172"/>
                  </a:lnTo>
                  <a:lnTo>
                    <a:pt x="133952" y="16451"/>
                  </a:lnTo>
                  <a:lnTo>
                    <a:pt x="134175" y="16618"/>
                  </a:lnTo>
                  <a:lnTo>
                    <a:pt x="134343" y="16674"/>
                  </a:lnTo>
                  <a:lnTo>
                    <a:pt x="134677" y="16674"/>
                  </a:lnTo>
                  <a:lnTo>
                    <a:pt x="134845" y="16618"/>
                  </a:lnTo>
                  <a:lnTo>
                    <a:pt x="135123" y="16451"/>
                  </a:lnTo>
                  <a:lnTo>
                    <a:pt x="135291" y="16172"/>
                  </a:lnTo>
                  <a:lnTo>
                    <a:pt x="135346" y="16005"/>
                  </a:lnTo>
                  <a:lnTo>
                    <a:pt x="135346" y="15838"/>
                  </a:lnTo>
                  <a:lnTo>
                    <a:pt x="135346" y="15670"/>
                  </a:lnTo>
                  <a:lnTo>
                    <a:pt x="135291" y="15559"/>
                  </a:lnTo>
                  <a:lnTo>
                    <a:pt x="135123" y="15280"/>
                  </a:lnTo>
                  <a:lnTo>
                    <a:pt x="134845" y="15113"/>
                  </a:lnTo>
                  <a:lnTo>
                    <a:pt x="134677" y="15057"/>
                  </a:lnTo>
                  <a:close/>
                  <a:moveTo>
                    <a:pt x="137744" y="15057"/>
                  </a:moveTo>
                  <a:lnTo>
                    <a:pt x="137577" y="15113"/>
                  </a:lnTo>
                  <a:lnTo>
                    <a:pt x="137298" y="15280"/>
                  </a:lnTo>
                  <a:lnTo>
                    <a:pt x="137131" y="15559"/>
                  </a:lnTo>
                  <a:lnTo>
                    <a:pt x="137075" y="15670"/>
                  </a:lnTo>
                  <a:lnTo>
                    <a:pt x="137075" y="15838"/>
                  </a:lnTo>
                  <a:lnTo>
                    <a:pt x="137075" y="16005"/>
                  </a:lnTo>
                  <a:lnTo>
                    <a:pt x="137131" y="16172"/>
                  </a:lnTo>
                  <a:lnTo>
                    <a:pt x="137298" y="16451"/>
                  </a:lnTo>
                  <a:lnTo>
                    <a:pt x="137577" y="16618"/>
                  </a:lnTo>
                  <a:lnTo>
                    <a:pt x="137744" y="16674"/>
                  </a:lnTo>
                  <a:lnTo>
                    <a:pt x="138023" y="16674"/>
                  </a:lnTo>
                  <a:lnTo>
                    <a:pt x="138191" y="16618"/>
                  </a:lnTo>
                  <a:lnTo>
                    <a:pt x="138469" y="16451"/>
                  </a:lnTo>
                  <a:lnTo>
                    <a:pt x="138637" y="16172"/>
                  </a:lnTo>
                  <a:lnTo>
                    <a:pt x="138692" y="16005"/>
                  </a:lnTo>
                  <a:lnTo>
                    <a:pt x="138692" y="15838"/>
                  </a:lnTo>
                  <a:lnTo>
                    <a:pt x="138692" y="15670"/>
                  </a:lnTo>
                  <a:lnTo>
                    <a:pt x="138637" y="15559"/>
                  </a:lnTo>
                  <a:lnTo>
                    <a:pt x="138469" y="15280"/>
                  </a:lnTo>
                  <a:lnTo>
                    <a:pt x="138191" y="15113"/>
                  </a:lnTo>
                  <a:lnTo>
                    <a:pt x="138023" y="15057"/>
                  </a:lnTo>
                  <a:close/>
                  <a:moveTo>
                    <a:pt x="141035" y="15057"/>
                  </a:moveTo>
                  <a:lnTo>
                    <a:pt x="140867" y="15113"/>
                  </a:lnTo>
                  <a:lnTo>
                    <a:pt x="140644" y="15280"/>
                  </a:lnTo>
                  <a:lnTo>
                    <a:pt x="140421" y="15559"/>
                  </a:lnTo>
                  <a:lnTo>
                    <a:pt x="140365" y="15670"/>
                  </a:lnTo>
                  <a:lnTo>
                    <a:pt x="140365" y="15838"/>
                  </a:lnTo>
                  <a:lnTo>
                    <a:pt x="140365" y="16005"/>
                  </a:lnTo>
                  <a:lnTo>
                    <a:pt x="140421" y="16172"/>
                  </a:lnTo>
                  <a:lnTo>
                    <a:pt x="140644" y="16451"/>
                  </a:lnTo>
                  <a:lnTo>
                    <a:pt x="140867" y="16618"/>
                  </a:lnTo>
                  <a:lnTo>
                    <a:pt x="141035" y="16674"/>
                  </a:lnTo>
                  <a:lnTo>
                    <a:pt x="141369" y="16674"/>
                  </a:lnTo>
                  <a:lnTo>
                    <a:pt x="141537" y="16618"/>
                  </a:lnTo>
                  <a:lnTo>
                    <a:pt x="141815" y="16451"/>
                  </a:lnTo>
                  <a:lnTo>
                    <a:pt x="141983" y="16172"/>
                  </a:lnTo>
                  <a:lnTo>
                    <a:pt x="142039" y="16005"/>
                  </a:lnTo>
                  <a:lnTo>
                    <a:pt x="142039" y="15838"/>
                  </a:lnTo>
                  <a:lnTo>
                    <a:pt x="142039" y="15670"/>
                  </a:lnTo>
                  <a:lnTo>
                    <a:pt x="141983" y="15559"/>
                  </a:lnTo>
                  <a:lnTo>
                    <a:pt x="141815" y="15280"/>
                  </a:lnTo>
                  <a:lnTo>
                    <a:pt x="141537" y="15113"/>
                  </a:lnTo>
                  <a:lnTo>
                    <a:pt x="141369" y="15057"/>
                  </a:lnTo>
                  <a:close/>
                  <a:moveTo>
                    <a:pt x="146165" y="15001"/>
                  </a:moveTo>
                  <a:lnTo>
                    <a:pt x="145998" y="15057"/>
                  </a:lnTo>
                  <a:lnTo>
                    <a:pt x="145831" y="15113"/>
                  </a:lnTo>
                  <a:lnTo>
                    <a:pt x="145552" y="15280"/>
                  </a:lnTo>
                  <a:lnTo>
                    <a:pt x="145385" y="15559"/>
                  </a:lnTo>
                  <a:lnTo>
                    <a:pt x="145329" y="15670"/>
                  </a:lnTo>
                  <a:lnTo>
                    <a:pt x="145329" y="15838"/>
                  </a:lnTo>
                  <a:lnTo>
                    <a:pt x="145329" y="16005"/>
                  </a:lnTo>
                  <a:lnTo>
                    <a:pt x="145385" y="16172"/>
                  </a:lnTo>
                  <a:lnTo>
                    <a:pt x="145552" y="16451"/>
                  </a:lnTo>
                  <a:lnTo>
                    <a:pt x="145831" y="16618"/>
                  </a:lnTo>
                  <a:lnTo>
                    <a:pt x="145998" y="16674"/>
                  </a:lnTo>
                  <a:lnTo>
                    <a:pt x="146333" y="16674"/>
                  </a:lnTo>
                  <a:lnTo>
                    <a:pt x="146444" y="16618"/>
                  </a:lnTo>
                  <a:lnTo>
                    <a:pt x="146723" y="16451"/>
                  </a:lnTo>
                  <a:lnTo>
                    <a:pt x="146890" y="16172"/>
                  </a:lnTo>
                  <a:lnTo>
                    <a:pt x="146946" y="16005"/>
                  </a:lnTo>
                  <a:lnTo>
                    <a:pt x="147002" y="15838"/>
                  </a:lnTo>
                  <a:lnTo>
                    <a:pt x="146946" y="15670"/>
                  </a:lnTo>
                  <a:lnTo>
                    <a:pt x="146890" y="15559"/>
                  </a:lnTo>
                  <a:lnTo>
                    <a:pt x="146723" y="15280"/>
                  </a:lnTo>
                  <a:lnTo>
                    <a:pt x="146444" y="15113"/>
                  </a:lnTo>
                  <a:lnTo>
                    <a:pt x="146333" y="15057"/>
                  </a:lnTo>
                  <a:lnTo>
                    <a:pt x="146165" y="15001"/>
                  </a:lnTo>
                  <a:close/>
                  <a:moveTo>
                    <a:pt x="154586" y="15001"/>
                  </a:moveTo>
                  <a:lnTo>
                    <a:pt x="154419" y="15057"/>
                  </a:lnTo>
                  <a:lnTo>
                    <a:pt x="154251" y="15113"/>
                  </a:lnTo>
                  <a:lnTo>
                    <a:pt x="154028" y="15280"/>
                  </a:lnTo>
                  <a:lnTo>
                    <a:pt x="153805" y="15559"/>
                  </a:lnTo>
                  <a:lnTo>
                    <a:pt x="153750" y="15670"/>
                  </a:lnTo>
                  <a:lnTo>
                    <a:pt x="153750" y="15838"/>
                  </a:lnTo>
                  <a:lnTo>
                    <a:pt x="153750" y="16005"/>
                  </a:lnTo>
                  <a:lnTo>
                    <a:pt x="153805" y="16172"/>
                  </a:lnTo>
                  <a:lnTo>
                    <a:pt x="154028" y="16451"/>
                  </a:lnTo>
                  <a:lnTo>
                    <a:pt x="154251" y="16618"/>
                  </a:lnTo>
                  <a:lnTo>
                    <a:pt x="154419" y="16674"/>
                  </a:lnTo>
                  <a:lnTo>
                    <a:pt x="154753" y="16674"/>
                  </a:lnTo>
                  <a:lnTo>
                    <a:pt x="154921" y="16618"/>
                  </a:lnTo>
                  <a:lnTo>
                    <a:pt x="155200" y="16451"/>
                  </a:lnTo>
                  <a:lnTo>
                    <a:pt x="155367" y="16172"/>
                  </a:lnTo>
                  <a:lnTo>
                    <a:pt x="155423" y="16005"/>
                  </a:lnTo>
                  <a:lnTo>
                    <a:pt x="155423" y="15838"/>
                  </a:lnTo>
                  <a:lnTo>
                    <a:pt x="155423" y="15670"/>
                  </a:lnTo>
                  <a:lnTo>
                    <a:pt x="155367" y="15559"/>
                  </a:lnTo>
                  <a:lnTo>
                    <a:pt x="155200" y="15280"/>
                  </a:lnTo>
                  <a:lnTo>
                    <a:pt x="154921" y="15113"/>
                  </a:lnTo>
                  <a:lnTo>
                    <a:pt x="154753" y="15057"/>
                  </a:lnTo>
                  <a:lnTo>
                    <a:pt x="154586" y="15001"/>
                  </a:lnTo>
                  <a:close/>
                  <a:moveTo>
                    <a:pt x="159605" y="15001"/>
                  </a:moveTo>
                  <a:lnTo>
                    <a:pt x="159438" y="15057"/>
                  </a:lnTo>
                  <a:lnTo>
                    <a:pt x="159326" y="15113"/>
                  </a:lnTo>
                  <a:lnTo>
                    <a:pt x="159047" y="15280"/>
                  </a:lnTo>
                  <a:lnTo>
                    <a:pt x="158880" y="15559"/>
                  </a:lnTo>
                  <a:lnTo>
                    <a:pt x="158824" y="15670"/>
                  </a:lnTo>
                  <a:lnTo>
                    <a:pt x="158824" y="15838"/>
                  </a:lnTo>
                  <a:lnTo>
                    <a:pt x="158824" y="16005"/>
                  </a:lnTo>
                  <a:lnTo>
                    <a:pt x="158880" y="16172"/>
                  </a:lnTo>
                  <a:lnTo>
                    <a:pt x="159047" y="16451"/>
                  </a:lnTo>
                  <a:lnTo>
                    <a:pt x="159326" y="16618"/>
                  </a:lnTo>
                  <a:lnTo>
                    <a:pt x="159438" y="16674"/>
                  </a:lnTo>
                  <a:lnTo>
                    <a:pt x="159772" y="16674"/>
                  </a:lnTo>
                  <a:lnTo>
                    <a:pt x="159940" y="16618"/>
                  </a:lnTo>
                  <a:lnTo>
                    <a:pt x="160219" y="16451"/>
                  </a:lnTo>
                  <a:lnTo>
                    <a:pt x="160386" y="16172"/>
                  </a:lnTo>
                  <a:lnTo>
                    <a:pt x="160442" y="16005"/>
                  </a:lnTo>
                  <a:lnTo>
                    <a:pt x="160442" y="15838"/>
                  </a:lnTo>
                  <a:lnTo>
                    <a:pt x="160442" y="15670"/>
                  </a:lnTo>
                  <a:lnTo>
                    <a:pt x="160386" y="15559"/>
                  </a:lnTo>
                  <a:lnTo>
                    <a:pt x="160219" y="15280"/>
                  </a:lnTo>
                  <a:lnTo>
                    <a:pt x="159940" y="15113"/>
                  </a:lnTo>
                  <a:lnTo>
                    <a:pt x="159772" y="15057"/>
                  </a:lnTo>
                  <a:lnTo>
                    <a:pt x="159605" y="15001"/>
                  </a:lnTo>
                  <a:close/>
                  <a:moveTo>
                    <a:pt x="162951" y="15001"/>
                  </a:moveTo>
                  <a:lnTo>
                    <a:pt x="162784" y="15057"/>
                  </a:lnTo>
                  <a:lnTo>
                    <a:pt x="162617" y="15113"/>
                  </a:lnTo>
                  <a:lnTo>
                    <a:pt x="162338" y="15280"/>
                  </a:lnTo>
                  <a:lnTo>
                    <a:pt x="162170" y="15559"/>
                  </a:lnTo>
                  <a:lnTo>
                    <a:pt x="162115" y="15670"/>
                  </a:lnTo>
                  <a:lnTo>
                    <a:pt x="162115" y="15838"/>
                  </a:lnTo>
                  <a:lnTo>
                    <a:pt x="162115" y="16005"/>
                  </a:lnTo>
                  <a:lnTo>
                    <a:pt x="162170" y="16172"/>
                  </a:lnTo>
                  <a:lnTo>
                    <a:pt x="162338" y="16451"/>
                  </a:lnTo>
                  <a:lnTo>
                    <a:pt x="162617" y="16618"/>
                  </a:lnTo>
                  <a:lnTo>
                    <a:pt x="162784" y="16674"/>
                  </a:lnTo>
                  <a:lnTo>
                    <a:pt x="163118" y="16674"/>
                  </a:lnTo>
                  <a:lnTo>
                    <a:pt x="163286" y="16618"/>
                  </a:lnTo>
                  <a:lnTo>
                    <a:pt x="163509" y="16451"/>
                  </a:lnTo>
                  <a:lnTo>
                    <a:pt x="163732" y="16172"/>
                  </a:lnTo>
                  <a:lnTo>
                    <a:pt x="163788" y="16005"/>
                  </a:lnTo>
                  <a:lnTo>
                    <a:pt x="163788" y="15838"/>
                  </a:lnTo>
                  <a:lnTo>
                    <a:pt x="163788" y="15670"/>
                  </a:lnTo>
                  <a:lnTo>
                    <a:pt x="163732" y="15559"/>
                  </a:lnTo>
                  <a:lnTo>
                    <a:pt x="163509" y="15280"/>
                  </a:lnTo>
                  <a:lnTo>
                    <a:pt x="163286" y="15113"/>
                  </a:lnTo>
                  <a:lnTo>
                    <a:pt x="163118" y="15057"/>
                  </a:lnTo>
                  <a:lnTo>
                    <a:pt x="162951" y="15001"/>
                  </a:lnTo>
                  <a:close/>
                  <a:moveTo>
                    <a:pt x="168026" y="15001"/>
                  </a:moveTo>
                  <a:lnTo>
                    <a:pt x="167859" y="15057"/>
                  </a:lnTo>
                  <a:lnTo>
                    <a:pt x="167691" y="15113"/>
                  </a:lnTo>
                  <a:lnTo>
                    <a:pt x="167412" y="15280"/>
                  </a:lnTo>
                  <a:lnTo>
                    <a:pt x="167245" y="15559"/>
                  </a:lnTo>
                  <a:lnTo>
                    <a:pt x="167189" y="15670"/>
                  </a:lnTo>
                  <a:lnTo>
                    <a:pt x="167189" y="15838"/>
                  </a:lnTo>
                  <a:lnTo>
                    <a:pt x="167189" y="16005"/>
                  </a:lnTo>
                  <a:lnTo>
                    <a:pt x="167245" y="16172"/>
                  </a:lnTo>
                  <a:lnTo>
                    <a:pt x="167412" y="16451"/>
                  </a:lnTo>
                  <a:lnTo>
                    <a:pt x="167691" y="16618"/>
                  </a:lnTo>
                  <a:lnTo>
                    <a:pt x="167859" y="16674"/>
                  </a:lnTo>
                  <a:lnTo>
                    <a:pt x="168193" y="16674"/>
                  </a:lnTo>
                  <a:lnTo>
                    <a:pt x="168361" y="16618"/>
                  </a:lnTo>
                  <a:lnTo>
                    <a:pt x="168584" y="16451"/>
                  </a:lnTo>
                  <a:lnTo>
                    <a:pt x="168751" y="16172"/>
                  </a:lnTo>
                  <a:lnTo>
                    <a:pt x="168807" y="16005"/>
                  </a:lnTo>
                  <a:lnTo>
                    <a:pt x="168862" y="15838"/>
                  </a:lnTo>
                  <a:lnTo>
                    <a:pt x="168807" y="15670"/>
                  </a:lnTo>
                  <a:lnTo>
                    <a:pt x="168751" y="15559"/>
                  </a:lnTo>
                  <a:lnTo>
                    <a:pt x="168584" y="15280"/>
                  </a:lnTo>
                  <a:lnTo>
                    <a:pt x="168361" y="15113"/>
                  </a:lnTo>
                  <a:lnTo>
                    <a:pt x="168193" y="15057"/>
                  </a:lnTo>
                  <a:lnTo>
                    <a:pt x="168026" y="15001"/>
                  </a:lnTo>
                  <a:close/>
                  <a:moveTo>
                    <a:pt x="171316" y="15001"/>
                  </a:moveTo>
                  <a:lnTo>
                    <a:pt x="171149" y="15057"/>
                  </a:lnTo>
                  <a:lnTo>
                    <a:pt x="171037" y="15113"/>
                  </a:lnTo>
                  <a:lnTo>
                    <a:pt x="170758" y="15280"/>
                  </a:lnTo>
                  <a:lnTo>
                    <a:pt x="170591" y="15559"/>
                  </a:lnTo>
                  <a:lnTo>
                    <a:pt x="170535" y="15670"/>
                  </a:lnTo>
                  <a:lnTo>
                    <a:pt x="170480" y="15838"/>
                  </a:lnTo>
                  <a:lnTo>
                    <a:pt x="170535" y="16005"/>
                  </a:lnTo>
                  <a:lnTo>
                    <a:pt x="170591" y="16172"/>
                  </a:lnTo>
                  <a:lnTo>
                    <a:pt x="170758" y="16451"/>
                  </a:lnTo>
                  <a:lnTo>
                    <a:pt x="171037" y="16618"/>
                  </a:lnTo>
                  <a:lnTo>
                    <a:pt x="171149" y="16674"/>
                  </a:lnTo>
                  <a:lnTo>
                    <a:pt x="171483" y="16674"/>
                  </a:lnTo>
                  <a:lnTo>
                    <a:pt x="171651" y="16618"/>
                  </a:lnTo>
                  <a:lnTo>
                    <a:pt x="171930" y="16451"/>
                  </a:lnTo>
                  <a:lnTo>
                    <a:pt x="172097" y="16172"/>
                  </a:lnTo>
                  <a:lnTo>
                    <a:pt x="172153" y="16005"/>
                  </a:lnTo>
                  <a:lnTo>
                    <a:pt x="172153" y="15838"/>
                  </a:lnTo>
                  <a:lnTo>
                    <a:pt x="172153" y="15670"/>
                  </a:lnTo>
                  <a:lnTo>
                    <a:pt x="172097" y="15559"/>
                  </a:lnTo>
                  <a:lnTo>
                    <a:pt x="171930" y="15280"/>
                  </a:lnTo>
                  <a:lnTo>
                    <a:pt x="171651" y="15113"/>
                  </a:lnTo>
                  <a:lnTo>
                    <a:pt x="171483" y="15057"/>
                  </a:lnTo>
                  <a:lnTo>
                    <a:pt x="171316" y="15001"/>
                  </a:lnTo>
                  <a:close/>
                  <a:moveTo>
                    <a:pt x="174774" y="15001"/>
                  </a:moveTo>
                  <a:lnTo>
                    <a:pt x="174606" y="15057"/>
                  </a:lnTo>
                  <a:lnTo>
                    <a:pt x="174439" y="15113"/>
                  </a:lnTo>
                  <a:lnTo>
                    <a:pt x="174160" y="15280"/>
                  </a:lnTo>
                  <a:lnTo>
                    <a:pt x="173993" y="15559"/>
                  </a:lnTo>
                  <a:lnTo>
                    <a:pt x="173937" y="15670"/>
                  </a:lnTo>
                  <a:lnTo>
                    <a:pt x="173937" y="15838"/>
                  </a:lnTo>
                  <a:lnTo>
                    <a:pt x="173937" y="16005"/>
                  </a:lnTo>
                  <a:lnTo>
                    <a:pt x="173993" y="16172"/>
                  </a:lnTo>
                  <a:lnTo>
                    <a:pt x="174160" y="16451"/>
                  </a:lnTo>
                  <a:lnTo>
                    <a:pt x="174439" y="16618"/>
                  </a:lnTo>
                  <a:lnTo>
                    <a:pt x="174606" y="16674"/>
                  </a:lnTo>
                  <a:lnTo>
                    <a:pt x="174941" y="16674"/>
                  </a:lnTo>
                  <a:lnTo>
                    <a:pt x="175053" y="16618"/>
                  </a:lnTo>
                  <a:lnTo>
                    <a:pt x="175331" y="16451"/>
                  </a:lnTo>
                  <a:lnTo>
                    <a:pt x="175499" y="16172"/>
                  </a:lnTo>
                  <a:lnTo>
                    <a:pt x="175554" y="16005"/>
                  </a:lnTo>
                  <a:lnTo>
                    <a:pt x="175610" y="15838"/>
                  </a:lnTo>
                  <a:lnTo>
                    <a:pt x="175554" y="15670"/>
                  </a:lnTo>
                  <a:lnTo>
                    <a:pt x="175499" y="15559"/>
                  </a:lnTo>
                  <a:lnTo>
                    <a:pt x="175331" y="15280"/>
                  </a:lnTo>
                  <a:lnTo>
                    <a:pt x="175053" y="15113"/>
                  </a:lnTo>
                  <a:lnTo>
                    <a:pt x="174941" y="15057"/>
                  </a:lnTo>
                  <a:lnTo>
                    <a:pt x="174774" y="15001"/>
                  </a:lnTo>
                  <a:close/>
                  <a:moveTo>
                    <a:pt x="184812" y="15001"/>
                  </a:moveTo>
                  <a:lnTo>
                    <a:pt x="184644" y="15057"/>
                  </a:lnTo>
                  <a:lnTo>
                    <a:pt x="184477" y="15113"/>
                  </a:lnTo>
                  <a:lnTo>
                    <a:pt x="184198" y="15280"/>
                  </a:lnTo>
                  <a:lnTo>
                    <a:pt x="184031" y="15559"/>
                  </a:lnTo>
                  <a:lnTo>
                    <a:pt x="183975" y="15670"/>
                  </a:lnTo>
                  <a:lnTo>
                    <a:pt x="183975" y="15838"/>
                  </a:lnTo>
                  <a:lnTo>
                    <a:pt x="183975" y="16005"/>
                  </a:lnTo>
                  <a:lnTo>
                    <a:pt x="184031" y="16172"/>
                  </a:lnTo>
                  <a:lnTo>
                    <a:pt x="184198" y="16451"/>
                  </a:lnTo>
                  <a:lnTo>
                    <a:pt x="184477" y="16618"/>
                  </a:lnTo>
                  <a:lnTo>
                    <a:pt x="184644" y="16674"/>
                  </a:lnTo>
                  <a:lnTo>
                    <a:pt x="184979" y="16674"/>
                  </a:lnTo>
                  <a:lnTo>
                    <a:pt x="185091" y="16618"/>
                  </a:lnTo>
                  <a:lnTo>
                    <a:pt x="185369" y="16451"/>
                  </a:lnTo>
                  <a:lnTo>
                    <a:pt x="185537" y="16172"/>
                  </a:lnTo>
                  <a:lnTo>
                    <a:pt x="185593" y="16005"/>
                  </a:lnTo>
                  <a:lnTo>
                    <a:pt x="185648" y="15838"/>
                  </a:lnTo>
                  <a:lnTo>
                    <a:pt x="185593" y="15670"/>
                  </a:lnTo>
                  <a:lnTo>
                    <a:pt x="185537" y="15559"/>
                  </a:lnTo>
                  <a:lnTo>
                    <a:pt x="185369" y="15280"/>
                  </a:lnTo>
                  <a:lnTo>
                    <a:pt x="185091" y="15113"/>
                  </a:lnTo>
                  <a:lnTo>
                    <a:pt x="184979" y="15057"/>
                  </a:lnTo>
                  <a:lnTo>
                    <a:pt x="184812" y="15001"/>
                  </a:lnTo>
                  <a:close/>
                  <a:moveTo>
                    <a:pt x="226804" y="15057"/>
                  </a:moveTo>
                  <a:lnTo>
                    <a:pt x="226637" y="15113"/>
                  </a:lnTo>
                  <a:lnTo>
                    <a:pt x="226358" y="15280"/>
                  </a:lnTo>
                  <a:lnTo>
                    <a:pt x="226191" y="15559"/>
                  </a:lnTo>
                  <a:lnTo>
                    <a:pt x="226135" y="15670"/>
                  </a:lnTo>
                  <a:lnTo>
                    <a:pt x="226135" y="15838"/>
                  </a:lnTo>
                  <a:lnTo>
                    <a:pt x="226135" y="16005"/>
                  </a:lnTo>
                  <a:lnTo>
                    <a:pt x="226191" y="16172"/>
                  </a:lnTo>
                  <a:lnTo>
                    <a:pt x="226358" y="16451"/>
                  </a:lnTo>
                  <a:lnTo>
                    <a:pt x="226637" y="16618"/>
                  </a:lnTo>
                  <a:lnTo>
                    <a:pt x="226804" y="16674"/>
                  </a:lnTo>
                  <a:lnTo>
                    <a:pt x="227139" y="16674"/>
                  </a:lnTo>
                  <a:lnTo>
                    <a:pt x="227250" y="16618"/>
                  </a:lnTo>
                  <a:lnTo>
                    <a:pt x="227529" y="16451"/>
                  </a:lnTo>
                  <a:lnTo>
                    <a:pt x="227697" y="16172"/>
                  </a:lnTo>
                  <a:lnTo>
                    <a:pt x="227752" y="16005"/>
                  </a:lnTo>
                  <a:lnTo>
                    <a:pt x="227808" y="15838"/>
                  </a:lnTo>
                  <a:lnTo>
                    <a:pt x="227752" y="15670"/>
                  </a:lnTo>
                  <a:lnTo>
                    <a:pt x="227697" y="15559"/>
                  </a:lnTo>
                  <a:lnTo>
                    <a:pt x="227529" y="15280"/>
                  </a:lnTo>
                  <a:lnTo>
                    <a:pt x="227250" y="15113"/>
                  </a:lnTo>
                  <a:lnTo>
                    <a:pt x="227139" y="15057"/>
                  </a:lnTo>
                  <a:close/>
                  <a:moveTo>
                    <a:pt x="230150" y="15057"/>
                  </a:moveTo>
                  <a:lnTo>
                    <a:pt x="229983" y="15113"/>
                  </a:lnTo>
                  <a:lnTo>
                    <a:pt x="229760" y="15280"/>
                  </a:lnTo>
                  <a:lnTo>
                    <a:pt x="229537" y="15559"/>
                  </a:lnTo>
                  <a:lnTo>
                    <a:pt x="229481" y="15670"/>
                  </a:lnTo>
                  <a:lnTo>
                    <a:pt x="229481" y="15838"/>
                  </a:lnTo>
                  <a:lnTo>
                    <a:pt x="229481" y="16005"/>
                  </a:lnTo>
                  <a:lnTo>
                    <a:pt x="229537" y="16172"/>
                  </a:lnTo>
                  <a:lnTo>
                    <a:pt x="229760" y="16451"/>
                  </a:lnTo>
                  <a:lnTo>
                    <a:pt x="229983" y="16618"/>
                  </a:lnTo>
                  <a:lnTo>
                    <a:pt x="230150" y="16674"/>
                  </a:lnTo>
                  <a:lnTo>
                    <a:pt x="230485" y="16674"/>
                  </a:lnTo>
                  <a:lnTo>
                    <a:pt x="230652" y="16618"/>
                  </a:lnTo>
                  <a:lnTo>
                    <a:pt x="230931" y="16451"/>
                  </a:lnTo>
                  <a:lnTo>
                    <a:pt x="231098" y="16172"/>
                  </a:lnTo>
                  <a:lnTo>
                    <a:pt x="231154" y="16005"/>
                  </a:lnTo>
                  <a:lnTo>
                    <a:pt x="231154" y="15838"/>
                  </a:lnTo>
                  <a:lnTo>
                    <a:pt x="231154" y="15670"/>
                  </a:lnTo>
                  <a:lnTo>
                    <a:pt x="231098" y="15559"/>
                  </a:lnTo>
                  <a:lnTo>
                    <a:pt x="230931" y="15280"/>
                  </a:lnTo>
                  <a:lnTo>
                    <a:pt x="230652" y="15113"/>
                  </a:lnTo>
                  <a:lnTo>
                    <a:pt x="230485" y="15057"/>
                  </a:lnTo>
                  <a:close/>
                  <a:moveTo>
                    <a:pt x="233496" y="15057"/>
                  </a:moveTo>
                  <a:lnTo>
                    <a:pt x="233385" y="15113"/>
                  </a:lnTo>
                  <a:lnTo>
                    <a:pt x="233106" y="15280"/>
                  </a:lnTo>
                  <a:lnTo>
                    <a:pt x="232939" y="15559"/>
                  </a:lnTo>
                  <a:lnTo>
                    <a:pt x="232883" y="15670"/>
                  </a:lnTo>
                  <a:lnTo>
                    <a:pt x="232883" y="15838"/>
                  </a:lnTo>
                  <a:lnTo>
                    <a:pt x="232883" y="16005"/>
                  </a:lnTo>
                  <a:lnTo>
                    <a:pt x="232939" y="16172"/>
                  </a:lnTo>
                  <a:lnTo>
                    <a:pt x="233106" y="16451"/>
                  </a:lnTo>
                  <a:lnTo>
                    <a:pt x="233385" y="16618"/>
                  </a:lnTo>
                  <a:lnTo>
                    <a:pt x="233496" y="16674"/>
                  </a:lnTo>
                  <a:lnTo>
                    <a:pt x="233831" y="16674"/>
                  </a:lnTo>
                  <a:lnTo>
                    <a:pt x="233998" y="16618"/>
                  </a:lnTo>
                  <a:lnTo>
                    <a:pt x="234277" y="16451"/>
                  </a:lnTo>
                  <a:lnTo>
                    <a:pt x="234444" y="16172"/>
                  </a:lnTo>
                  <a:lnTo>
                    <a:pt x="234500" y="16005"/>
                  </a:lnTo>
                  <a:lnTo>
                    <a:pt x="234500" y="15838"/>
                  </a:lnTo>
                  <a:lnTo>
                    <a:pt x="234500" y="15670"/>
                  </a:lnTo>
                  <a:lnTo>
                    <a:pt x="234444" y="15559"/>
                  </a:lnTo>
                  <a:lnTo>
                    <a:pt x="234277" y="15280"/>
                  </a:lnTo>
                  <a:lnTo>
                    <a:pt x="233998" y="15113"/>
                  </a:lnTo>
                  <a:lnTo>
                    <a:pt x="233831" y="15057"/>
                  </a:lnTo>
                  <a:close/>
                  <a:moveTo>
                    <a:pt x="236842" y="15057"/>
                  </a:moveTo>
                  <a:lnTo>
                    <a:pt x="236675" y="15113"/>
                  </a:lnTo>
                  <a:lnTo>
                    <a:pt x="236396" y="15280"/>
                  </a:lnTo>
                  <a:lnTo>
                    <a:pt x="236229" y="15559"/>
                  </a:lnTo>
                  <a:lnTo>
                    <a:pt x="236173" y="15670"/>
                  </a:lnTo>
                  <a:lnTo>
                    <a:pt x="236173" y="15838"/>
                  </a:lnTo>
                  <a:lnTo>
                    <a:pt x="236173" y="16005"/>
                  </a:lnTo>
                  <a:lnTo>
                    <a:pt x="236229" y="16172"/>
                  </a:lnTo>
                  <a:lnTo>
                    <a:pt x="236396" y="16451"/>
                  </a:lnTo>
                  <a:lnTo>
                    <a:pt x="236675" y="16618"/>
                  </a:lnTo>
                  <a:lnTo>
                    <a:pt x="236842" y="16674"/>
                  </a:lnTo>
                  <a:lnTo>
                    <a:pt x="237177" y="16674"/>
                  </a:lnTo>
                  <a:lnTo>
                    <a:pt x="237344" y="16618"/>
                  </a:lnTo>
                  <a:lnTo>
                    <a:pt x="237567" y="16451"/>
                  </a:lnTo>
                  <a:lnTo>
                    <a:pt x="237790" y="16172"/>
                  </a:lnTo>
                  <a:lnTo>
                    <a:pt x="237790" y="16005"/>
                  </a:lnTo>
                  <a:lnTo>
                    <a:pt x="237846" y="15838"/>
                  </a:lnTo>
                  <a:lnTo>
                    <a:pt x="237790" y="15670"/>
                  </a:lnTo>
                  <a:lnTo>
                    <a:pt x="237790" y="15559"/>
                  </a:lnTo>
                  <a:lnTo>
                    <a:pt x="237567" y="15280"/>
                  </a:lnTo>
                  <a:lnTo>
                    <a:pt x="237344" y="15113"/>
                  </a:lnTo>
                  <a:lnTo>
                    <a:pt x="237177" y="15057"/>
                  </a:lnTo>
                  <a:close/>
                  <a:moveTo>
                    <a:pt x="241973" y="15001"/>
                  </a:moveTo>
                  <a:lnTo>
                    <a:pt x="241806" y="15057"/>
                  </a:lnTo>
                  <a:lnTo>
                    <a:pt x="241638" y="15113"/>
                  </a:lnTo>
                  <a:lnTo>
                    <a:pt x="241359" y="15280"/>
                  </a:lnTo>
                  <a:lnTo>
                    <a:pt x="241192" y="15559"/>
                  </a:lnTo>
                  <a:lnTo>
                    <a:pt x="241136" y="15670"/>
                  </a:lnTo>
                  <a:lnTo>
                    <a:pt x="241136" y="15838"/>
                  </a:lnTo>
                  <a:lnTo>
                    <a:pt x="241136" y="16005"/>
                  </a:lnTo>
                  <a:lnTo>
                    <a:pt x="241192" y="16172"/>
                  </a:lnTo>
                  <a:lnTo>
                    <a:pt x="241359" y="16451"/>
                  </a:lnTo>
                  <a:lnTo>
                    <a:pt x="241638" y="16618"/>
                  </a:lnTo>
                  <a:lnTo>
                    <a:pt x="241806" y="16674"/>
                  </a:lnTo>
                  <a:lnTo>
                    <a:pt x="242140" y="16674"/>
                  </a:lnTo>
                  <a:lnTo>
                    <a:pt x="242308" y="16618"/>
                  </a:lnTo>
                  <a:lnTo>
                    <a:pt x="242531" y="16451"/>
                  </a:lnTo>
                  <a:lnTo>
                    <a:pt x="242754" y="16172"/>
                  </a:lnTo>
                  <a:lnTo>
                    <a:pt x="242754" y="16005"/>
                  </a:lnTo>
                  <a:lnTo>
                    <a:pt x="242809" y="15838"/>
                  </a:lnTo>
                  <a:lnTo>
                    <a:pt x="242754" y="15670"/>
                  </a:lnTo>
                  <a:lnTo>
                    <a:pt x="242754" y="15559"/>
                  </a:lnTo>
                  <a:lnTo>
                    <a:pt x="242531" y="15280"/>
                  </a:lnTo>
                  <a:lnTo>
                    <a:pt x="242308" y="15113"/>
                  </a:lnTo>
                  <a:lnTo>
                    <a:pt x="242140" y="15057"/>
                  </a:lnTo>
                  <a:lnTo>
                    <a:pt x="241973" y="15001"/>
                  </a:lnTo>
                  <a:close/>
                  <a:moveTo>
                    <a:pt x="250394" y="15001"/>
                  </a:moveTo>
                  <a:lnTo>
                    <a:pt x="250226" y="15057"/>
                  </a:lnTo>
                  <a:lnTo>
                    <a:pt x="250059" y="15113"/>
                  </a:lnTo>
                  <a:lnTo>
                    <a:pt x="249836" y="15280"/>
                  </a:lnTo>
                  <a:lnTo>
                    <a:pt x="249669" y="15559"/>
                  </a:lnTo>
                  <a:lnTo>
                    <a:pt x="249613" y="15670"/>
                  </a:lnTo>
                  <a:lnTo>
                    <a:pt x="249557" y="15838"/>
                  </a:lnTo>
                  <a:lnTo>
                    <a:pt x="249613" y="16005"/>
                  </a:lnTo>
                  <a:lnTo>
                    <a:pt x="249669" y="16172"/>
                  </a:lnTo>
                  <a:lnTo>
                    <a:pt x="249836" y="16451"/>
                  </a:lnTo>
                  <a:lnTo>
                    <a:pt x="250059" y="16618"/>
                  </a:lnTo>
                  <a:lnTo>
                    <a:pt x="250226" y="16674"/>
                  </a:lnTo>
                  <a:lnTo>
                    <a:pt x="250561" y="16674"/>
                  </a:lnTo>
                  <a:lnTo>
                    <a:pt x="250728" y="16618"/>
                  </a:lnTo>
                  <a:lnTo>
                    <a:pt x="251007" y="16451"/>
                  </a:lnTo>
                  <a:lnTo>
                    <a:pt x="251174" y="16172"/>
                  </a:lnTo>
                  <a:lnTo>
                    <a:pt x="251230" y="16005"/>
                  </a:lnTo>
                  <a:lnTo>
                    <a:pt x="251230" y="15838"/>
                  </a:lnTo>
                  <a:lnTo>
                    <a:pt x="251230" y="15670"/>
                  </a:lnTo>
                  <a:lnTo>
                    <a:pt x="251174" y="15559"/>
                  </a:lnTo>
                  <a:lnTo>
                    <a:pt x="251007" y="15280"/>
                  </a:lnTo>
                  <a:lnTo>
                    <a:pt x="250728" y="15113"/>
                  </a:lnTo>
                  <a:lnTo>
                    <a:pt x="250561" y="15057"/>
                  </a:lnTo>
                  <a:lnTo>
                    <a:pt x="250394" y="15001"/>
                  </a:lnTo>
                  <a:close/>
                  <a:moveTo>
                    <a:pt x="255469" y="15001"/>
                  </a:moveTo>
                  <a:lnTo>
                    <a:pt x="255301" y="15057"/>
                  </a:lnTo>
                  <a:lnTo>
                    <a:pt x="255134" y="15113"/>
                  </a:lnTo>
                  <a:lnTo>
                    <a:pt x="254855" y="15280"/>
                  </a:lnTo>
                  <a:lnTo>
                    <a:pt x="254688" y="15559"/>
                  </a:lnTo>
                  <a:lnTo>
                    <a:pt x="254632" y="15670"/>
                  </a:lnTo>
                  <a:lnTo>
                    <a:pt x="254632" y="15838"/>
                  </a:lnTo>
                  <a:lnTo>
                    <a:pt x="254632" y="16005"/>
                  </a:lnTo>
                  <a:lnTo>
                    <a:pt x="254688" y="16172"/>
                  </a:lnTo>
                  <a:lnTo>
                    <a:pt x="254855" y="16451"/>
                  </a:lnTo>
                  <a:lnTo>
                    <a:pt x="255134" y="16618"/>
                  </a:lnTo>
                  <a:lnTo>
                    <a:pt x="255301" y="16674"/>
                  </a:lnTo>
                  <a:lnTo>
                    <a:pt x="255636" y="16674"/>
                  </a:lnTo>
                  <a:lnTo>
                    <a:pt x="255747" y="16618"/>
                  </a:lnTo>
                  <a:lnTo>
                    <a:pt x="256026" y="16451"/>
                  </a:lnTo>
                  <a:lnTo>
                    <a:pt x="256194" y="16172"/>
                  </a:lnTo>
                  <a:lnTo>
                    <a:pt x="256249" y="16005"/>
                  </a:lnTo>
                  <a:lnTo>
                    <a:pt x="256305" y="15838"/>
                  </a:lnTo>
                  <a:lnTo>
                    <a:pt x="256249" y="15670"/>
                  </a:lnTo>
                  <a:lnTo>
                    <a:pt x="256194" y="15559"/>
                  </a:lnTo>
                  <a:lnTo>
                    <a:pt x="256026" y="15280"/>
                  </a:lnTo>
                  <a:lnTo>
                    <a:pt x="255747" y="15113"/>
                  </a:lnTo>
                  <a:lnTo>
                    <a:pt x="255636" y="15057"/>
                  </a:lnTo>
                  <a:lnTo>
                    <a:pt x="255469" y="15001"/>
                  </a:lnTo>
                  <a:close/>
                  <a:moveTo>
                    <a:pt x="258759" y="15001"/>
                  </a:moveTo>
                  <a:lnTo>
                    <a:pt x="258591" y="15057"/>
                  </a:lnTo>
                  <a:lnTo>
                    <a:pt x="258424" y="15113"/>
                  </a:lnTo>
                  <a:lnTo>
                    <a:pt x="258201" y="15280"/>
                  </a:lnTo>
                  <a:lnTo>
                    <a:pt x="257978" y="15559"/>
                  </a:lnTo>
                  <a:lnTo>
                    <a:pt x="257978" y="15670"/>
                  </a:lnTo>
                  <a:lnTo>
                    <a:pt x="257922" y="15838"/>
                  </a:lnTo>
                  <a:lnTo>
                    <a:pt x="257978" y="16005"/>
                  </a:lnTo>
                  <a:lnTo>
                    <a:pt x="257978" y="16172"/>
                  </a:lnTo>
                  <a:lnTo>
                    <a:pt x="258201" y="16451"/>
                  </a:lnTo>
                  <a:lnTo>
                    <a:pt x="258424" y="16618"/>
                  </a:lnTo>
                  <a:lnTo>
                    <a:pt x="258591" y="16674"/>
                  </a:lnTo>
                  <a:lnTo>
                    <a:pt x="258926" y="16674"/>
                  </a:lnTo>
                  <a:lnTo>
                    <a:pt x="259093" y="16618"/>
                  </a:lnTo>
                  <a:lnTo>
                    <a:pt x="259372" y="16451"/>
                  </a:lnTo>
                  <a:lnTo>
                    <a:pt x="259540" y="16172"/>
                  </a:lnTo>
                  <a:lnTo>
                    <a:pt x="259595" y="16005"/>
                  </a:lnTo>
                  <a:lnTo>
                    <a:pt x="259595" y="15838"/>
                  </a:lnTo>
                  <a:lnTo>
                    <a:pt x="259595" y="15670"/>
                  </a:lnTo>
                  <a:lnTo>
                    <a:pt x="259540" y="15559"/>
                  </a:lnTo>
                  <a:lnTo>
                    <a:pt x="259372" y="15280"/>
                  </a:lnTo>
                  <a:lnTo>
                    <a:pt x="259093" y="15113"/>
                  </a:lnTo>
                  <a:lnTo>
                    <a:pt x="258926" y="15057"/>
                  </a:lnTo>
                  <a:lnTo>
                    <a:pt x="258759" y="15001"/>
                  </a:lnTo>
                  <a:close/>
                  <a:moveTo>
                    <a:pt x="263834" y="15001"/>
                  </a:moveTo>
                  <a:lnTo>
                    <a:pt x="263666" y="15057"/>
                  </a:lnTo>
                  <a:lnTo>
                    <a:pt x="263499" y="15113"/>
                  </a:lnTo>
                  <a:lnTo>
                    <a:pt x="263220" y="15280"/>
                  </a:lnTo>
                  <a:lnTo>
                    <a:pt x="263053" y="15559"/>
                  </a:lnTo>
                  <a:lnTo>
                    <a:pt x="262997" y="15670"/>
                  </a:lnTo>
                  <a:lnTo>
                    <a:pt x="262997" y="15838"/>
                  </a:lnTo>
                  <a:lnTo>
                    <a:pt x="262997" y="16005"/>
                  </a:lnTo>
                  <a:lnTo>
                    <a:pt x="263053" y="16172"/>
                  </a:lnTo>
                  <a:lnTo>
                    <a:pt x="263220" y="16451"/>
                  </a:lnTo>
                  <a:lnTo>
                    <a:pt x="263499" y="16618"/>
                  </a:lnTo>
                  <a:lnTo>
                    <a:pt x="263666" y="16674"/>
                  </a:lnTo>
                  <a:lnTo>
                    <a:pt x="264001" y="16674"/>
                  </a:lnTo>
                  <a:lnTo>
                    <a:pt x="264168" y="16618"/>
                  </a:lnTo>
                  <a:lnTo>
                    <a:pt x="264391" y="16451"/>
                  </a:lnTo>
                  <a:lnTo>
                    <a:pt x="264614" y="16172"/>
                  </a:lnTo>
                  <a:lnTo>
                    <a:pt x="264670" y="16005"/>
                  </a:lnTo>
                  <a:lnTo>
                    <a:pt x="264670" y="15838"/>
                  </a:lnTo>
                  <a:lnTo>
                    <a:pt x="264670" y="15670"/>
                  </a:lnTo>
                  <a:lnTo>
                    <a:pt x="264614" y="15559"/>
                  </a:lnTo>
                  <a:lnTo>
                    <a:pt x="264391" y="15280"/>
                  </a:lnTo>
                  <a:lnTo>
                    <a:pt x="264168" y="15113"/>
                  </a:lnTo>
                  <a:lnTo>
                    <a:pt x="264001" y="15057"/>
                  </a:lnTo>
                  <a:lnTo>
                    <a:pt x="263834" y="15001"/>
                  </a:lnTo>
                  <a:close/>
                  <a:moveTo>
                    <a:pt x="267124" y="15001"/>
                  </a:moveTo>
                  <a:lnTo>
                    <a:pt x="266957" y="15057"/>
                  </a:lnTo>
                  <a:lnTo>
                    <a:pt x="266845" y="15113"/>
                  </a:lnTo>
                  <a:lnTo>
                    <a:pt x="266566" y="15280"/>
                  </a:lnTo>
                  <a:lnTo>
                    <a:pt x="266399" y="15559"/>
                  </a:lnTo>
                  <a:lnTo>
                    <a:pt x="266343" y="15670"/>
                  </a:lnTo>
                  <a:lnTo>
                    <a:pt x="266343" y="15838"/>
                  </a:lnTo>
                  <a:lnTo>
                    <a:pt x="266343" y="16005"/>
                  </a:lnTo>
                  <a:lnTo>
                    <a:pt x="266399" y="16172"/>
                  </a:lnTo>
                  <a:lnTo>
                    <a:pt x="266566" y="16451"/>
                  </a:lnTo>
                  <a:lnTo>
                    <a:pt x="266845" y="16618"/>
                  </a:lnTo>
                  <a:lnTo>
                    <a:pt x="266957" y="16674"/>
                  </a:lnTo>
                  <a:lnTo>
                    <a:pt x="267291" y="16674"/>
                  </a:lnTo>
                  <a:lnTo>
                    <a:pt x="267458" y="16618"/>
                  </a:lnTo>
                  <a:lnTo>
                    <a:pt x="267737" y="16451"/>
                  </a:lnTo>
                  <a:lnTo>
                    <a:pt x="267905" y="16172"/>
                  </a:lnTo>
                  <a:lnTo>
                    <a:pt x="267960" y="16005"/>
                  </a:lnTo>
                  <a:lnTo>
                    <a:pt x="267960" y="15838"/>
                  </a:lnTo>
                  <a:lnTo>
                    <a:pt x="267960" y="15670"/>
                  </a:lnTo>
                  <a:lnTo>
                    <a:pt x="267905" y="15559"/>
                  </a:lnTo>
                  <a:lnTo>
                    <a:pt x="267737" y="15280"/>
                  </a:lnTo>
                  <a:lnTo>
                    <a:pt x="267458" y="15113"/>
                  </a:lnTo>
                  <a:lnTo>
                    <a:pt x="267291" y="15057"/>
                  </a:lnTo>
                  <a:lnTo>
                    <a:pt x="267124" y="15001"/>
                  </a:lnTo>
                  <a:close/>
                  <a:moveTo>
                    <a:pt x="270581" y="15001"/>
                  </a:moveTo>
                  <a:lnTo>
                    <a:pt x="270414" y="15057"/>
                  </a:lnTo>
                  <a:lnTo>
                    <a:pt x="270247" y="15113"/>
                  </a:lnTo>
                  <a:lnTo>
                    <a:pt x="269968" y="15280"/>
                  </a:lnTo>
                  <a:lnTo>
                    <a:pt x="269801" y="15559"/>
                  </a:lnTo>
                  <a:lnTo>
                    <a:pt x="269745" y="15670"/>
                  </a:lnTo>
                  <a:lnTo>
                    <a:pt x="269745" y="15838"/>
                  </a:lnTo>
                  <a:lnTo>
                    <a:pt x="269745" y="16005"/>
                  </a:lnTo>
                  <a:lnTo>
                    <a:pt x="269801" y="16172"/>
                  </a:lnTo>
                  <a:lnTo>
                    <a:pt x="269968" y="16451"/>
                  </a:lnTo>
                  <a:lnTo>
                    <a:pt x="270247" y="16618"/>
                  </a:lnTo>
                  <a:lnTo>
                    <a:pt x="270414" y="16674"/>
                  </a:lnTo>
                  <a:lnTo>
                    <a:pt x="270749" y="16674"/>
                  </a:lnTo>
                  <a:lnTo>
                    <a:pt x="270916" y="16618"/>
                  </a:lnTo>
                  <a:lnTo>
                    <a:pt x="271139" y="16451"/>
                  </a:lnTo>
                  <a:lnTo>
                    <a:pt x="271362" y="16172"/>
                  </a:lnTo>
                  <a:lnTo>
                    <a:pt x="271362" y="16005"/>
                  </a:lnTo>
                  <a:lnTo>
                    <a:pt x="271418" y="15838"/>
                  </a:lnTo>
                  <a:lnTo>
                    <a:pt x="271362" y="15670"/>
                  </a:lnTo>
                  <a:lnTo>
                    <a:pt x="271362" y="15559"/>
                  </a:lnTo>
                  <a:lnTo>
                    <a:pt x="271139" y="15280"/>
                  </a:lnTo>
                  <a:lnTo>
                    <a:pt x="270916" y="15113"/>
                  </a:lnTo>
                  <a:lnTo>
                    <a:pt x="270749" y="15057"/>
                  </a:lnTo>
                  <a:lnTo>
                    <a:pt x="270581" y="15001"/>
                  </a:lnTo>
                  <a:close/>
                  <a:moveTo>
                    <a:pt x="280619" y="15001"/>
                  </a:moveTo>
                  <a:lnTo>
                    <a:pt x="280452" y="15057"/>
                  </a:lnTo>
                  <a:lnTo>
                    <a:pt x="280285" y="15113"/>
                  </a:lnTo>
                  <a:lnTo>
                    <a:pt x="280006" y="15280"/>
                  </a:lnTo>
                  <a:lnTo>
                    <a:pt x="279839" y="15559"/>
                  </a:lnTo>
                  <a:lnTo>
                    <a:pt x="279783" y="15670"/>
                  </a:lnTo>
                  <a:lnTo>
                    <a:pt x="279783" y="15838"/>
                  </a:lnTo>
                  <a:lnTo>
                    <a:pt x="279783" y="16005"/>
                  </a:lnTo>
                  <a:lnTo>
                    <a:pt x="279839" y="16172"/>
                  </a:lnTo>
                  <a:lnTo>
                    <a:pt x="280006" y="16451"/>
                  </a:lnTo>
                  <a:lnTo>
                    <a:pt x="280285" y="16618"/>
                  </a:lnTo>
                  <a:lnTo>
                    <a:pt x="280452" y="16674"/>
                  </a:lnTo>
                  <a:lnTo>
                    <a:pt x="280787" y="16674"/>
                  </a:lnTo>
                  <a:lnTo>
                    <a:pt x="280954" y="16618"/>
                  </a:lnTo>
                  <a:lnTo>
                    <a:pt x="281177" y="16451"/>
                  </a:lnTo>
                  <a:lnTo>
                    <a:pt x="281400" y="16172"/>
                  </a:lnTo>
                  <a:lnTo>
                    <a:pt x="281400" y="16005"/>
                  </a:lnTo>
                  <a:lnTo>
                    <a:pt x="281456" y="15838"/>
                  </a:lnTo>
                  <a:lnTo>
                    <a:pt x="281400" y="15670"/>
                  </a:lnTo>
                  <a:lnTo>
                    <a:pt x="281400" y="15559"/>
                  </a:lnTo>
                  <a:lnTo>
                    <a:pt x="281177" y="15280"/>
                  </a:lnTo>
                  <a:lnTo>
                    <a:pt x="280954" y="15113"/>
                  </a:lnTo>
                  <a:lnTo>
                    <a:pt x="280787" y="15057"/>
                  </a:lnTo>
                  <a:lnTo>
                    <a:pt x="280619" y="15001"/>
                  </a:lnTo>
                  <a:close/>
                </a:path>
              </a:pathLst>
            </a:custGeom>
            <a:solidFill>
              <a:srgbClr val="32303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14" name="Google Shape;4514;p118"/>
            <p:cNvSpPr/>
            <p:nvPr/>
          </p:nvSpPr>
          <p:spPr>
            <a:xfrm>
              <a:off x="18861" y="217501"/>
              <a:ext cx="9187662" cy="542679"/>
            </a:xfrm>
            <a:custGeom>
              <a:avLst/>
              <a:gdLst/>
              <a:ahLst/>
              <a:cxnLst/>
              <a:rect l="l" t="t" r="r" b="b"/>
              <a:pathLst>
                <a:path w="283242" h="16730" extrusionOk="0">
                  <a:moveTo>
                    <a:pt x="14333" y="0"/>
                  </a:moveTo>
                  <a:lnTo>
                    <a:pt x="14333" y="1673"/>
                  </a:lnTo>
                  <a:lnTo>
                    <a:pt x="17734" y="1673"/>
                  </a:lnTo>
                  <a:lnTo>
                    <a:pt x="17734" y="0"/>
                  </a:lnTo>
                  <a:close/>
                  <a:moveTo>
                    <a:pt x="24371" y="0"/>
                  </a:moveTo>
                  <a:lnTo>
                    <a:pt x="24371" y="1673"/>
                  </a:lnTo>
                  <a:lnTo>
                    <a:pt x="27772" y="1673"/>
                  </a:lnTo>
                  <a:lnTo>
                    <a:pt x="27772" y="0"/>
                  </a:lnTo>
                  <a:close/>
                  <a:moveTo>
                    <a:pt x="34409" y="0"/>
                  </a:moveTo>
                  <a:lnTo>
                    <a:pt x="34409" y="1673"/>
                  </a:lnTo>
                  <a:lnTo>
                    <a:pt x="37811" y="1673"/>
                  </a:lnTo>
                  <a:lnTo>
                    <a:pt x="37811" y="0"/>
                  </a:lnTo>
                  <a:close/>
                  <a:moveTo>
                    <a:pt x="51250" y="0"/>
                  </a:moveTo>
                  <a:lnTo>
                    <a:pt x="51250" y="1673"/>
                  </a:lnTo>
                  <a:lnTo>
                    <a:pt x="54652" y="1673"/>
                  </a:lnTo>
                  <a:lnTo>
                    <a:pt x="54652" y="0"/>
                  </a:lnTo>
                  <a:close/>
                  <a:moveTo>
                    <a:pt x="76457" y="0"/>
                  </a:moveTo>
                  <a:lnTo>
                    <a:pt x="76457" y="1673"/>
                  </a:lnTo>
                  <a:lnTo>
                    <a:pt x="79859" y="1673"/>
                  </a:lnTo>
                  <a:lnTo>
                    <a:pt x="79859" y="0"/>
                  </a:lnTo>
                  <a:close/>
                  <a:moveTo>
                    <a:pt x="88224" y="0"/>
                  </a:moveTo>
                  <a:lnTo>
                    <a:pt x="88224" y="1673"/>
                  </a:lnTo>
                  <a:lnTo>
                    <a:pt x="91626" y="1673"/>
                  </a:lnTo>
                  <a:lnTo>
                    <a:pt x="91626" y="0"/>
                  </a:lnTo>
                  <a:close/>
                  <a:moveTo>
                    <a:pt x="110140" y="0"/>
                  </a:moveTo>
                  <a:lnTo>
                    <a:pt x="110140" y="1673"/>
                  </a:lnTo>
                  <a:lnTo>
                    <a:pt x="113542" y="1673"/>
                  </a:lnTo>
                  <a:lnTo>
                    <a:pt x="113542" y="0"/>
                  </a:lnTo>
                  <a:close/>
                  <a:moveTo>
                    <a:pt x="120178" y="0"/>
                  </a:moveTo>
                  <a:lnTo>
                    <a:pt x="120178" y="1673"/>
                  </a:lnTo>
                  <a:lnTo>
                    <a:pt x="123580" y="1673"/>
                  </a:lnTo>
                  <a:lnTo>
                    <a:pt x="123580" y="0"/>
                  </a:lnTo>
                  <a:close/>
                  <a:moveTo>
                    <a:pt x="130216" y="0"/>
                  </a:moveTo>
                  <a:lnTo>
                    <a:pt x="130216" y="1673"/>
                  </a:lnTo>
                  <a:lnTo>
                    <a:pt x="133618" y="1673"/>
                  </a:lnTo>
                  <a:lnTo>
                    <a:pt x="133618" y="0"/>
                  </a:lnTo>
                  <a:close/>
                  <a:moveTo>
                    <a:pt x="147002" y="0"/>
                  </a:moveTo>
                  <a:lnTo>
                    <a:pt x="147002" y="1673"/>
                  </a:lnTo>
                  <a:lnTo>
                    <a:pt x="150404" y="1673"/>
                  </a:lnTo>
                  <a:lnTo>
                    <a:pt x="150404" y="0"/>
                  </a:lnTo>
                  <a:close/>
                  <a:moveTo>
                    <a:pt x="172265" y="0"/>
                  </a:moveTo>
                  <a:lnTo>
                    <a:pt x="172265" y="1673"/>
                  </a:lnTo>
                  <a:lnTo>
                    <a:pt x="175667" y="1673"/>
                  </a:lnTo>
                  <a:lnTo>
                    <a:pt x="175667" y="0"/>
                  </a:lnTo>
                  <a:close/>
                  <a:moveTo>
                    <a:pt x="184032" y="0"/>
                  </a:moveTo>
                  <a:lnTo>
                    <a:pt x="184032" y="1673"/>
                  </a:lnTo>
                  <a:lnTo>
                    <a:pt x="187433" y="1673"/>
                  </a:lnTo>
                  <a:lnTo>
                    <a:pt x="187433" y="0"/>
                  </a:lnTo>
                  <a:close/>
                  <a:moveTo>
                    <a:pt x="205948" y="0"/>
                  </a:moveTo>
                  <a:lnTo>
                    <a:pt x="205948" y="1673"/>
                  </a:lnTo>
                  <a:lnTo>
                    <a:pt x="209350" y="1673"/>
                  </a:lnTo>
                  <a:lnTo>
                    <a:pt x="209350" y="0"/>
                  </a:lnTo>
                  <a:close/>
                  <a:moveTo>
                    <a:pt x="215986" y="0"/>
                  </a:moveTo>
                  <a:lnTo>
                    <a:pt x="215986" y="1673"/>
                  </a:lnTo>
                  <a:lnTo>
                    <a:pt x="219388" y="1673"/>
                  </a:lnTo>
                  <a:lnTo>
                    <a:pt x="219388" y="0"/>
                  </a:lnTo>
                  <a:close/>
                  <a:moveTo>
                    <a:pt x="226024" y="0"/>
                  </a:moveTo>
                  <a:lnTo>
                    <a:pt x="226024" y="1673"/>
                  </a:lnTo>
                  <a:lnTo>
                    <a:pt x="229426" y="1673"/>
                  </a:lnTo>
                  <a:lnTo>
                    <a:pt x="229426" y="0"/>
                  </a:lnTo>
                  <a:close/>
                  <a:moveTo>
                    <a:pt x="242866" y="0"/>
                  </a:moveTo>
                  <a:lnTo>
                    <a:pt x="242866" y="1673"/>
                  </a:lnTo>
                  <a:lnTo>
                    <a:pt x="246268" y="1673"/>
                  </a:lnTo>
                  <a:lnTo>
                    <a:pt x="246268" y="0"/>
                  </a:lnTo>
                  <a:close/>
                  <a:moveTo>
                    <a:pt x="268072" y="0"/>
                  </a:moveTo>
                  <a:lnTo>
                    <a:pt x="268072" y="1673"/>
                  </a:lnTo>
                  <a:lnTo>
                    <a:pt x="271474" y="1673"/>
                  </a:lnTo>
                  <a:lnTo>
                    <a:pt x="271474" y="0"/>
                  </a:lnTo>
                  <a:close/>
                  <a:moveTo>
                    <a:pt x="279839" y="0"/>
                  </a:moveTo>
                  <a:lnTo>
                    <a:pt x="279839" y="1673"/>
                  </a:lnTo>
                  <a:lnTo>
                    <a:pt x="283241" y="1673"/>
                  </a:lnTo>
                  <a:lnTo>
                    <a:pt x="283241" y="0"/>
                  </a:lnTo>
                  <a:close/>
                  <a:moveTo>
                    <a:pt x="2510" y="3346"/>
                  </a:moveTo>
                  <a:lnTo>
                    <a:pt x="2510" y="5075"/>
                  </a:lnTo>
                  <a:lnTo>
                    <a:pt x="5912" y="5075"/>
                  </a:lnTo>
                  <a:lnTo>
                    <a:pt x="5912" y="3346"/>
                  </a:lnTo>
                  <a:close/>
                  <a:moveTo>
                    <a:pt x="31118" y="3346"/>
                  </a:moveTo>
                  <a:lnTo>
                    <a:pt x="31118" y="5075"/>
                  </a:lnTo>
                  <a:lnTo>
                    <a:pt x="34520" y="5075"/>
                  </a:lnTo>
                  <a:lnTo>
                    <a:pt x="34520" y="3346"/>
                  </a:lnTo>
                  <a:close/>
                  <a:moveTo>
                    <a:pt x="47849" y="3346"/>
                  </a:moveTo>
                  <a:lnTo>
                    <a:pt x="47849" y="5075"/>
                  </a:lnTo>
                  <a:lnTo>
                    <a:pt x="51250" y="5075"/>
                  </a:lnTo>
                  <a:lnTo>
                    <a:pt x="51250" y="3346"/>
                  </a:lnTo>
                  <a:close/>
                  <a:moveTo>
                    <a:pt x="54652" y="3346"/>
                  </a:moveTo>
                  <a:lnTo>
                    <a:pt x="54652" y="5075"/>
                  </a:lnTo>
                  <a:lnTo>
                    <a:pt x="58054" y="5075"/>
                  </a:lnTo>
                  <a:lnTo>
                    <a:pt x="58054" y="3346"/>
                  </a:lnTo>
                  <a:close/>
                  <a:moveTo>
                    <a:pt x="59671" y="3346"/>
                  </a:moveTo>
                  <a:lnTo>
                    <a:pt x="59671" y="5075"/>
                  </a:lnTo>
                  <a:lnTo>
                    <a:pt x="63073" y="5075"/>
                  </a:lnTo>
                  <a:lnTo>
                    <a:pt x="63073" y="3346"/>
                  </a:lnTo>
                  <a:close/>
                  <a:moveTo>
                    <a:pt x="64690" y="3346"/>
                  </a:moveTo>
                  <a:lnTo>
                    <a:pt x="64690" y="5075"/>
                  </a:lnTo>
                  <a:lnTo>
                    <a:pt x="68092" y="5075"/>
                  </a:lnTo>
                  <a:lnTo>
                    <a:pt x="68092" y="3346"/>
                  </a:lnTo>
                  <a:close/>
                  <a:moveTo>
                    <a:pt x="73055" y="3346"/>
                  </a:moveTo>
                  <a:lnTo>
                    <a:pt x="73055" y="5075"/>
                  </a:lnTo>
                  <a:lnTo>
                    <a:pt x="76457" y="5075"/>
                  </a:lnTo>
                  <a:lnTo>
                    <a:pt x="76457" y="3346"/>
                  </a:lnTo>
                  <a:close/>
                  <a:moveTo>
                    <a:pt x="98318" y="3346"/>
                  </a:moveTo>
                  <a:lnTo>
                    <a:pt x="98318" y="5075"/>
                  </a:lnTo>
                  <a:lnTo>
                    <a:pt x="101719" y="5075"/>
                  </a:lnTo>
                  <a:lnTo>
                    <a:pt x="101719" y="3346"/>
                  </a:lnTo>
                  <a:close/>
                  <a:moveTo>
                    <a:pt x="126926" y="3346"/>
                  </a:moveTo>
                  <a:lnTo>
                    <a:pt x="126926" y="5075"/>
                  </a:lnTo>
                  <a:lnTo>
                    <a:pt x="130328" y="5075"/>
                  </a:lnTo>
                  <a:lnTo>
                    <a:pt x="130328" y="3346"/>
                  </a:lnTo>
                  <a:close/>
                  <a:moveTo>
                    <a:pt x="143656" y="3346"/>
                  </a:moveTo>
                  <a:lnTo>
                    <a:pt x="143656" y="5075"/>
                  </a:lnTo>
                  <a:lnTo>
                    <a:pt x="147058" y="5075"/>
                  </a:lnTo>
                  <a:lnTo>
                    <a:pt x="147058" y="3346"/>
                  </a:lnTo>
                  <a:close/>
                  <a:moveTo>
                    <a:pt x="150404" y="3346"/>
                  </a:moveTo>
                  <a:lnTo>
                    <a:pt x="150404" y="5075"/>
                  </a:lnTo>
                  <a:lnTo>
                    <a:pt x="153806" y="5075"/>
                  </a:lnTo>
                  <a:lnTo>
                    <a:pt x="153806" y="3346"/>
                  </a:lnTo>
                  <a:close/>
                  <a:moveTo>
                    <a:pt x="155423" y="3346"/>
                  </a:moveTo>
                  <a:lnTo>
                    <a:pt x="155423" y="5075"/>
                  </a:lnTo>
                  <a:lnTo>
                    <a:pt x="158825" y="5075"/>
                  </a:lnTo>
                  <a:lnTo>
                    <a:pt x="158825" y="3346"/>
                  </a:lnTo>
                  <a:close/>
                  <a:moveTo>
                    <a:pt x="160498" y="3346"/>
                  </a:moveTo>
                  <a:lnTo>
                    <a:pt x="160498" y="5075"/>
                  </a:lnTo>
                  <a:lnTo>
                    <a:pt x="163900" y="5075"/>
                  </a:lnTo>
                  <a:lnTo>
                    <a:pt x="163900" y="3346"/>
                  </a:lnTo>
                  <a:close/>
                  <a:moveTo>
                    <a:pt x="168863" y="3346"/>
                  </a:moveTo>
                  <a:lnTo>
                    <a:pt x="168863" y="5075"/>
                  </a:lnTo>
                  <a:lnTo>
                    <a:pt x="172265" y="5075"/>
                  </a:lnTo>
                  <a:lnTo>
                    <a:pt x="172265" y="3346"/>
                  </a:lnTo>
                  <a:close/>
                  <a:moveTo>
                    <a:pt x="194125" y="3346"/>
                  </a:moveTo>
                  <a:lnTo>
                    <a:pt x="194125" y="5075"/>
                  </a:lnTo>
                  <a:lnTo>
                    <a:pt x="197527" y="5075"/>
                  </a:lnTo>
                  <a:lnTo>
                    <a:pt x="197527" y="3346"/>
                  </a:lnTo>
                  <a:close/>
                  <a:moveTo>
                    <a:pt x="222734" y="3346"/>
                  </a:moveTo>
                  <a:lnTo>
                    <a:pt x="222734" y="5075"/>
                  </a:lnTo>
                  <a:lnTo>
                    <a:pt x="226136" y="5075"/>
                  </a:lnTo>
                  <a:lnTo>
                    <a:pt x="226136" y="3346"/>
                  </a:lnTo>
                  <a:close/>
                  <a:moveTo>
                    <a:pt x="239464" y="3346"/>
                  </a:moveTo>
                  <a:lnTo>
                    <a:pt x="239464" y="5075"/>
                  </a:lnTo>
                  <a:lnTo>
                    <a:pt x="242866" y="5075"/>
                  </a:lnTo>
                  <a:lnTo>
                    <a:pt x="242866" y="3346"/>
                  </a:lnTo>
                  <a:close/>
                  <a:moveTo>
                    <a:pt x="246268" y="3346"/>
                  </a:moveTo>
                  <a:lnTo>
                    <a:pt x="246268" y="5075"/>
                  </a:lnTo>
                  <a:lnTo>
                    <a:pt x="249669" y="5075"/>
                  </a:lnTo>
                  <a:lnTo>
                    <a:pt x="249669" y="3346"/>
                  </a:lnTo>
                  <a:close/>
                  <a:moveTo>
                    <a:pt x="251287" y="3346"/>
                  </a:moveTo>
                  <a:lnTo>
                    <a:pt x="251287" y="5075"/>
                  </a:lnTo>
                  <a:lnTo>
                    <a:pt x="254688" y="5075"/>
                  </a:lnTo>
                  <a:lnTo>
                    <a:pt x="254688" y="3346"/>
                  </a:lnTo>
                  <a:close/>
                  <a:moveTo>
                    <a:pt x="256306" y="3346"/>
                  </a:moveTo>
                  <a:lnTo>
                    <a:pt x="256306" y="5075"/>
                  </a:lnTo>
                  <a:lnTo>
                    <a:pt x="259707" y="5075"/>
                  </a:lnTo>
                  <a:lnTo>
                    <a:pt x="259707" y="3346"/>
                  </a:lnTo>
                  <a:close/>
                  <a:moveTo>
                    <a:pt x="264671" y="3346"/>
                  </a:moveTo>
                  <a:lnTo>
                    <a:pt x="264671" y="5075"/>
                  </a:lnTo>
                  <a:lnTo>
                    <a:pt x="268072" y="5075"/>
                  </a:lnTo>
                  <a:lnTo>
                    <a:pt x="268072" y="3346"/>
                  </a:lnTo>
                  <a:close/>
                  <a:moveTo>
                    <a:pt x="3347" y="11655"/>
                  </a:moveTo>
                  <a:lnTo>
                    <a:pt x="3347" y="13384"/>
                  </a:lnTo>
                  <a:lnTo>
                    <a:pt x="6748" y="13384"/>
                  </a:lnTo>
                  <a:lnTo>
                    <a:pt x="6748" y="11655"/>
                  </a:lnTo>
                  <a:close/>
                  <a:moveTo>
                    <a:pt x="28609" y="11655"/>
                  </a:moveTo>
                  <a:lnTo>
                    <a:pt x="28609" y="13384"/>
                  </a:lnTo>
                  <a:lnTo>
                    <a:pt x="32011" y="13384"/>
                  </a:lnTo>
                  <a:lnTo>
                    <a:pt x="32011" y="11655"/>
                  </a:lnTo>
                  <a:close/>
                  <a:moveTo>
                    <a:pt x="40376" y="11655"/>
                  </a:moveTo>
                  <a:lnTo>
                    <a:pt x="40376" y="13384"/>
                  </a:lnTo>
                  <a:lnTo>
                    <a:pt x="43778" y="13384"/>
                  </a:lnTo>
                  <a:lnTo>
                    <a:pt x="43778" y="11655"/>
                  </a:lnTo>
                  <a:close/>
                  <a:moveTo>
                    <a:pt x="62181" y="11655"/>
                  </a:moveTo>
                  <a:lnTo>
                    <a:pt x="62181" y="13384"/>
                  </a:lnTo>
                  <a:lnTo>
                    <a:pt x="65582" y="13384"/>
                  </a:lnTo>
                  <a:lnTo>
                    <a:pt x="65582" y="11655"/>
                  </a:lnTo>
                  <a:close/>
                  <a:moveTo>
                    <a:pt x="72219" y="11655"/>
                  </a:moveTo>
                  <a:lnTo>
                    <a:pt x="72219" y="13384"/>
                  </a:lnTo>
                  <a:lnTo>
                    <a:pt x="75621" y="13384"/>
                  </a:lnTo>
                  <a:lnTo>
                    <a:pt x="75621" y="11655"/>
                  </a:lnTo>
                  <a:close/>
                  <a:moveTo>
                    <a:pt x="82257" y="11655"/>
                  </a:moveTo>
                  <a:lnTo>
                    <a:pt x="82257" y="13384"/>
                  </a:lnTo>
                  <a:lnTo>
                    <a:pt x="85659" y="13384"/>
                  </a:lnTo>
                  <a:lnTo>
                    <a:pt x="85659" y="11655"/>
                  </a:lnTo>
                  <a:close/>
                  <a:moveTo>
                    <a:pt x="99210" y="11655"/>
                  </a:moveTo>
                  <a:lnTo>
                    <a:pt x="99210" y="13384"/>
                  </a:lnTo>
                  <a:lnTo>
                    <a:pt x="102612" y="13384"/>
                  </a:lnTo>
                  <a:lnTo>
                    <a:pt x="102612" y="11655"/>
                  </a:lnTo>
                  <a:close/>
                  <a:moveTo>
                    <a:pt x="124417" y="11655"/>
                  </a:moveTo>
                  <a:lnTo>
                    <a:pt x="124417" y="13384"/>
                  </a:lnTo>
                  <a:lnTo>
                    <a:pt x="127818" y="13384"/>
                  </a:lnTo>
                  <a:lnTo>
                    <a:pt x="127818" y="11655"/>
                  </a:lnTo>
                  <a:close/>
                  <a:moveTo>
                    <a:pt x="136183" y="11655"/>
                  </a:moveTo>
                  <a:lnTo>
                    <a:pt x="136183" y="13384"/>
                  </a:lnTo>
                  <a:lnTo>
                    <a:pt x="139585" y="13384"/>
                  </a:lnTo>
                  <a:lnTo>
                    <a:pt x="139585" y="11655"/>
                  </a:lnTo>
                  <a:close/>
                  <a:moveTo>
                    <a:pt x="157988" y="11655"/>
                  </a:moveTo>
                  <a:lnTo>
                    <a:pt x="157988" y="13384"/>
                  </a:lnTo>
                  <a:lnTo>
                    <a:pt x="161390" y="13384"/>
                  </a:lnTo>
                  <a:lnTo>
                    <a:pt x="161390" y="11655"/>
                  </a:lnTo>
                  <a:close/>
                  <a:moveTo>
                    <a:pt x="168026" y="11655"/>
                  </a:moveTo>
                  <a:lnTo>
                    <a:pt x="168026" y="13384"/>
                  </a:lnTo>
                  <a:lnTo>
                    <a:pt x="171428" y="13384"/>
                  </a:lnTo>
                  <a:lnTo>
                    <a:pt x="171428" y="11655"/>
                  </a:lnTo>
                  <a:close/>
                  <a:moveTo>
                    <a:pt x="178064" y="11655"/>
                  </a:moveTo>
                  <a:lnTo>
                    <a:pt x="178064" y="13384"/>
                  </a:lnTo>
                  <a:lnTo>
                    <a:pt x="181466" y="13384"/>
                  </a:lnTo>
                  <a:lnTo>
                    <a:pt x="181466" y="11655"/>
                  </a:lnTo>
                  <a:close/>
                  <a:moveTo>
                    <a:pt x="194962" y="11655"/>
                  </a:moveTo>
                  <a:lnTo>
                    <a:pt x="194962" y="13384"/>
                  </a:lnTo>
                  <a:lnTo>
                    <a:pt x="198364" y="13384"/>
                  </a:lnTo>
                  <a:lnTo>
                    <a:pt x="198364" y="11655"/>
                  </a:lnTo>
                  <a:close/>
                  <a:moveTo>
                    <a:pt x="220224" y="11655"/>
                  </a:moveTo>
                  <a:lnTo>
                    <a:pt x="220224" y="13384"/>
                  </a:lnTo>
                  <a:lnTo>
                    <a:pt x="223626" y="13384"/>
                  </a:lnTo>
                  <a:lnTo>
                    <a:pt x="223626" y="11655"/>
                  </a:lnTo>
                  <a:close/>
                  <a:moveTo>
                    <a:pt x="231991" y="11655"/>
                  </a:moveTo>
                  <a:lnTo>
                    <a:pt x="231991" y="13384"/>
                  </a:lnTo>
                  <a:lnTo>
                    <a:pt x="235393" y="13384"/>
                  </a:lnTo>
                  <a:lnTo>
                    <a:pt x="235393" y="11655"/>
                  </a:lnTo>
                  <a:close/>
                  <a:moveTo>
                    <a:pt x="253796" y="11655"/>
                  </a:moveTo>
                  <a:lnTo>
                    <a:pt x="253796" y="13384"/>
                  </a:lnTo>
                  <a:lnTo>
                    <a:pt x="257198" y="13384"/>
                  </a:lnTo>
                  <a:lnTo>
                    <a:pt x="257198" y="11655"/>
                  </a:lnTo>
                  <a:close/>
                  <a:moveTo>
                    <a:pt x="263834" y="11655"/>
                  </a:moveTo>
                  <a:lnTo>
                    <a:pt x="263834" y="13384"/>
                  </a:lnTo>
                  <a:lnTo>
                    <a:pt x="267236" y="13384"/>
                  </a:lnTo>
                  <a:lnTo>
                    <a:pt x="267236" y="11655"/>
                  </a:lnTo>
                  <a:close/>
                  <a:moveTo>
                    <a:pt x="273872" y="11655"/>
                  </a:moveTo>
                  <a:lnTo>
                    <a:pt x="273872" y="13384"/>
                  </a:lnTo>
                  <a:lnTo>
                    <a:pt x="277274" y="13384"/>
                  </a:lnTo>
                  <a:lnTo>
                    <a:pt x="277274" y="11655"/>
                  </a:lnTo>
                  <a:close/>
                  <a:moveTo>
                    <a:pt x="1" y="15001"/>
                  </a:moveTo>
                  <a:lnTo>
                    <a:pt x="1" y="16730"/>
                  </a:lnTo>
                  <a:lnTo>
                    <a:pt x="3402" y="16730"/>
                  </a:lnTo>
                  <a:lnTo>
                    <a:pt x="3402" y="15001"/>
                  </a:lnTo>
                  <a:close/>
                  <a:moveTo>
                    <a:pt x="6748" y="15001"/>
                  </a:moveTo>
                  <a:lnTo>
                    <a:pt x="6748" y="16730"/>
                  </a:lnTo>
                  <a:lnTo>
                    <a:pt x="10150" y="16730"/>
                  </a:lnTo>
                  <a:lnTo>
                    <a:pt x="10150" y="15001"/>
                  </a:lnTo>
                  <a:close/>
                  <a:moveTo>
                    <a:pt x="11767" y="15001"/>
                  </a:moveTo>
                  <a:lnTo>
                    <a:pt x="11767" y="16730"/>
                  </a:lnTo>
                  <a:lnTo>
                    <a:pt x="15169" y="16730"/>
                  </a:lnTo>
                  <a:lnTo>
                    <a:pt x="15169" y="15001"/>
                  </a:lnTo>
                  <a:close/>
                  <a:moveTo>
                    <a:pt x="16786" y="15001"/>
                  </a:moveTo>
                  <a:lnTo>
                    <a:pt x="16786" y="16730"/>
                  </a:lnTo>
                  <a:lnTo>
                    <a:pt x="20188" y="16730"/>
                  </a:lnTo>
                  <a:lnTo>
                    <a:pt x="20188" y="15001"/>
                  </a:lnTo>
                  <a:close/>
                  <a:moveTo>
                    <a:pt x="25207" y="15001"/>
                  </a:moveTo>
                  <a:lnTo>
                    <a:pt x="25207" y="16730"/>
                  </a:lnTo>
                  <a:lnTo>
                    <a:pt x="28609" y="16730"/>
                  </a:lnTo>
                  <a:lnTo>
                    <a:pt x="28609" y="15001"/>
                  </a:lnTo>
                  <a:close/>
                  <a:moveTo>
                    <a:pt x="50358" y="15001"/>
                  </a:moveTo>
                  <a:lnTo>
                    <a:pt x="50358" y="16730"/>
                  </a:lnTo>
                  <a:lnTo>
                    <a:pt x="53760" y="16730"/>
                  </a:lnTo>
                  <a:lnTo>
                    <a:pt x="53760" y="15001"/>
                  </a:lnTo>
                  <a:close/>
                  <a:moveTo>
                    <a:pt x="78967" y="15001"/>
                  </a:moveTo>
                  <a:lnTo>
                    <a:pt x="78967" y="16730"/>
                  </a:lnTo>
                  <a:lnTo>
                    <a:pt x="82368" y="16730"/>
                  </a:lnTo>
                  <a:lnTo>
                    <a:pt x="82368" y="15001"/>
                  </a:lnTo>
                  <a:close/>
                  <a:moveTo>
                    <a:pt x="95808" y="15001"/>
                  </a:moveTo>
                  <a:lnTo>
                    <a:pt x="95808" y="16730"/>
                  </a:lnTo>
                  <a:lnTo>
                    <a:pt x="99210" y="16730"/>
                  </a:lnTo>
                  <a:lnTo>
                    <a:pt x="99210" y="15001"/>
                  </a:lnTo>
                  <a:close/>
                  <a:moveTo>
                    <a:pt x="102612" y="15001"/>
                  </a:moveTo>
                  <a:lnTo>
                    <a:pt x="102612" y="16730"/>
                  </a:lnTo>
                  <a:lnTo>
                    <a:pt x="105958" y="16730"/>
                  </a:lnTo>
                  <a:lnTo>
                    <a:pt x="105958" y="15001"/>
                  </a:lnTo>
                  <a:close/>
                  <a:moveTo>
                    <a:pt x="107631" y="15001"/>
                  </a:moveTo>
                  <a:lnTo>
                    <a:pt x="107631" y="16730"/>
                  </a:lnTo>
                  <a:lnTo>
                    <a:pt x="110977" y="16730"/>
                  </a:lnTo>
                  <a:lnTo>
                    <a:pt x="110977" y="15001"/>
                  </a:lnTo>
                  <a:close/>
                  <a:moveTo>
                    <a:pt x="112650" y="15001"/>
                  </a:moveTo>
                  <a:lnTo>
                    <a:pt x="112650" y="16730"/>
                  </a:lnTo>
                  <a:lnTo>
                    <a:pt x="116052" y="16730"/>
                  </a:lnTo>
                  <a:lnTo>
                    <a:pt x="116052" y="15001"/>
                  </a:lnTo>
                  <a:close/>
                  <a:moveTo>
                    <a:pt x="121015" y="15001"/>
                  </a:moveTo>
                  <a:lnTo>
                    <a:pt x="121015" y="16730"/>
                  </a:lnTo>
                  <a:lnTo>
                    <a:pt x="124417" y="16730"/>
                  </a:lnTo>
                  <a:lnTo>
                    <a:pt x="124417" y="15001"/>
                  </a:lnTo>
                  <a:close/>
                  <a:moveTo>
                    <a:pt x="146166" y="15001"/>
                  </a:moveTo>
                  <a:lnTo>
                    <a:pt x="146166" y="16730"/>
                  </a:lnTo>
                  <a:lnTo>
                    <a:pt x="149568" y="16730"/>
                  </a:lnTo>
                  <a:lnTo>
                    <a:pt x="149568" y="15001"/>
                  </a:lnTo>
                  <a:close/>
                  <a:moveTo>
                    <a:pt x="174774" y="15001"/>
                  </a:moveTo>
                  <a:lnTo>
                    <a:pt x="174774" y="16730"/>
                  </a:lnTo>
                  <a:lnTo>
                    <a:pt x="178176" y="16730"/>
                  </a:lnTo>
                  <a:lnTo>
                    <a:pt x="178176" y="15001"/>
                  </a:lnTo>
                  <a:close/>
                  <a:moveTo>
                    <a:pt x="191616" y="15001"/>
                  </a:moveTo>
                  <a:lnTo>
                    <a:pt x="191616" y="16730"/>
                  </a:lnTo>
                  <a:lnTo>
                    <a:pt x="195018" y="16730"/>
                  </a:lnTo>
                  <a:lnTo>
                    <a:pt x="195018" y="15001"/>
                  </a:lnTo>
                  <a:close/>
                  <a:moveTo>
                    <a:pt x="198364" y="15001"/>
                  </a:moveTo>
                  <a:lnTo>
                    <a:pt x="198364" y="16730"/>
                  </a:lnTo>
                  <a:lnTo>
                    <a:pt x="201765" y="16730"/>
                  </a:lnTo>
                  <a:lnTo>
                    <a:pt x="201765" y="15001"/>
                  </a:lnTo>
                  <a:close/>
                  <a:moveTo>
                    <a:pt x="203383" y="15001"/>
                  </a:moveTo>
                  <a:lnTo>
                    <a:pt x="203383" y="16730"/>
                  </a:lnTo>
                  <a:lnTo>
                    <a:pt x="206784" y="16730"/>
                  </a:lnTo>
                  <a:lnTo>
                    <a:pt x="206784" y="15001"/>
                  </a:lnTo>
                  <a:close/>
                  <a:moveTo>
                    <a:pt x="208402" y="15001"/>
                  </a:moveTo>
                  <a:lnTo>
                    <a:pt x="208402" y="16730"/>
                  </a:lnTo>
                  <a:lnTo>
                    <a:pt x="211804" y="16730"/>
                  </a:lnTo>
                  <a:lnTo>
                    <a:pt x="211804" y="15001"/>
                  </a:lnTo>
                  <a:close/>
                  <a:moveTo>
                    <a:pt x="216823" y="15001"/>
                  </a:moveTo>
                  <a:lnTo>
                    <a:pt x="216823" y="16730"/>
                  </a:lnTo>
                  <a:lnTo>
                    <a:pt x="220224" y="16730"/>
                  </a:lnTo>
                  <a:lnTo>
                    <a:pt x="220224" y="15001"/>
                  </a:lnTo>
                  <a:close/>
                  <a:moveTo>
                    <a:pt x="241973" y="15001"/>
                  </a:moveTo>
                  <a:lnTo>
                    <a:pt x="241973" y="16730"/>
                  </a:lnTo>
                  <a:lnTo>
                    <a:pt x="245375" y="16730"/>
                  </a:lnTo>
                  <a:lnTo>
                    <a:pt x="245375" y="15001"/>
                  </a:lnTo>
                  <a:close/>
                  <a:moveTo>
                    <a:pt x="270582" y="15001"/>
                  </a:moveTo>
                  <a:lnTo>
                    <a:pt x="270582" y="16730"/>
                  </a:lnTo>
                  <a:lnTo>
                    <a:pt x="273984" y="16730"/>
                  </a:lnTo>
                  <a:lnTo>
                    <a:pt x="273984" y="15001"/>
                  </a:lnTo>
                  <a:close/>
                </a:path>
              </a:pathLst>
            </a:custGeom>
            <a:solidFill>
              <a:srgbClr val="43434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4515" name="Google Shape;4515;p118"/>
          <p:cNvSpPr/>
          <p:nvPr/>
        </p:nvSpPr>
        <p:spPr>
          <a:xfrm>
            <a:off x="-1426033" y="-4351033"/>
            <a:ext cx="176820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16" name="Google Shape;4516;p118"/>
          <p:cNvSpPr/>
          <p:nvPr/>
        </p:nvSpPr>
        <p:spPr>
          <a:xfrm>
            <a:off x="12192000" y="-1725633"/>
            <a:ext cx="13264800" cy="9565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17" name="Google Shape;4517;p118"/>
          <p:cNvSpPr/>
          <p:nvPr/>
        </p:nvSpPr>
        <p:spPr>
          <a:xfrm>
            <a:off x="-6817700" y="6858000"/>
            <a:ext cx="192600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18" name="Google Shape;4518;p118"/>
          <p:cNvSpPr/>
          <p:nvPr/>
        </p:nvSpPr>
        <p:spPr>
          <a:xfrm>
            <a:off x="-6817700" y="-1087767"/>
            <a:ext cx="6817600" cy="83700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393548690"/>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23: z-Blank, with ASU network pattern edges — black" preserve="1">
  <p:cSld name="23: z-Blank, with ASU network pattern edges — black">
    <p:bg>
      <p:bgPr>
        <a:solidFill>
          <a:schemeClr val="dk1"/>
        </a:solidFill>
        <a:effectLst/>
      </p:bgPr>
    </p:bg>
    <p:spTree>
      <p:nvGrpSpPr>
        <p:cNvPr id="1" name="Shape 4519"/>
        <p:cNvGrpSpPr/>
        <p:nvPr/>
      </p:nvGrpSpPr>
      <p:grpSpPr>
        <a:xfrm>
          <a:off x="0" y="0"/>
          <a:ext cx="0" cy="0"/>
          <a:chOff x="0" y="0"/>
          <a:chExt cx="0" cy="0"/>
        </a:xfrm>
      </p:grpSpPr>
      <p:grpSp>
        <p:nvGrpSpPr>
          <p:cNvPr id="4520" name="Google Shape;4520;p119"/>
          <p:cNvGrpSpPr/>
          <p:nvPr/>
        </p:nvGrpSpPr>
        <p:grpSpPr>
          <a:xfrm rot="10218403">
            <a:off x="-901134" y="-1683923"/>
            <a:ext cx="4352407" cy="3880609"/>
            <a:chOff x="1572350" y="1151675"/>
            <a:chExt cx="4851050" cy="4325200"/>
          </a:xfrm>
        </p:grpSpPr>
        <p:sp>
          <p:nvSpPr>
            <p:cNvPr id="4521" name="Google Shape;4521;p119"/>
            <p:cNvSpPr/>
            <p:nvPr/>
          </p:nvSpPr>
          <p:spPr>
            <a:xfrm>
              <a:off x="3968050" y="3267050"/>
              <a:ext cx="2041825" cy="1687950"/>
            </a:xfrm>
            <a:custGeom>
              <a:avLst/>
              <a:gdLst/>
              <a:ahLst/>
              <a:cxnLst/>
              <a:rect l="l" t="t" r="r" b="b"/>
              <a:pathLst>
                <a:path w="81673" h="67518" extrusionOk="0">
                  <a:moveTo>
                    <a:pt x="62229" y="676"/>
                  </a:moveTo>
                  <a:lnTo>
                    <a:pt x="80917" y="40638"/>
                  </a:lnTo>
                  <a:lnTo>
                    <a:pt x="57298" y="66722"/>
                  </a:lnTo>
                  <a:lnTo>
                    <a:pt x="32964" y="54475"/>
                  </a:lnTo>
                  <a:lnTo>
                    <a:pt x="955" y="36662"/>
                  </a:lnTo>
                  <a:lnTo>
                    <a:pt x="27277" y="3579"/>
                  </a:lnTo>
                  <a:lnTo>
                    <a:pt x="62229" y="676"/>
                  </a:lnTo>
                  <a:close/>
                  <a:moveTo>
                    <a:pt x="62587" y="0"/>
                  </a:moveTo>
                  <a:lnTo>
                    <a:pt x="27079" y="2943"/>
                  </a:lnTo>
                  <a:lnTo>
                    <a:pt x="26959" y="2982"/>
                  </a:lnTo>
                  <a:lnTo>
                    <a:pt x="0" y="36860"/>
                  </a:lnTo>
                  <a:lnTo>
                    <a:pt x="32645" y="55032"/>
                  </a:lnTo>
                  <a:lnTo>
                    <a:pt x="57418" y="67518"/>
                  </a:lnTo>
                  <a:lnTo>
                    <a:pt x="81673" y="40717"/>
                  </a:lnTo>
                  <a:lnTo>
                    <a:pt x="62706" y="199"/>
                  </a:lnTo>
                  <a:lnTo>
                    <a:pt x="62587" y="0"/>
                  </a:lnTo>
                  <a:close/>
                </a:path>
              </a:pathLst>
            </a:custGeom>
            <a:solidFill>
              <a:srgbClr val="54545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22" name="Google Shape;4522;p119"/>
            <p:cNvSpPr/>
            <p:nvPr/>
          </p:nvSpPr>
          <p:spPr>
            <a:xfrm>
              <a:off x="3938225" y="4013600"/>
              <a:ext cx="1469250" cy="918525"/>
            </a:xfrm>
            <a:custGeom>
              <a:avLst/>
              <a:gdLst/>
              <a:ahLst/>
              <a:cxnLst/>
              <a:rect l="l" t="t" r="r" b="b"/>
              <a:pathLst>
                <a:path w="58770" h="36741" extrusionOk="0">
                  <a:moveTo>
                    <a:pt x="24852" y="676"/>
                  </a:moveTo>
                  <a:lnTo>
                    <a:pt x="55708" y="12565"/>
                  </a:lnTo>
                  <a:lnTo>
                    <a:pt x="3340" y="6760"/>
                  </a:lnTo>
                  <a:lnTo>
                    <a:pt x="24852" y="676"/>
                  </a:lnTo>
                  <a:close/>
                  <a:moveTo>
                    <a:pt x="24892" y="0"/>
                  </a:moveTo>
                  <a:lnTo>
                    <a:pt x="0" y="7038"/>
                  </a:lnTo>
                  <a:lnTo>
                    <a:pt x="57378" y="13400"/>
                  </a:lnTo>
                  <a:lnTo>
                    <a:pt x="58133" y="36741"/>
                  </a:lnTo>
                  <a:lnTo>
                    <a:pt x="58770" y="36741"/>
                  </a:lnTo>
                  <a:lnTo>
                    <a:pt x="58014" y="12764"/>
                  </a:lnTo>
                  <a:lnTo>
                    <a:pt x="24892"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23" name="Google Shape;4523;p119"/>
            <p:cNvSpPr/>
            <p:nvPr/>
          </p:nvSpPr>
          <p:spPr>
            <a:xfrm>
              <a:off x="4769250" y="3825700"/>
              <a:ext cx="621325" cy="828100"/>
            </a:xfrm>
            <a:custGeom>
              <a:avLst/>
              <a:gdLst/>
              <a:ahLst/>
              <a:cxnLst/>
              <a:rect l="l" t="t" r="r" b="b"/>
              <a:pathLst>
                <a:path w="24853" h="33124" extrusionOk="0">
                  <a:moveTo>
                    <a:pt x="17656" y="1591"/>
                  </a:moveTo>
                  <a:lnTo>
                    <a:pt x="24057" y="20479"/>
                  </a:lnTo>
                  <a:lnTo>
                    <a:pt x="1512" y="31692"/>
                  </a:lnTo>
                  <a:lnTo>
                    <a:pt x="17656" y="1591"/>
                  </a:lnTo>
                  <a:close/>
                  <a:moveTo>
                    <a:pt x="17815" y="1"/>
                  </a:moveTo>
                  <a:lnTo>
                    <a:pt x="1" y="33123"/>
                  </a:lnTo>
                  <a:lnTo>
                    <a:pt x="1" y="33123"/>
                  </a:lnTo>
                  <a:lnTo>
                    <a:pt x="24853" y="20797"/>
                  </a:lnTo>
                  <a:lnTo>
                    <a:pt x="17815"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24" name="Google Shape;4524;p119"/>
            <p:cNvSpPr/>
            <p:nvPr/>
          </p:nvSpPr>
          <p:spPr>
            <a:xfrm>
              <a:off x="4550575" y="3238225"/>
              <a:ext cx="1476200" cy="1111375"/>
            </a:xfrm>
            <a:custGeom>
              <a:avLst/>
              <a:gdLst/>
              <a:ahLst/>
              <a:cxnLst/>
              <a:rect l="l" t="t" r="r" b="b"/>
              <a:pathLst>
                <a:path w="59048" h="44455" extrusionOk="0">
                  <a:moveTo>
                    <a:pt x="38530" y="3300"/>
                  </a:moveTo>
                  <a:lnTo>
                    <a:pt x="35031" y="28669"/>
                  </a:lnTo>
                  <a:lnTo>
                    <a:pt x="26919" y="24136"/>
                  </a:lnTo>
                  <a:lnTo>
                    <a:pt x="32208" y="14712"/>
                  </a:lnTo>
                  <a:lnTo>
                    <a:pt x="35787" y="8311"/>
                  </a:lnTo>
                  <a:lnTo>
                    <a:pt x="38530" y="3300"/>
                  </a:lnTo>
                  <a:close/>
                  <a:moveTo>
                    <a:pt x="4056" y="5050"/>
                  </a:moveTo>
                  <a:lnTo>
                    <a:pt x="25925" y="24096"/>
                  </a:lnTo>
                  <a:lnTo>
                    <a:pt x="756" y="30936"/>
                  </a:lnTo>
                  <a:lnTo>
                    <a:pt x="4056" y="5050"/>
                  </a:lnTo>
                  <a:close/>
                  <a:moveTo>
                    <a:pt x="35508" y="29663"/>
                  </a:moveTo>
                  <a:lnTo>
                    <a:pt x="56940" y="41592"/>
                  </a:lnTo>
                  <a:lnTo>
                    <a:pt x="33560" y="43779"/>
                  </a:lnTo>
                  <a:lnTo>
                    <a:pt x="35508" y="29663"/>
                  </a:lnTo>
                  <a:close/>
                  <a:moveTo>
                    <a:pt x="39484" y="0"/>
                  </a:moveTo>
                  <a:lnTo>
                    <a:pt x="39365" y="40"/>
                  </a:lnTo>
                  <a:lnTo>
                    <a:pt x="39286" y="80"/>
                  </a:lnTo>
                  <a:lnTo>
                    <a:pt x="39286" y="119"/>
                  </a:lnTo>
                  <a:lnTo>
                    <a:pt x="38809" y="1392"/>
                  </a:lnTo>
                  <a:lnTo>
                    <a:pt x="38371" y="2267"/>
                  </a:lnTo>
                  <a:lnTo>
                    <a:pt x="37337" y="4135"/>
                  </a:lnTo>
                  <a:lnTo>
                    <a:pt x="34117" y="9981"/>
                  </a:lnTo>
                  <a:lnTo>
                    <a:pt x="26442" y="23699"/>
                  </a:lnTo>
                  <a:lnTo>
                    <a:pt x="3579" y="3778"/>
                  </a:lnTo>
                  <a:lnTo>
                    <a:pt x="0" y="31771"/>
                  </a:lnTo>
                  <a:lnTo>
                    <a:pt x="26442" y="24613"/>
                  </a:lnTo>
                  <a:lnTo>
                    <a:pt x="34912" y="29345"/>
                  </a:lnTo>
                  <a:lnTo>
                    <a:pt x="32844" y="44455"/>
                  </a:lnTo>
                  <a:lnTo>
                    <a:pt x="59048" y="42069"/>
                  </a:lnTo>
                  <a:lnTo>
                    <a:pt x="35628" y="28987"/>
                  </a:lnTo>
                  <a:lnTo>
                    <a:pt x="39604" y="199"/>
                  </a:lnTo>
                  <a:lnTo>
                    <a:pt x="39604" y="119"/>
                  </a:lnTo>
                  <a:lnTo>
                    <a:pt x="39564" y="80"/>
                  </a:lnTo>
                  <a:lnTo>
                    <a:pt x="39484"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25" name="Google Shape;4525;p119"/>
            <p:cNvSpPr/>
            <p:nvPr/>
          </p:nvSpPr>
          <p:spPr>
            <a:xfrm>
              <a:off x="4560500" y="4022550"/>
              <a:ext cx="25" cy="25"/>
            </a:xfrm>
            <a:custGeom>
              <a:avLst/>
              <a:gdLst/>
              <a:ahLst/>
              <a:cxnLst/>
              <a:rect l="l" t="t" r="r" b="b"/>
              <a:pathLst>
                <a:path w="1" h="1" fill="none" extrusionOk="0">
                  <a:moveTo>
                    <a:pt x="1" y="0"/>
                  </a:moveTo>
                  <a:lnTo>
                    <a:pt x="1" y="0"/>
                  </a:lnTo>
                </a:path>
              </a:pathLst>
            </a:custGeom>
            <a:solidFill>
              <a:srgbClr val="5E5E5E"/>
            </a:solidFill>
            <a:ln w="11925" cap="rnd" cmpd="sng">
              <a:solidFill>
                <a:srgbClr val="FAFAFA"/>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26" name="Google Shape;4526;p119"/>
            <p:cNvSpPr/>
            <p:nvPr/>
          </p:nvSpPr>
          <p:spPr>
            <a:xfrm>
              <a:off x="5320975" y="4864525"/>
              <a:ext cx="162050" cy="162050"/>
            </a:xfrm>
            <a:custGeom>
              <a:avLst/>
              <a:gdLst/>
              <a:ahLst/>
              <a:cxnLst/>
              <a:rect l="l" t="t" r="r" b="b"/>
              <a:pathLst>
                <a:path w="6482" h="6482" extrusionOk="0">
                  <a:moveTo>
                    <a:pt x="2903" y="0"/>
                  </a:moveTo>
                  <a:lnTo>
                    <a:pt x="2585" y="40"/>
                  </a:lnTo>
                  <a:lnTo>
                    <a:pt x="2306" y="119"/>
                  </a:lnTo>
                  <a:lnTo>
                    <a:pt x="1988" y="239"/>
                  </a:lnTo>
                  <a:lnTo>
                    <a:pt x="1710" y="398"/>
                  </a:lnTo>
                  <a:lnTo>
                    <a:pt x="1432" y="557"/>
                  </a:lnTo>
                  <a:lnTo>
                    <a:pt x="1153" y="756"/>
                  </a:lnTo>
                  <a:lnTo>
                    <a:pt x="915" y="994"/>
                  </a:lnTo>
                  <a:lnTo>
                    <a:pt x="716" y="1233"/>
                  </a:lnTo>
                  <a:lnTo>
                    <a:pt x="517" y="1471"/>
                  </a:lnTo>
                  <a:lnTo>
                    <a:pt x="358" y="1750"/>
                  </a:lnTo>
                  <a:lnTo>
                    <a:pt x="239" y="2028"/>
                  </a:lnTo>
                  <a:lnTo>
                    <a:pt x="120" y="2346"/>
                  </a:lnTo>
                  <a:lnTo>
                    <a:pt x="40" y="2624"/>
                  </a:lnTo>
                  <a:lnTo>
                    <a:pt x="0" y="2943"/>
                  </a:lnTo>
                  <a:lnTo>
                    <a:pt x="0" y="3261"/>
                  </a:lnTo>
                  <a:lnTo>
                    <a:pt x="0" y="3579"/>
                  </a:lnTo>
                  <a:lnTo>
                    <a:pt x="80" y="3857"/>
                  </a:lnTo>
                  <a:lnTo>
                    <a:pt x="159" y="4175"/>
                  </a:lnTo>
                  <a:lnTo>
                    <a:pt x="239" y="4493"/>
                  </a:lnTo>
                  <a:lnTo>
                    <a:pt x="398" y="4772"/>
                  </a:lnTo>
                  <a:lnTo>
                    <a:pt x="557" y="5050"/>
                  </a:lnTo>
                  <a:lnTo>
                    <a:pt x="756" y="5328"/>
                  </a:lnTo>
                  <a:lnTo>
                    <a:pt x="994" y="5567"/>
                  </a:lnTo>
                  <a:lnTo>
                    <a:pt x="1233" y="5766"/>
                  </a:lnTo>
                  <a:lnTo>
                    <a:pt x="1471" y="5965"/>
                  </a:lnTo>
                  <a:lnTo>
                    <a:pt x="1750" y="6124"/>
                  </a:lnTo>
                  <a:lnTo>
                    <a:pt x="2028" y="6243"/>
                  </a:lnTo>
                  <a:lnTo>
                    <a:pt x="2346" y="6362"/>
                  </a:lnTo>
                  <a:lnTo>
                    <a:pt x="2625" y="6402"/>
                  </a:lnTo>
                  <a:lnTo>
                    <a:pt x="2943" y="6442"/>
                  </a:lnTo>
                  <a:lnTo>
                    <a:pt x="3261" y="6481"/>
                  </a:lnTo>
                  <a:lnTo>
                    <a:pt x="3579" y="6442"/>
                  </a:lnTo>
                  <a:lnTo>
                    <a:pt x="3897" y="6402"/>
                  </a:lnTo>
                  <a:lnTo>
                    <a:pt x="4175" y="6322"/>
                  </a:lnTo>
                  <a:lnTo>
                    <a:pt x="4493" y="6203"/>
                  </a:lnTo>
                  <a:lnTo>
                    <a:pt x="4772" y="6084"/>
                  </a:lnTo>
                  <a:lnTo>
                    <a:pt x="5090" y="5925"/>
                  </a:lnTo>
                  <a:lnTo>
                    <a:pt x="5328" y="5686"/>
                  </a:lnTo>
                  <a:lnTo>
                    <a:pt x="5567" y="5487"/>
                  </a:lnTo>
                  <a:lnTo>
                    <a:pt x="5806" y="5249"/>
                  </a:lnTo>
                  <a:lnTo>
                    <a:pt x="5965" y="4970"/>
                  </a:lnTo>
                  <a:lnTo>
                    <a:pt x="6124" y="4732"/>
                  </a:lnTo>
                  <a:lnTo>
                    <a:pt x="6243" y="4414"/>
                  </a:lnTo>
                  <a:lnTo>
                    <a:pt x="6362" y="4135"/>
                  </a:lnTo>
                  <a:lnTo>
                    <a:pt x="6442" y="3817"/>
                  </a:lnTo>
                  <a:lnTo>
                    <a:pt x="6482" y="3539"/>
                  </a:lnTo>
                  <a:lnTo>
                    <a:pt x="6482" y="3221"/>
                  </a:lnTo>
                  <a:lnTo>
                    <a:pt x="6482" y="2903"/>
                  </a:lnTo>
                  <a:lnTo>
                    <a:pt x="6442" y="2585"/>
                  </a:lnTo>
                  <a:lnTo>
                    <a:pt x="6362" y="2267"/>
                  </a:lnTo>
                  <a:lnTo>
                    <a:pt x="6243" y="1988"/>
                  </a:lnTo>
                  <a:lnTo>
                    <a:pt x="6084" y="1670"/>
                  </a:lnTo>
                  <a:lnTo>
                    <a:pt x="5925" y="1392"/>
                  </a:lnTo>
                  <a:lnTo>
                    <a:pt x="5726" y="1153"/>
                  </a:lnTo>
                  <a:lnTo>
                    <a:pt x="5487" y="915"/>
                  </a:lnTo>
                  <a:lnTo>
                    <a:pt x="5249" y="676"/>
                  </a:lnTo>
                  <a:lnTo>
                    <a:pt x="5010" y="517"/>
                  </a:lnTo>
                  <a:lnTo>
                    <a:pt x="4732" y="358"/>
                  </a:lnTo>
                  <a:lnTo>
                    <a:pt x="4454" y="199"/>
                  </a:lnTo>
                  <a:lnTo>
                    <a:pt x="4136" y="119"/>
                  </a:lnTo>
                  <a:lnTo>
                    <a:pt x="3857" y="40"/>
                  </a:lnTo>
                  <a:lnTo>
                    <a:pt x="353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27" name="Google Shape;4527;p119"/>
            <p:cNvSpPr/>
            <p:nvPr/>
          </p:nvSpPr>
          <p:spPr>
            <a:xfrm>
              <a:off x="5457150" y="3205400"/>
              <a:ext cx="141175" cy="141200"/>
            </a:xfrm>
            <a:custGeom>
              <a:avLst/>
              <a:gdLst/>
              <a:ahLst/>
              <a:cxnLst/>
              <a:rect l="l" t="t" r="r" b="b"/>
              <a:pathLst>
                <a:path w="5647" h="5648" extrusionOk="0">
                  <a:moveTo>
                    <a:pt x="2546" y="1"/>
                  </a:moveTo>
                  <a:lnTo>
                    <a:pt x="2267" y="41"/>
                  </a:lnTo>
                  <a:lnTo>
                    <a:pt x="2029" y="120"/>
                  </a:lnTo>
                  <a:lnTo>
                    <a:pt x="1750" y="200"/>
                  </a:lnTo>
                  <a:lnTo>
                    <a:pt x="1512" y="319"/>
                  </a:lnTo>
                  <a:lnTo>
                    <a:pt x="1233" y="478"/>
                  </a:lnTo>
                  <a:lnTo>
                    <a:pt x="1035" y="637"/>
                  </a:lnTo>
                  <a:lnTo>
                    <a:pt x="796" y="836"/>
                  </a:lnTo>
                  <a:lnTo>
                    <a:pt x="637" y="1075"/>
                  </a:lnTo>
                  <a:lnTo>
                    <a:pt x="478" y="1273"/>
                  </a:lnTo>
                  <a:lnTo>
                    <a:pt x="319" y="1512"/>
                  </a:lnTo>
                  <a:lnTo>
                    <a:pt x="200" y="1751"/>
                  </a:lnTo>
                  <a:lnTo>
                    <a:pt x="120" y="2029"/>
                  </a:lnTo>
                  <a:lnTo>
                    <a:pt x="80" y="2267"/>
                  </a:lnTo>
                  <a:lnTo>
                    <a:pt x="40" y="2546"/>
                  </a:lnTo>
                  <a:lnTo>
                    <a:pt x="1" y="2824"/>
                  </a:lnTo>
                  <a:lnTo>
                    <a:pt x="40" y="3102"/>
                  </a:lnTo>
                  <a:lnTo>
                    <a:pt x="80" y="3381"/>
                  </a:lnTo>
                  <a:lnTo>
                    <a:pt x="120" y="3619"/>
                  </a:lnTo>
                  <a:lnTo>
                    <a:pt x="239" y="3898"/>
                  </a:lnTo>
                  <a:lnTo>
                    <a:pt x="359" y="4136"/>
                  </a:lnTo>
                  <a:lnTo>
                    <a:pt x="518" y="4415"/>
                  </a:lnTo>
                  <a:lnTo>
                    <a:pt x="677" y="4613"/>
                  </a:lnTo>
                  <a:lnTo>
                    <a:pt x="875" y="4852"/>
                  </a:lnTo>
                  <a:lnTo>
                    <a:pt x="1074" y="5011"/>
                  </a:lnTo>
                  <a:lnTo>
                    <a:pt x="1313" y="5170"/>
                  </a:lnTo>
                  <a:lnTo>
                    <a:pt x="1551" y="5329"/>
                  </a:lnTo>
                  <a:lnTo>
                    <a:pt x="1790" y="5448"/>
                  </a:lnTo>
                  <a:lnTo>
                    <a:pt x="2068" y="5528"/>
                  </a:lnTo>
                  <a:lnTo>
                    <a:pt x="2307" y="5568"/>
                  </a:lnTo>
                  <a:lnTo>
                    <a:pt x="2585" y="5608"/>
                  </a:lnTo>
                  <a:lnTo>
                    <a:pt x="2864" y="5647"/>
                  </a:lnTo>
                  <a:lnTo>
                    <a:pt x="3142" y="5608"/>
                  </a:lnTo>
                  <a:lnTo>
                    <a:pt x="3381" y="5568"/>
                  </a:lnTo>
                  <a:lnTo>
                    <a:pt x="3659" y="5528"/>
                  </a:lnTo>
                  <a:lnTo>
                    <a:pt x="3937" y="5409"/>
                  </a:lnTo>
                  <a:lnTo>
                    <a:pt x="4176" y="5289"/>
                  </a:lnTo>
                  <a:lnTo>
                    <a:pt x="4414" y="5130"/>
                  </a:lnTo>
                  <a:lnTo>
                    <a:pt x="4653" y="4971"/>
                  </a:lnTo>
                  <a:lnTo>
                    <a:pt x="4852" y="4773"/>
                  </a:lnTo>
                  <a:lnTo>
                    <a:pt x="5051" y="4574"/>
                  </a:lnTo>
                  <a:lnTo>
                    <a:pt x="5210" y="4335"/>
                  </a:lnTo>
                  <a:lnTo>
                    <a:pt x="5369" y="4097"/>
                  </a:lnTo>
                  <a:lnTo>
                    <a:pt x="5448" y="3858"/>
                  </a:lnTo>
                  <a:lnTo>
                    <a:pt x="5567" y="3580"/>
                  </a:lnTo>
                  <a:lnTo>
                    <a:pt x="5607" y="3341"/>
                  </a:lnTo>
                  <a:lnTo>
                    <a:pt x="5647" y="3063"/>
                  </a:lnTo>
                  <a:lnTo>
                    <a:pt x="5647" y="2784"/>
                  </a:lnTo>
                  <a:lnTo>
                    <a:pt x="5647" y="2506"/>
                  </a:lnTo>
                  <a:lnTo>
                    <a:pt x="5607" y="2267"/>
                  </a:lnTo>
                  <a:lnTo>
                    <a:pt x="5528" y="1989"/>
                  </a:lnTo>
                  <a:lnTo>
                    <a:pt x="5448" y="1711"/>
                  </a:lnTo>
                  <a:lnTo>
                    <a:pt x="5329" y="1472"/>
                  </a:lnTo>
                  <a:lnTo>
                    <a:pt x="5170" y="1234"/>
                  </a:lnTo>
                  <a:lnTo>
                    <a:pt x="5011" y="995"/>
                  </a:lnTo>
                  <a:lnTo>
                    <a:pt x="4812" y="796"/>
                  </a:lnTo>
                  <a:lnTo>
                    <a:pt x="4613" y="597"/>
                  </a:lnTo>
                  <a:lnTo>
                    <a:pt x="4375" y="438"/>
                  </a:lnTo>
                  <a:lnTo>
                    <a:pt x="4136" y="279"/>
                  </a:lnTo>
                  <a:lnTo>
                    <a:pt x="3897" y="200"/>
                  </a:lnTo>
                  <a:lnTo>
                    <a:pt x="3619" y="81"/>
                  </a:lnTo>
                  <a:lnTo>
                    <a:pt x="3381" y="41"/>
                  </a:lnTo>
                  <a:lnTo>
                    <a:pt x="3102"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28" name="Google Shape;4528;p119"/>
            <p:cNvSpPr/>
            <p:nvPr/>
          </p:nvSpPr>
          <p:spPr>
            <a:xfrm>
              <a:off x="4476000" y="3938050"/>
              <a:ext cx="168025" cy="168025"/>
            </a:xfrm>
            <a:custGeom>
              <a:avLst/>
              <a:gdLst/>
              <a:ahLst/>
              <a:cxnLst/>
              <a:rect l="l" t="t" r="r" b="b"/>
              <a:pathLst>
                <a:path w="6721" h="6721" extrusionOk="0">
                  <a:moveTo>
                    <a:pt x="3023" y="0"/>
                  </a:moveTo>
                  <a:lnTo>
                    <a:pt x="2705" y="80"/>
                  </a:lnTo>
                  <a:lnTo>
                    <a:pt x="2387" y="159"/>
                  </a:lnTo>
                  <a:lnTo>
                    <a:pt x="2069" y="279"/>
                  </a:lnTo>
                  <a:lnTo>
                    <a:pt x="1751" y="398"/>
                  </a:lnTo>
                  <a:lnTo>
                    <a:pt x="1472" y="597"/>
                  </a:lnTo>
                  <a:lnTo>
                    <a:pt x="1194" y="795"/>
                  </a:lnTo>
                  <a:lnTo>
                    <a:pt x="955" y="1034"/>
                  </a:lnTo>
                  <a:lnTo>
                    <a:pt x="717" y="1273"/>
                  </a:lnTo>
                  <a:lnTo>
                    <a:pt x="518" y="1551"/>
                  </a:lnTo>
                  <a:lnTo>
                    <a:pt x="359" y="1829"/>
                  </a:lnTo>
                  <a:lnTo>
                    <a:pt x="240" y="2108"/>
                  </a:lnTo>
                  <a:lnTo>
                    <a:pt x="120" y="2426"/>
                  </a:lnTo>
                  <a:lnTo>
                    <a:pt x="41" y="2744"/>
                  </a:lnTo>
                  <a:lnTo>
                    <a:pt x="1" y="3062"/>
                  </a:lnTo>
                  <a:lnTo>
                    <a:pt x="1" y="3380"/>
                  </a:lnTo>
                  <a:lnTo>
                    <a:pt x="1" y="3698"/>
                  </a:lnTo>
                  <a:lnTo>
                    <a:pt x="81" y="4016"/>
                  </a:lnTo>
                  <a:lnTo>
                    <a:pt x="160" y="4334"/>
                  </a:lnTo>
                  <a:lnTo>
                    <a:pt x="279" y="4652"/>
                  </a:lnTo>
                  <a:lnTo>
                    <a:pt x="399" y="4971"/>
                  </a:lnTo>
                  <a:lnTo>
                    <a:pt x="597" y="5249"/>
                  </a:lnTo>
                  <a:lnTo>
                    <a:pt x="796" y="5527"/>
                  </a:lnTo>
                  <a:lnTo>
                    <a:pt x="1035" y="5766"/>
                  </a:lnTo>
                  <a:lnTo>
                    <a:pt x="1273" y="6004"/>
                  </a:lnTo>
                  <a:lnTo>
                    <a:pt x="1552" y="6203"/>
                  </a:lnTo>
                  <a:lnTo>
                    <a:pt x="1830" y="6362"/>
                  </a:lnTo>
                  <a:lnTo>
                    <a:pt x="2108" y="6482"/>
                  </a:lnTo>
                  <a:lnTo>
                    <a:pt x="2427" y="6601"/>
                  </a:lnTo>
                  <a:lnTo>
                    <a:pt x="2745" y="6680"/>
                  </a:lnTo>
                  <a:lnTo>
                    <a:pt x="3063" y="6720"/>
                  </a:lnTo>
                  <a:lnTo>
                    <a:pt x="3699" y="6720"/>
                  </a:lnTo>
                  <a:lnTo>
                    <a:pt x="4017" y="6641"/>
                  </a:lnTo>
                  <a:lnTo>
                    <a:pt x="4335" y="6561"/>
                  </a:lnTo>
                  <a:lnTo>
                    <a:pt x="4653" y="6482"/>
                  </a:lnTo>
                  <a:lnTo>
                    <a:pt x="4971" y="6322"/>
                  </a:lnTo>
                  <a:lnTo>
                    <a:pt x="5250" y="6124"/>
                  </a:lnTo>
                  <a:lnTo>
                    <a:pt x="5528" y="5925"/>
                  </a:lnTo>
                  <a:lnTo>
                    <a:pt x="5767" y="5686"/>
                  </a:lnTo>
                  <a:lnTo>
                    <a:pt x="6005" y="5448"/>
                  </a:lnTo>
                  <a:lnTo>
                    <a:pt x="6204" y="5169"/>
                  </a:lnTo>
                  <a:lnTo>
                    <a:pt x="6363" y="4891"/>
                  </a:lnTo>
                  <a:lnTo>
                    <a:pt x="6482" y="4613"/>
                  </a:lnTo>
                  <a:lnTo>
                    <a:pt x="6602" y="4295"/>
                  </a:lnTo>
                  <a:lnTo>
                    <a:pt x="6681" y="3976"/>
                  </a:lnTo>
                  <a:lnTo>
                    <a:pt x="6721" y="3658"/>
                  </a:lnTo>
                  <a:lnTo>
                    <a:pt x="6721" y="3340"/>
                  </a:lnTo>
                  <a:lnTo>
                    <a:pt x="6721" y="3022"/>
                  </a:lnTo>
                  <a:lnTo>
                    <a:pt x="6641" y="2704"/>
                  </a:lnTo>
                  <a:lnTo>
                    <a:pt x="6562" y="2386"/>
                  </a:lnTo>
                  <a:lnTo>
                    <a:pt x="6482" y="2068"/>
                  </a:lnTo>
                  <a:lnTo>
                    <a:pt x="6323" y="1750"/>
                  </a:lnTo>
                  <a:lnTo>
                    <a:pt x="6124" y="1471"/>
                  </a:lnTo>
                  <a:lnTo>
                    <a:pt x="5926" y="1193"/>
                  </a:lnTo>
                  <a:lnTo>
                    <a:pt x="5687" y="954"/>
                  </a:lnTo>
                  <a:lnTo>
                    <a:pt x="5448" y="716"/>
                  </a:lnTo>
                  <a:lnTo>
                    <a:pt x="5170" y="517"/>
                  </a:lnTo>
                  <a:lnTo>
                    <a:pt x="4892" y="358"/>
                  </a:lnTo>
                  <a:lnTo>
                    <a:pt x="4613" y="239"/>
                  </a:lnTo>
                  <a:lnTo>
                    <a:pt x="4295" y="119"/>
                  </a:lnTo>
                  <a:lnTo>
                    <a:pt x="3977" y="40"/>
                  </a:lnTo>
                  <a:lnTo>
                    <a:pt x="365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29" name="Google Shape;4529;p119"/>
            <p:cNvSpPr/>
            <p:nvPr/>
          </p:nvSpPr>
          <p:spPr>
            <a:xfrm>
              <a:off x="5916425" y="4199475"/>
              <a:ext cx="169000" cy="169025"/>
            </a:xfrm>
            <a:custGeom>
              <a:avLst/>
              <a:gdLst/>
              <a:ahLst/>
              <a:cxnLst/>
              <a:rect l="l" t="t" r="r" b="b"/>
              <a:pathLst>
                <a:path w="6760" h="6761" extrusionOk="0">
                  <a:moveTo>
                    <a:pt x="3340" y="1"/>
                  </a:moveTo>
                  <a:lnTo>
                    <a:pt x="3022" y="41"/>
                  </a:lnTo>
                  <a:lnTo>
                    <a:pt x="2704" y="80"/>
                  </a:lnTo>
                  <a:lnTo>
                    <a:pt x="2386" y="160"/>
                  </a:lnTo>
                  <a:lnTo>
                    <a:pt x="2068" y="279"/>
                  </a:lnTo>
                  <a:lnTo>
                    <a:pt x="1789" y="438"/>
                  </a:lnTo>
                  <a:lnTo>
                    <a:pt x="1471" y="597"/>
                  </a:lnTo>
                  <a:lnTo>
                    <a:pt x="1193" y="796"/>
                  </a:lnTo>
                  <a:lnTo>
                    <a:pt x="954" y="1035"/>
                  </a:lnTo>
                  <a:lnTo>
                    <a:pt x="756" y="1313"/>
                  </a:lnTo>
                  <a:lnTo>
                    <a:pt x="557" y="1552"/>
                  </a:lnTo>
                  <a:lnTo>
                    <a:pt x="398" y="1830"/>
                  </a:lnTo>
                  <a:lnTo>
                    <a:pt x="239" y="2148"/>
                  </a:lnTo>
                  <a:lnTo>
                    <a:pt x="159" y="2426"/>
                  </a:lnTo>
                  <a:lnTo>
                    <a:pt x="80" y="2744"/>
                  </a:lnTo>
                  <a:lnTo>
                    <a:pt x="40" y="3063"/>
                  </a:lnTo>
                  <a:lnTo>
                    <a:pt x="0" y="3420"/>
                  </a:lnTo>
                  <a:lnTo>
                    <a:pt x="40" y="3739"/>
                  </a:lnTo>
                  <a:lnTo>
                    <a:pt x="80" y="4057"/>
                  </a:lnTo>
                  <a:lnTo>
                    <a:pt x="159" y="4375"/>
                  </a:lnTo>
                  <a:lnTo>
                    <a:pt x="278" y="4693"/>
                  </a:lnTo>
                  <a:lnTo>
                    <a:pt x="437" y="4971"/>
                  </a:lnTo>
                  <a:lnTo>
                    <a:pt x="596" y="5289"/>
                  </a:lnTo>
                  <a:lnTo>
                    <a:pt x="795" y="5568"/>
                  </a:lnTo>
                  <a:lnTo>
                    <a:pt x="1034" y="5806"/>
                  </a:lnTo>
                  <a:lnTo>
                    <a:pt x="1272" y="6005"/>
                  </a:lnTo>
                  <a:lnTo>
                    <a:pt x="1551" y="6204"/>
                  </a:lnTo>
                  <a:lnTo>
                    <a:pt x="1829" y="6363"/>
                  </a:lnTo>
                  <a:lnTo>
                    <a:pt x="2147" y="6522"/>
                  </a:lnTo>
                  <a:lnTo>
                    <a:pt x="2426" y="6601"/>
                  </a:lnTo>
                  <a:lnTo>
                    <a:pt x="2744" y="6681"/>
                  </a:lnTo>
                  <a:lnTo>
                    <a:pt x="3062" y="6721"/>
                  </a:lnTo>
                  <a:lnTo>
                    <a:pt x="3380" y="6760"/>
                  </a:lnTo>
                  <a:lnTo>
                    <a:pt x="3738" y="6721"/>
                  </a:lnTo>
                  <a:lnTo>
                    <a:pt x="4056" y="6681"/>
                  </a:lnTo>
                  <a:lnTo>
                    <a:pt x="4374" y="6601"/>
                  </a:lnTo>
                  <a:lnTo>
                    <a:pt x="4692" y="6482"/>
                  </a:lnTo>
                  <a:lnTo>
                    <a:pt x="4970" y="6323"/>
                  </a:lnTo>
                  <a:lnTo>
                    <a:pt x="5288" y="6164"/>
                  </a:lnTo>
                  <a:lnTo>
                    <a:pt x="5567" y="5965"/>
                  </a:lnTo>
                  <a:lnTo>
                    <a:pt x="5805" y="5727"/>
                  </a:lnTo>
                  <a:lnTo>
                    <a:pt x="6004" y="5488"/>
                  </a:lnTo>
                  <a:lnTo>
                    <a:pt x="6203" y="5210"/>
                  </a:lnTo>
                  <a:lnTo>
                    <a:pt x="6362" y="4931"/>
                  </a:lnTo>
                  <a:lnTo>
                    <a:pt x="6521" y="4613"/>
                  </a:lnTo>
                  <a:lnTo>
                    <a:pt x="6601" y="4335"/>
                  </a:lnTo>
                  <a:lnTo>
                    <a:pt x="6680" y="4017"/>
                  </a:lnTo>
                  <a:lnTo>
                    <a:pt x="6720" y="3699"/>
                  </a:lnTo>
                  <a:lnTo>
                    <a:pt x="6760" y="3381"/>
                  </a:lnTo>
                  <a:lnTo>
                    <a:pt x="6720" y="3023"/>
                  </a:lnTo>
                  <a:lnTo>
                    <a:pt x="6680" y="2705"/>
                  </a:lnTo>
                  <a:lnTo>
                    <a:pt x="6601" y="2387"/>
                  </a:lnTo>
                  <a:lnTo>
                    <a:pt x="6481" y="2068"/>
                  </a:lnTo>
                  <a:lnTo>
                    <a:pt x="6322" y="1790"/>
                  </a:lnTo>
                  <a:lnTo>
                    <a:pt x="6163" y="1472"/>
                  </a:lnTo>
                  <a:lnTo>
                    <a:pt x="5964" y="1194"/>
                  </a:lnTo>
                  <a:lnTo>
                    <a:pt x="5726" y="955"/>
                  </a:lnTo>
                  <a:lnTo>
                    <a:pt x="5448" y="756"/>
                  </a:lnTo>
                  <a:lnTo>
                    <a:pt x="5209" y="557"/>
                  </a:lnTo>
                  <a:lnTo>
                    <a:pt x="4931" y="398"/>
                  </a:lnTo>
                  <a:lnTo>
                    <a:pt x="4613" y="239"/>
                  </a:lnTo>
                  <a:lnTo>
                    <a:pt x="4334" y="160"/>
                  </a:lnTo>
                  <a:lnTo>
                    <a:pt x="4016" y="80"/>
                  </a:lnTo>
                  <a:lnTo>
                    <a:pt x="3698" y="41"/>
                  </a:lnTo>
                  <a:lnTo>
                    <a:pt x="3340"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0" name="Google Shape;4530;p119"/>
            <p:cNvSpPr/>
            <p:nvPr/>
          </p:nvSpPr>
          <p:spPr>
            <a:xfrm>
              <a:off x="5308050" y="4268075"/>
              <a:ext cx="141175" cy="141175"/>
            </a:xfrm>
            <a:custGeom>
              <a:avLst/>
              <a:gdLst/>
              <a:ahLst/>
              <a:cxnLst/>
              <a:rect l="l" t="t" r="r" b="b"/>
              <a:pathLst>
                <a:path w="5647" h="5647" extrusionOk="0">
                  <a:moveTo>
                    <a:pt x="2545" y="0"/>
                  </a:moveTo>
                  <a:lnTo>
                    <a:pt x="2267" y="40"/>
                  </a:lnTo>
                  <a:lnTo>
                    <a:pt x="1988" y="120"/>
                  </a:lnTo>
                  <a:lnTo>
                    <a:pt x="1750" y="199"/>
                  </a:lnTo>
                  <a:lnTo>
                    <a:pt x="1472" y="319"/>
                  </a:lnTo>
                  <a:lnTo>
                    <a:pt x="1233" y="478"/>
                  </a:lnTo>
                  <a:lnTo>
                    <a:pt x="994" y="676"/>
                  </a:lnTo>
                  <a:lnTo>
                    <a:pt x="796" y="835"/>
                  </a:lnTo>
                  <a:lnTo>
                    <a:pt x="597" y="1074"/>
                  </a:lnTo>
                  <a:lnTo>
                    <a:pt x="438" y="1273"/>
                  </a:lnTo>
                  <a:lnTo>
                    <a:pt x="318" y="1511"/>
                  </a:lnTo>
                  <a:lnTo>
                    <a:pt x="199" y="1790"/>
                  </a:lnTo>
                  <a:lnTo>
                    <a:pt x="120" y="2028"/>
                  </a:lnTo>
                  <a:lnTo>
                    <a:pt x="40" y="2307"/>
                  </a:lnTo>
                  <a:lnTo>
                    <a:pt x="0" y="2545"/>
                  </a:lnTo>
                  <a:lnTo>
                    <a:pt x="0" y="2824"/>
                  </a:lnTo>
                  <a:lnTo>
                    <a:pt x="0" y="3102"/>
                  </a:lnTo>
                  <a:lnTo>
                    <a:pt x="40" y="3380"/>
                  </a:lnTo>
                  <a:lnTo>
                    <a:pt x="120" y="3659"/>
                  </a:lnTo>
                  <a:lnTo>
                    <a:pt x="199" y="3897"/>
                  </a:lnTo>
                  <a:lnTo>
                    <a:pt x="318" y="4176"/>
                  </a:lnTo>
                  <a:lnTo>
                    <a:pt x="477" y="4414"/>
                  </a:lnTo>
                  <a:lnTo>
                    <a:pt x="676" y="4653"/>
                  </a:lnTo>
                  <a:lnTo>
                    <a:pt x="875" y="4851"/>
                  </a:lnTo>
                  <a:lnTo>
                    <a:pt x="1074" y="5011"/>
                  </a:lnTo>
                  <a:lnTo>
                    <a:pt x="1273" y="5209"/>
                  </a:lnTo>
                  <a:lnTo>
                    <a:pt x="1511" y="5329"/>
                  </a:lnTo>
                  <a:lnTo>
                    <a:pt x="1790" y="5448"/>
                  </a:lnTo>
                  <a:lnTo>
                    <a:pt x="2028" y="5527"/>
                  </a:lnTo>
                  <a:lnTo>
                    <a:pt x="2307" y="5607"/>
                  </a:lnTo>
                  <a:lnTo>
                    <a:pt x="2585" y="5647"/>
                  </a:lnTo>
                  <a:lnTo>
                    <a:pt x="2823" y="5647"/>
                  </a:lnTo>
                  <a:lnTo>
                    <a:pt x="3102" y="5607"/>
                  </a:lnTo>
                  <a:lnTo>
                    <a:pt x="3380" y="5567"/>
                  </a:lnTo>
                  <a:lnTo>
                    <a:pt x="3658" y="5527"/>
                  </a:lnTo>
                  <a:lnTo>
                    <a:pt x="3897" y="5408"/>
                  </a:lnTo>
                  <a:lnTo>
                    <a:pt x="4175" y="5289"/>
                  </a:lnTo>
                  <a:lnTo>
                    <a:pt x="4414" y="5130"/>
                  </a:lnTo>
                  <a:lnTo>
                    <a:pt x="4653" y="4971"/>
                  </a:lnTo>
                  <a:lnTo>
                    <a:pt x="4851" y="4772"/>
                  </a:lnTo>
                  <a:lnTo>
                    <a:pt x="5050" y="4573"/>
                  </a:lnTo>
                  <a:lnTo>
                    <a:pt x="5209" y="4335"/>
                  </a:lnTo>
                  <a:lnTo>
                    <a:pt x="5329" y="4096"/>
                  </a:lnTo>
                  <a:lnTo>
                    <a:pt x="5448" y="3857"/>
                  </a:lnTo>
                  <a:lnTo>
                    <a:pt x="5527" y="3619"/>
                  </a:lnTo>
                  <a:lnTo>
                    <a:pt x="5607" y="3341"/>
                  </a:lnTo>
                  <a:lnTo>
                    <a:pt x="5647" y="3062"/>
                  </a:lnTo>
                  <a:lnTo>
                    <a:pt x="5647" y="2784"/>
                  </a:lnTo>
                  <a:lnTo>
                    <a:pt x="5647" y="2545"/>
                  </a:lnTo>
                  <a:lnTo>
                    <a:pt x="5607" y="2267"/>
                  </a:lnTo>
                  <a:lnTo>
                    <a:pt x="5527" y="1989"/>
                  </a:lnTo>
                  <a:lnTo>
                    <a:pt x="5408" y="1710"/>
                  </a:lnTo>
                  <a:lnTo>
                    <a:pt x="5289" y="1472"/>
                  </a:lnTo>
                  <a:lnTo>
                    <a:pt x="5169" y="1233"/>
                  </a:lnTo>
                  <a:lnTo>
                    <a:pt x="4971" y="995"/>
                  </a:lnTo>
                  <a:lnTo>
                    <a:pt x="4772" y="796"/>
                  </a:lnTo>
                  <a:lnTo>
                    <a:pt x="4573" y="597"/>
                  </a:lnTo>
                  <a:lnTo>
                    <a:pt x="4334" y="438"/>
                  </a:lnTo>
                  <a:lnTo>
                    <a:pt x="4096" y="319"/>
                  </a:lnTo>
                  <a:lnTo>
                    <a:pt x="3857" y="199"/>
                  </a:lnTo>
                  <a:lnTo>
                    <a:pt x="3619" y="120"/>
                  </a:lnTo>
                  <a:lnTo>
                    <a:pt x="3340" y="40"/>
                  </a:lnTo>
                  <a:lnTo>
                    <a:pt x="3062"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1" name="Google Shape;4531;p119"/>
            <p:cNvSpPr/>
            <p:nvPr/>
          </p:nvSpPr>
          <p:spPr>
            <a:xfrm>
              <a:off x="4575425" y="3277975"/>
              <a:ext cx="141175" cy="141175"/>
            </a:xfrm>
            <a:custGeom>
              <a:avLst/>
              <a:gdLst/>
              <a:ahLst/>
              <a:cxnLst/>
              <a:rect l="l" t="t" r="r" b="b"/>
              <a:pathLst>
                <a:path w="5647" h="5647" extrusionOk="0">
                  <a:moveTo>
                    <a:pt x="2784" y="1"/>
                  </a:moveTo>
                  <a:lnTo>
                    <a:pt x="2545" y="40"/>
                  </a:lnTo>
                  <a:lnTo>
                    <a:pt x="2267" y="80"/>
                  </a:lnTo>
                  <a:lnTo>
                    <a:pt x="1988" y="120"/>
                  </a:lnTo>
                  <a:lnTo>
                    <a:pt x="1710" y="239"/>
                  </a:lnTo>
                  <a:lnTo>
                    <a:pt x="1471" y="359"/>
                  </a:lnTo>
                  <a:lnTo>
                    <a:pt x="1233" y="518"/>
                  </a:lnTo>
                  <a:lnTo>
                    <a:pt x="994" y="677"/>
                  </a:lnTo>
                  <a:lnTo>
                    <a:pt x="795" y="875"/>
                  </a:lnTo>
                  <a:lnTo>
                    <a:pt x="597" y="1074"/>
                  </a:lnTo>
                  <a:lnTo>
                    <a:pt x="438" y="1313"/>
                  </a:lnTo>
                  <a:lnTo>
                    <a:pt x="318" y="1551"/>
                  </a:lnTo>
                  <a:lnTo>
                    <a:pt x="199" y="1790"/>
                  </a:lnTo>
                  <a:lnTo>
                    <a:pt x="120" y="2029"/>
                  </a:lnTo>
                  <a:lnTo>
                    <a:pt x="40" y="2307"/>
                  </a:lnTo>
                  <a:lnTo>
                    <a:pt x="0" y="2585"/>
                  </a:lnTo>
                  <a:lnTo>
                    <a:pt x="0" y="2864"/>
                  </a:lnTo>
                  <a:lnTo>
                    <a:pt x="0" y="3102"/>
                  </a:lnTo>
                  <a:lnTo>
                    <a:pt x="40" y="3381"/>
                  </a:lnTo>
                  <a:lnTo>
                    <a:pt x="120" y="3659"/>
                  </a:lnTo>
                  <a:lnTo>
                    <a:pt x="199" y="3937"/>
                  </a:lnTo>
                  <a:lnTo>
                    <a:pt x="318" y="4176"/>
                  </a:lnTo>
                  <a:lnTo>
                    <a:pt x="477" y="4414"/>
                  </a:lnTo>
                  <a:lnTo>
                    <a:pt x="676" y="4653"/>
                  </a:lnTo>
                  <a:lnTo>
                    <a:pt x="835" y="4852"/>
                  </a:lnTo>
                  <a:lnTo>
                    <a:pt x="1074" y="5051"/>
                  </a:lnTo>
                  <a:lnTo>
                    <a:pt x="1273" y="5210"/>
                  </a:lnTo>
                  <a:lnTo>
                    <a:pt x="1511" y="5329"/>
                  </a:lnTo>
                  <a:lnTo>
                    <a:pt x="1790" y="5448"/>
                  </a:lnTo>
                  <a:lnTo>
                    <a:pt x="2028" y="5528"/>
                  </a:lnTo>
                  <a:lnTo>
                    <a:pt x="2306" y="5607"/>
                  </a:lnTo>
                  <a:lnTo>
                    <a:pt x="2545" y="5647"/>
                  </a:lnTo>
                  <a:lnTo>
                    <a:pt x="3102" y="5647"/>
                  </a:lnTo>
                  <a:lnTo>
                    <a:pt x="3380" y="5607"/>
                  </a:lnTo>
                  <a:lnTo>
                    <a:pt x="3658" y="5528"/>
                  </a:lnTo>
                  <a:lnTo>
                    <a:pt x="3897" y="5448"/>
                  </a:lnTo>
                  <a:lnTo>
                    <a:pt x="4175" y="5329"/>
                  </a:lnTo>
                  <a:lnTo>
                    <a:pt x="4414" y="5170"/>
                  </a:lnTo>
                  <a:lnTo>
                    <a:pt x="4652" y="4971"/>
                  </a:lnTo>
                  <a:lnTo>
                    <a:pt x="4851" y="4812"/>
                  </a:lnTo>
                  <a:lnTo>
                    <a:pt x="5050" y="4573"/>
                  </a:lnTo>
                  <a:lnTo>
                    <a:pt x="5209" y="4375"/>
                  </a:lnTo>
                  <a:lnTo>
                    <a:pt x="5328" y="4136"/>
                  </a:lnTo>
                  <a:lnTo>
                    <a:pt x="5448" y="3858"/>
                  </a:lnTo>
                  <a:lnTo>
                    <a:pt x="5527" y="3619"/>
                  </a:lnTo>
                  <a:lnTo>
                    <a:pt x="5607" y="3341"/>
                  </a:lnTo>
                  <a:lnTo>
                    <a:pt x="5647" y="3102"/>
                  </a:lnTo>
                  <a:lnTo>
                    <a:pt x="5647" y="2824"/>
                  </a:lnTo>
                  <a:lnTo>
                    <a:pt x="5647" y="2545"/>
                  </a:lnTo>
                  <a:lnTo>
                    <a:pt x="5567" y="2267"/>
                  </a:lnTo>
                  <a:lnTo>
                    <a:pt x="5527" y="1989"/>
                  </a:lnTo>
                  <a:lnTo>
                    <a:pt x="5408" y="1750"/>
                  </a:lnTo>
                  <a:lnTo>
                    <a:pt x="5289" y="1472"/>
                  </a:lnTo>
                  <a:lnTo>
                    <a:pt x="5169" y="1233"/>
                  </a:lnTo>
                  <a:lnTo>
                    <a:pt x="4971" y="995"/>
                  </a:lnTo>
                  <a:lnTo>
                    <a:pt x="4772" y="796"/>
                  </a:lnTo>
                  <a:lnTo>
                    <a:pt x="4573" y="637"/>
                  </a:lnTo>
                  <a:lnTo>
                    <a:pt x="4334" y="478"/>
                  </a:lnTo>
                  <a:lnTo>
                    <a:pt x="4096" y="319"/>
                  </a:lnTo>
                  <a:lnTo>
                    <a:pt x="3857" y="199"/>
                  </a:lnTo>
                  <a:lnTo>
                    <a:pt x="3619" y="120"/>
                  </a:lnTo>
                  <a:lnTo>
                    <a:pt x="3340" y="40"/>
                  </a:lnTo>
                  <a:lnTo>
                    <a:pt x="3062" y="40"/>
                  </a:lnTo>
                  <a:lnTo>
                    <a:pt x="2784"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2" name="Google Shape;4532;p119"/>
            <p:cNvSpPr/>
            <p:nvPr/>
          </p:nvSpPr>
          <p:spPr>
            <a:xfrm>
              <a:off x="4717575" y="4565300"/>
              <a:ext cx="141175" cy="141175"/>
            </a:xfrm>
            <a:custGeom>
              <a:avLst/>
              <a:gdLst/>
              <a:ahLst/>
              <a:cxnLst/>
              <a:rect l="l" t="t" r="r" b="b"/>
              <a:pathLst>
                <a:path w="5647" h="5647" extrusionOk="0">
                  <a:moveTo>
                    <a:pt x="2505" y="1"/>
                  </a:moveTo>
                  <a:lnTo>
                    <a:pt x="2267" y="40"/>
                  </a:lnTo>
                  <a:lnTo>
                    <a:pt x="1988" y="120"/>
                  </a:lnTo>
                  <a:lnTo>
                    <a:pt x="1710" y="239"/>
                  </a:lnTo>
                  <a:lnTo>
                    <a:pt x="1472" y="358"/>
                  </a:lnTo>
                  <a:lnTo>
                    <a:pt x="1233" y="478"/>
                  </a:lnTo>
                  <a:lnTo>
                    <a:pt x="994" y="676"/>
                  </a:lnTo>
                  <a:lnTo>
                    <a:pt x="796" y="875"/>
                  </a:lnTo>
                  <a:lnTo>
                    <a:pt x="597" y="1074"/>
                  </a:lnTo>
                  <a:lnTo>
                    <a:pt x="438" y="1313"/>
                  </a:lnTo>
                  <a:lnTo>
                    <a:pt x="318" y="1551"/>
                  </a:lnTo>
                  <a:lnTo>
                    <a:pt x="199" y="1790"/>
                  </a:lnTo>
                  <a:lnTo>
                    <a:pt x="80" y="2028"/>
                  </a:lnTo>
                  <a:lnTo>
                    <a:pt x="40" y="2307"/>
                  </a:lnTo>
                  <a:lnTo>
                    <a:pt x="0" y="2585"/>
                  </a:lnTo>
                  <a:lnTo>
                    <a:pt x="0" y="2824"/>
                  </a:lnTo>
                  <a:lnTo>
                    <a:pt x="0" y="3102"/>
                  </a:lnTo>
                  <a:lnTo>
                    <a:pt x="40" y="3380"/>
                  </a:lnTo>
                  <a:lnTo>
                    <a:pt x="120" y="3659"/>
                  </a:lnTo>
                  <a:lnTo>
                    <a:pt x="199" y="3897"/>
                  </a:lnTo>
                  <a:lnTo>
                    <a:pt x="318" y="4176"/>
                  </a:lnTo>
                  <a:lnTo>
                    <a:pt x="477" y="4414"/>
                  </a:lnTo>
                  <a:lnTo>
                    <a:pt x="637" y="4653"/>
                  </a:lnTo>
                  <a:lnTo>
                    <a:pt x="835" y="4852"/>
                  </a:lnTo>
                  <a:lnTo>
                    <a:pt x="1074" y="5050"/>
                  </a:lnTo>
                  <a:lnTo>
                    <a:pt x="1273" y="5209"/>
                  </a:lnTo>
                  <a:lnTo>
                    <a:pt x="1511" y="5329"/>
                  </a:lnTo>
                  <a:lnTo>
                    <a:pt x="1750" y="5448"/>
                  </a:lnTo>
                  <a:lnTo>
                    <a:pt x="2028" y="5528"/>
                  </a:lnTo>
                  <a:lnTo>
                    <a:pt x="2307" y="5607"/>
                  </a:lnTo>
                  <a:lnTo>
                    <a:pt x="2545" y="5647"/>
                  </a:lnTo>
                  <a:lnTo>
                    <a:pt x="3102" y="5647"/>
                  </a:lnTo>
                  <a:lnTo>
                    <a:pt x="3380" y="5607"/>
                  </a:lnTo>
                  <a:lnTo>
                    <a:pt x="3658" y="5528"/>
                  </a:lnTo>
                  <a:lnTo>
                    <a:pt x="3897" y="5448"/>
                  </a:lnTo>
                  <a:lnTo>
                    <a:pt x="4175" y="5329"/>
                  </a:lnTo>
                  <a:lnTo>
                    <a:pt x="4414" y="5170"/>
                  </a:lnTo>
                  <a:lnTo>
                    <a:pt x="4653" y="4971"/>
                  </a:lnTo>
                  <a:lnTo>
                    <a:pt x="4851" y="4772"/>
                  </a:lnTo>
                  <a:lnTo>
                    <a:pt x="5010" y="4573"/>
                  </a:lnTo>
                  <a:lnTo>
                    <a:pt x="5169" y="4374"/>
                  </a:lnTo>
                  <a:lnTo>
                    <a:pt x="5328" y="4136"/>
                  </a:lnTo>
                  <a:lnTo>
                    <a:pt x="5448" y="3858"/>
                  </a:lnTo>
                  <a:lnTo>
                    <a:pt x="5527" y="3619"/>
                  </a:lnTo>
                  <a:lnTo>
                    <a:pt x="5607" y="3341"/>
                  </a:lnTo>
                  <a:lnTo>
                    <a:pt x="5607" y="3062"/>
                  </a:lnTo>
                  <a:lnTo>
                    <a:pt x="5647" y="2824"/>
                  </a:lnTo>
                  <a:lnTo>
                    <a:pt x="5607" y="2545"/>
                  </a:lnTo>
                  <a:lnTo>
                    <a:pt x="5567" y="2267"/>
                  </a:lnTo>
                  <a:lnTo>
                    <a:pt x="5527" y="1989"/>
                  </a:lnTo>
                  <a:lnTo>
                    <a:pt x="5408" y="1750"/>
                  </a:lnTo>
                  <a:lnTo>
                    <a:pt x="5289" y="1472"/>
                  </a:lnTo>
                  <a:lnTo>
                    <a:pt x="5130" y="1233"/>
                  </a:lnTo>
                  <a:lnTo>
                    <a:pt x="4971" y="995"/>
                  </a:lnTo>
                  <a:lnTo>
                    <a:pt x="4772" y="796"/>
                  </a:lnTo>
                  <a:lnTo>
                    <a:pt x="4573" y="597"/>
                  </a:lnTo>
                  <a:lnTo>
                    <a:pt x="4334" y="438"/>
                  </a:lnTo>
                  <a:lnTo>
                    <a:pt x="4096" y="319"/>
                  </a:lnTo>
                  <a:lnTo>
                    <a:pt x="3857" y="199"/>
                  </a:lnTo>
                  <a:lnTo>
                    <a:pt x="3579" y="120"/>
                  </a:lnTo>
                  <a:lnTo>
                    <a:pt x="3340" y="40"/>
                  </a:lnTo>
                  <a:lnTo>
                    <a:pt x="3062"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3" name="Google Shape;4533;p119"/>
            <p:cNvSpPr/>
            <p:nvPr/>
          </p:nvSpPr>
          <p:spPr>
            <a:xfrm>
              <a:off x="5161925" y="3794900"/>
              <a:ext cx="101400" cy="100425"/>
            </a:xfrm>
            <a:custGeom>
              <a:avLst/>
              <a:gdLst/>
              <a:ahLst/>
              <a:cxnLst/>
              <a:rect l="l" t="t" r="r" b="b"/>
              <a:pathLst>
                <a:path w="4056" h="4017" extrusionOk="0">
                  <a:moveTo>
                    <a:pt x="2028" y="0"/>
                  </a:moveTo>
                  <a:lnTo>
                    <a:pt x="1630" y="40"/>
                  </a:lnTo>
                  <a:lnTo>
                    <a:pt x="1273" y="159"/>
                  </a:lnTo>
                  <a:lnTo>
                    <a:pt x="875" y="358"/>
                  </a:lnTo>
                  <a:lnTo>
                    <a:pt x="597" y="597"/>
                  </a:lnTo>
                  <a:lnTo>
                    <a:pt x="318" y="915"/>
                  </a:lnTo>
                  <a:lnTo>
                    <a:pt x="159" y="1273"/>
                  </a:lnTo>
                  <a:lnTo>
                    <a:pt x="40" y="1631"/>
                  </a:lnTo>
                  <a:lnTo>
                    <a:pt x="0" y="2028"/>
                  </a:lnTo>
                  <a:lnTo>
                    <a:pt x="40" y="2426"/>
                  </a:lnTo>
                  <a:lnTo>
                    <a:pt x="159" y="2784"/>
                  </a:lnTo>
                  <a:lnTo>
                    <a:pt x="358" y="3142"/>
                  </a:lnTo>
                  <a:lnTo>
                    <a:pt x="636" y="3460"/>
                  </a:lnTo>
                  <a:lnTo>
                    <a:pt x="955" y="3698"/>
                  </a:lnTo>
                  <a:lnTo>
                    <a:pt x="1273" y="3897"/>
                  </a:lnTo>
                  <a:lnTo>
                    <a:pt x="1670" y="3977"/>
                  </a:lnTo>
                  <a:lnTo>
                    <a:pt x="2028" y="4016"/>
                  </a:lnTo>
                  <a:lnTo>
                    <a:pt x="2426" y="3977"/>
                  </a:lnTo>
                  <a:lnTo>
                    <a:pt x="2823" y="3857"/>
                  </a:lnTo>
                  <a:lnTo>
                    <a:pt x="3181" y="3659"/>
                  </a:lnTo>
                  <a:lnTo>
                    <a:pt x="3499" y="3420"/>
                  </a:lnTo>
                  <a:lnTo>
                    <a:pt x="3738" y="3102"/>
                  </a:lnTo>
                  <a:lnTo>
                    <a:pt x="3897" y="2744"/>
                  </a:lnTo>
                  <a:lnTo>
                    <a:pt x="4016" y="2386"/>
                  </a:lnTo>
                  <a:lnTo>
                    <a:pt x="4056" y="1988"/>
                  </a:lnTo>
                  <a:lnTo>
                    <a:pt x="4016" y="1591"/>
                  </a:lnTo>
                  <a:lnTo>
                    <a:pt x="3897" y="1233"/>
                  </a:lnTo>
                  <a:lnTo>
                    <a:pt x="3698" y="875"/>
                  </a:lnTo>
                  <a:lnTo>
                    <a:pt x="3420" y="557"/>
                  </a:lnTo>
                  <a:lnTo>
                    <a:pt x="3141" y="318"/>
                  </a:lnTo>
                  <a:lnTo>
                    <a:pt x="2784" y="120"/>
                  </a:lnTo>
                  <a:lnTo>
                    <a:pt x="2426" y="40"/>
                  </a:lnTo>
                  <a:lnTo>
                    <a:pt x="2028"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4" name="Google Shape;4534;p119"/>
            <p:cNvSpPr/>
            <p:nvPr/>
          </p:nvSpPr>
          <p:spPr>
            <a:xfrm>
              <a:off x="3475975" y="1202350"/>
              <a:ext cx="2910650" cy="2071675"/>
            </a:xfrm>
            <a:custGeom>
              <a:avLst/>
              <a:gdLst/>
              <a:ahLst/>
              <a:cxnLst/>
              <a:rect l="l" t="t" r="r" b="b"/>
              <a:pathLst>
                <a:path w="116426" h="82867" extrusionOk="0">
                  <a:moveTo>
                    <a:pt x="68870" y="2546"/>
                  </a:moveTo>
                  <a:lnTo>
                    <a:pt x="88990" y="16900"/>
                  </a:lnTo>
                  <a:lnTo>
                    <a:pt x="64058" y="11015"/>
                  </a:lnTo>
                  <a:lnTo>
                    <a:pt x="68870" y="2546"/>
                  </a:lnTo>
                  <a:close/>
                  <a:moveTo>
                    <a:pt x="29067" y="3818"/>
                  </a:moveTo>
                  <a:lnTo>
                    <a:pt x="36304" y="23898"/>
                  </a:lnTo>
                  <a:lnTo>
                    <a:pt x="29465" y="29545"/>
                  </a:lnTo>
                  <a:lnTo>
                    <a:pt x="29067" y="3818"/>
                  </a:lnTo>
                  <a:close/>
                  <a:moveTo>
                    <a:pt x="91972" y="18252"/>
                  </a:moveTo>
                  <a:lnTo>
                    <a:pt x="114159" y="23501"/>
                  </a:lnTo>
                  <a:lnTo>
                    <a:pt x="115591" y="35072"/>
                  </a:lnTo>
                  <a:lnTo>
                    <a:pt x="91972" y="18252"/>
                  </a:lnTo>
                  <a:close/>
                  <a:moveTo>
                    <a:pt x="54754" y="9464"/>
                  </a:moveTo>
                  <a:lnTo>
                    <a:pt x="63064" y="11453"/>
                  </a:lnTo>
                  <a:lnTo>
                    <a:pt x="44336" y="44376"/>
                  </a:lnTo>
                  <a:lnTo>
                    <a:pt x="37060" y="24097"/>
                  </a:lnTo>
                  <a:lnTo>
                    <a:pt x="54754" y="9464"/>
                  </a:lnTo>
                  <a:close/>
                  <a:moveTo>
                    <a:pt x="28829" y="30857"/>
                  </a:moveTo>
                  <a:lnTo>
                    <a:pt x="29226" y="57935"/>
                  </a:lnTo>
                  <a:lnTo>
                    <a:pt x="21552" y="36901"/>
                  </a:lnTo>
                  <a:lnTo>
                    <a:pt x="28829" y="30857"/>
                  </a:lnTo>
                  <a:close/>
                  <a:moveTo>
                    <a:pt x="36543" y="24535"/>
                  </a:moveTo>
                  <a:lnTo>
                    <a:pt x="43938" y="45092"/>
                  </a:lnTo>
                  <a:lnTo>
                    <a:pt x="43740" y="45410"/>
                  </a:lnTo>
                  <a:lnTo>
                    <a:pt x="44098" y="45609"/>
                  </a:lnTo>
                  <a:lnTo>
                    <a:pt x="44137" y="45688"/>
                  </a:lnTo>
                  <a:lnTo>
                    <a:pt x="44257" y="45688"/>
                  </a:lnTo>
                  <a:lnTo>
                    <a:pt x="44296" y="45728"/>
                  </a:lnTo>
                  <a:lnTo>
                    <a:pt x="44296" y="45688"/>
                  </a:lnTo>
                  <a:lnTo>
                    <a:pt x="74755" y="49426"/>
                  </a:lnTo>
                  <a:lnTo>
                    <a:pt x="59883" y="74357"/>
                  </a:lnTo>
                  <a:lnTo>
                    <a:pt x="30022" y="59685"/>
                  </a:lnTo>
                  <a:lnTo>
                    <a:pt x="29942" y="59566"/>
                  </a:lnTo>
                  <a:lnTo>
                    <a:pt x="29902" y="59566"/>
                  </a:lnTo>
                  <a:lnTo>
                    <a:pt x="29465" y="30340"/>
                  </a:lnTo>
                  <a:lnTo>
                    <a:pt x="36543" y="24535"/>
                  </a:lnTo>
                  <a:close/>
                  <a:moveTo>
                    <a:pt x="28073" y="61474"/>
                  </a:moveTo>
                  <a:lnTo>
                    <a:pt x="13679" y="82111"/>
                  </a:lnTo>
                  <a:lnTo>
                    <a:pt x="1472" y="77936"/>
                  </a:lnTo>
                  <a:lnTo>
                    <a:pt x="28073" y="61474"/>
                  </a:lnTo>
                  <a:close/>
                  <a:moveTo>
                    <a:pt x="28391" y="1"/>
                  </a:moveTo>
                  <a:lnTo>
                    <a:pt x="28829" y="30062"/>
                  </a:lnTo>
                  <a:lnTo>
                    <a:pt x="20797" y="36702"/>
                  </a:lnTo>
                  <a:lnTo>
                    <a:pt x="29226" y="59764"/>
                  </a:lnTo>
                  <a:lnTo>
                    <a:pt x="28988" y="60162"/>
                  </a:lnTo>
                  <a:lnTo>
                    <a:pt x="1" y="78095"/>
                  </a:lnTo>
                  <a:lnTo>
                    <a:pt x="13918" y="82867"/>
                  </a:lnTo>
                  <a:lnTo>
                    <a:pt x="29425" y="60599"/>
                  </a:lnTo>
                  <a:lnTo>
                    <a:pt x="29902" y="60321"/>
                  </a:lnTo>
                  <a:lnTo>
                    <a:pt x="60122" y="75192"/>
                  </a:lnTo>
                  <a:lnTo>
                    <a:pt x="75828" y="48909"/>
                  </a:lnTo>
                  <a:lnTo>
                    <a:pt x="44654" y="45092"/>
                  </a:lnTo>
                  <a:lnTo>
                    <a:pt x="63701" y="11612"/>
                  </a:lnTo>
                  <a:lnTo>
                    <a:pt x="90341" y="17854"/>
                  </a:lnTo>
                  <a:lnTo>
                    <a:pt x="116426" y="36463"/>
                  </a:lnTo>
                  <a:lnTo>
                    <a:pt x="114756" y="22984"/>
                  </a:lnTo>
                  <a:lnTo>
                    <a:pt x="90620" y="17298"/>
                  </a:lnTo>
                  <a:lnTo>
                    <a:pt x="68671" y="1631"/>
                  </a:lnTo>
                  <a:lnTo>
                    <a:pt x="63422" y="10856"/>
                  </a:lnTo>
                  <a:lnTo>
                    <a:pt x="54595" y="8789"/>
                  </a:lnTo>
                  <a:lnTo>
                    <a:pt x="36821" y="23461"/>
                  </a:lnTo>
                  <a:lnTo>
                    <a:pt x="28391" y="1"/>
                  </a:lnTo>
                  <a:close/>
                </a:path>
              </a:pathLst>
            </a:custGeom>
            <a:solidFill>
              <a:srgbClr val="54545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5" name="Google Shape;4535;p119"/>
            <p:cNvSpPr/>
            <p:nvPr/>
          </p:nvSpPr>
          <p:spPr>
            <a:xfrm>
              <a:off x="3486925" y="1242125"/>
              <a:ext cx="1707825" cy="1914600"/>
            </a:xfrm>
            <a:custGeom>
              <a:avLst/>
              <a:gdLst/>
              <a:ahLst/>
              <a:cxnLst/>
              <a:rect l="l" t="t" r="r" b="b"/>
              <a:pathLst>
                <a:path w="68313" h="76584" extrusionOk="0">
                  <a:moveTo>
                    <a:pt x="28033" y="0"/>
                  </a:moveTo>
                  <a:lnTo>
                    <a:pt x="20438" y="35111"/>
                  </a:lnTo>
                  <a:lnTo>
                    <a:pt x="0" y="76305"/>
                  </a:lnTo>
                  <a:lnTo>
                    <a:pt x="557" y="76584"/>
                  </a:lnTo>
                  <a:lnTo>
                    <a:pt x="21035" y="35350"/>
                  </a:lnTo>
                  <a:lnTo>
                    <a:pt x="21035" y="35310"/>
                  </a:lnTo>
                  <a:lnTo>
                    <a:pt x="28550" y="637"/>
                  </a:lnTo>
                  <a:lnTo>
                    <a:pt x="68312" y="835"/>
                  </a:lnTo>
                  <a:lnTo>
                    <a:pt x="68312" y="199"/>
                  </a:lnTo>
                  <a:lnTo>
                    <a:pt x="28033"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6" name="Google Shape;4536;p119"/>
            <p:cNvSpPr/>
            <p:nvPr/>
          </p:nvSpPr>
          <p:spPr>
            <a:xfrm>
              <a:off x="3775200" y="1242125"/>
              <a:ext cx="2600500" cy="2037875"/>
            </a:xfrm>
            <a:custGeom>
              <a:avLst/>
              <a:gdLst/>
              <a:ahLst/>
              <a:cxnLst/>
              <a:rect l="l" t="t" r="r" b="b"/>
              <a:pathLst>
                <a:path w="104020" h="81515" extrusionOk="0">
                  <a:moveTo>
                    <a:pt x="56543" y="995"/>
                  </a:moveTo>
                  <a:lnTo>
                    <a:pt x="61195" y="34435"/>
                  </a:lnTo>
                  <a:lnTo>
                    <a:pt x="32685" y="43382"/>
                  </a:lnTo>
                  <a:lnTo>
                    <a:pt x="42984" y="7754"/>
                  </a:lnTo>
                  <a:lnTo>
                    <a:pt x="56543" y="995"/>
                  </a:lnTo>
                  <a:close/>
                  <a:moveTo>
                    <a:pt x="99924" y="22944"/>
                  </a:moveTo>
                  <a:lnTo>
                    <a:pt x="63581" y="47040"/>
                  </a:lnTo>
                  <a:lnTo>
                    <a:pt x="61871" y="34872"/>
                  </a:lnTo>
                  <a:lnTo>
                    <a:pt x="99924" y="22944"/>
                  </a:lnTo>
                  <a:close/>
                  <a:moveTo>
                    <a:pt x="61275" y="35071"/>
                  </a:moveTo>
                  <a:lnTo>
                    <a:pt x="62984" y="47398"/>
                  </a:lnTo>
                  <a:lnTo>
                    <a:pt x="40956" y="59327"/>
                  </a:lnTo>
                  <a:lnTo>
                    <a:pt x="32725" y="44058"/>
                  </a:lnTo>
                  <a:lnTo>
                    <a:pt x="61275" y="35071"/>
                  </a:lnTo>
                  <a:close/>
                  <a:moveTo>
                    <a:pt x="40678" y="60201"/>
                  </a:moveTo>
                  <a:lnTo>
                    <a:pt x="47556" y="72925"/>
                  </a:lnTo>
                  <a:lnTo>
                    <a:pt x="3658" y="80282"/>
                  </a:lnTo>
                  <a:lnTo>
                    <a:pt x="3658" y="80282"/>
                  </a:lnTo>
                  <a:lnTo>
                    <a:pt x="40678" y="60201"/>
                  </a:lnTo>
                  <a:close/>
                  <a:moveTo>
                    <a:pt x="57060" y="0"/>
                  </a:moveTo>
                  <a:lnTo>
                    <a:pt x="42427" y="7317"/>
                  </a:lnTo>
                  <a:lnTo>
                    <a:pt x="31930" y="43620"/>
                  </a:lnTo>
                  <a:lnTo>
                    <a:pt x="31890" y="43620"/>
                  </a:lnTo>
                  <a:lnTo>
                    <a:pt x="9305" y="34912"/>
                  </a:lnTo>
                  <a:lnTo>
                    <a:pt x="9106" y="35509"/>
                  </a:lnTo>
                  <a:lnTo>
                    <a:pt x="31890" y="44296"/>
                  </a:lnTo>
                  <a:lnTo>
                    <a:pt x="32089" y="44217"/>
                  </a:lnTo>
                  <a:lnTo>
                    <a:pt x="40399" y="59645"/>
                  </a:lnTo>
                  <a:lnTo>
                    <a:pt x="0" y="81514"/>
                  </a:lnTo>
                  <a:lnTo>
                    <a:pt x="48511" y="73403"/>
                  </a:lnTo>
                  <a:lnTo>
                    <a:pt x="41234" y="59883"/>
                  </a:lnTo>
                  <a:lnTo>
                    <a:pt x="63064" y="48074"/>
                  </a:lnTo>
                  <a:lnTo>
                    <a:pt x="63064" y="48113"/>
                  </a:lnTo>
                  <a:lnTo>
                    <a:pt x="104019" y="20995"/>
                  </a:lnTo>
                  <a:lnTo>
                    <a:pt x="104019" y="20995"/>
                  </a:lnTo>
                  <a:lnTo>
                    <a:pt x="61791" y="34236"/>
                  </a:lnTo>
                  <a:lnTo>
                    <a:pt x="57060"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7" name="Google Shape;4537;p119"/>
            <p:cNvSpPr/>
            <p:nvPr/>
          </p:nvSpPr>
          <p:spPr>
            <a:xfrm>
              <a:off x="4215575" y="2341575"/>
              <a:ext cx="356875" cy="355900"/>
            </a:xfrm>
            <a:custGeom>
              <a:avLst/>
              <a:gdLst/>
              <a:ahLst/>
              <a:cxnLst/>
              <a:rect l="l" t="t" r="r" b="b"/>
              <a:pathLst>
                <a:path w="14275" h="14236" fill="none" extrusionOk="0">
                  <a:moveTo>
                    <a:pt x="14275" y="0"/>
                  </a:moveTo>
                  <a:lnTo>
                    <a:pt x="0" y="14235"/>
                  </a:lnTo>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8" name="Google Shape;4538;p119"/>
            <p:cNvSpPr/>
            <p:nvPr/>
          </p:nvSpPr>
          <p:spPr>
            <a:xfrm>
              <a:off x="4191700" y="1243125"/>
              <a:ext cx="2214825" cy="1835075"/>
            </a:xfrm>
            <a:custGeom>
              <a:avLst/>
              <a:gdLst/>
              <a:ahLst/>
              <a:cxnLst/>
              <a:rect l="l" t="t" r="r" b="b"/>
              <a:pathLst>
                <a:path w="88593" h="73403" extrusionOk="0">
                  <a:moveTo>
                    <a:pt x="200" y="0"/>
                  </a:moveTo>
                  <a:lnTo>
                    <a:pt x="1" y="597"/>
                  </a:lnTo>
                  <a:lnTo>
                    <a:pt x="25807" y="7794"/>
                  </a:lnTo>
                  <a:lnTo>
                    <a:pt x="46364" y="47676"/>
                  </a:lnTo>
                  <a:lnTo>
                    <a:pt x="46483" y="47914"/>
                  </a:lnTo>
                  <a:lnTo>
                    <a:pt x="85411" y="35111"/>
                  </a:lnTo>
                  <a:lnTo>
                    <a:pt x="85411" y="35111"/>
                  </a:lnTo>
                  <a:lnTo>
                    <a:pt x="31175" y="72885"/>
                  </a:lnTo>
                  <a:lnTo>
                    <a:pt x="31572" y="73402"/>
                  </a:lnTo>
                  <a:lnTo>
                    <a:pt x="88552" y="33719"/>
                  </a:lnTo>
                  <a:lnTo>
                    <a:pt x="88592" y="33640"/>
                  </a:lnTo>
                  <a:lnTo>
                    <a:pt x="88592" y="33520"/>
                  </a:lnTo>
                  <a:lnTo>
                    <a:pt x="88513" y="33480"/>
                  </a:lnTo>
                  <a:lnTo>
                    <a:pt x="88393" y="33441"/>
                  </a:lnTo>
                  <a:lnTo>
                    <a:pt x="46802" y="47159"/>
                  </a:lnTo>
                  <a:lnTo>
                    <a:pt x="26284" y="7237"/>
                  </a:lnTo>
                  <a:lnTo>
                    <a:pt x="200"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9" name="Google Shape;4539;p119"/>
            <p:cNvSpPr/>
            <p:nvPr/>
          </p:nvSpPr>
          <p:spPr>
            <a:xfrm>
              <a:off x="4516775" y="2272975"/>
              <a:ext cx="128250" cy="128250"/>
            </a:xfrm>
            <a:custGeom>
              <a:avLst/>
              <a:gdLst/>
              <a:ahLst/>
              <a:cxnLst/>
              <a:rect l="l" t="t" r="r" b="b"/>
              <a:pathLst>
                <a:path w="5130" h="5130" extrusionOk="0">
                  <a:moveTo>
                    <a:pt x="2306" y="0"/>
                  </a:moveTo>
                  <a:lnTo>
                    <a:pt x="2028" y="40"/>
                  </a:lnTo>
                  <a:lnTo>
                    <a:pt x="1790" y="120"/>
                  </a:lnTo>
                  <a:lnTo>
                    <a:pt x="1551" y="199"/>
                  </a:lnTo>
                  <a:lnTo>
                    <a:pt x="1352" y="279"/>
                  </a:lnTo>
                  <a:lnTo>
                    <a:pt x="1114" y="438"/>
                  </a:lnTo>
                  <a:lnTo>
                    <a:pt x="756" y="756"/>
                  </a:lnTo>
                  <a:lnTo>
                    <a:pt x="438" y="1114"/>
                  </a:lnTo>
                  <a:lnTo>
                    <a:pt x="279" y="1352"/>
                  </a:lnTo>
                  <a:lnTo>
                    <a:pt x="199" y="1551"/>
                  </a:lnTo>
                  <a:lnTo>
                    <a:pt x="120" y="1790"/>
                  </a:lnTo>
                  <a:lnTo>
                    <a:pt x="40" y="2028"/>
                  </a:lnTo>
                  <a:lnTo>
                    <a:pt x="0" y="2307"/>
                  </a:lnTo>
                  <a:lnTo>
                    <a:pt x="0" y="2545"/>
                  </a:lnTo>
                  <a:lnTo>
                    <a:pt x="0" y="2824"/>
                  </a:lnTo>
                  <a:lnTo>
                    <a:pt x="40" y="3062"/>
                  </a:lnTo>
                  <a:lnTo>
                    <a:pt x="120" y="3341"/>
                  </a:lnTo>
                  <a:lnTo>
                    <a:pt x="199" y="3579"/>
                  </a:lnTo>
                  <a:lnTo>
                    <a:pt x="279" y="3778"/>
                  </a:lnTo>
                  <a:lnTo>
                    <a:pt x="438" y="4017"/>
                  </a:lnTo>
                  <a:lnTo>
                    <a:pt x="756" y="4374"/>
                  </a:lnTo>
                  <a:lnTo>
                    <a:pt x="1114" y="4692"/>
                  </a:lnTo>
                  <a:lnTo>
                    <a:pt x="1352" y="4812"/>
                  </a:lnTo>
                  <a:lnTo>
                    <a:pt x="1551" y="4931"/>
                  </a:lnTo>
                  <a:lnTo>
                    <a:pt x="1790" y="5011"/>
                  </a:lnTo>
                  <a:lnTo>
                    <a:pt x="2028" y="5090"/>
                  </a:lnTo>
                  <a:lnTo>
                    <a:pt x="2306" y="5130"/>
                  </a:lnTo>
                  <a:lnTo>
                    <a:pt x="2823" y="5130"/>
                  </a:lnTo>
                  <a:lnTo>
                    <a:pt x="3102" y="5090"/>
                  </a:lnTo>
                  <a:lnTo>
                    <a:pt x="3340" y="5011"/>
                  </a:lnTo>
                  <a:lnTo>
                    <a:pt x="3579" y="4931"/>
                  </a:lnTo>
                  <a:lnTo>
                    <a:pt x="3778" y="4812"/>
                  </a:lnTo>
                  <a:lnTo>
                    <a:pt x="4016" y="4692"/>
                  </a:lnTo>
                  <a:lnTo>
                    <a:pt x="4374" y="4374"/>
                  </a:lnTo>
                  <a:lnTo>
                    <a:pt x="4692" y="4017"/>
                  </a:lnTo>
                  <a:lnTo>
                    <a:pt x="4812" y="3778"/>
                  </a:lnTo>
                  <a:lnTo>
                    <a:pt x="4931" y="3579"/>
                  </a:lnTo>
                  <a:lnTo>
                    <a:pt x="5010" y="3341"/>
                  </a:lnTo>
                  <a:lnTo>
                    <a:pt x="5090" y="3062"/>
                  </a:lnTo>
                  <a:lnTo>
                    <a:pt x="5130" y="2824"/>
                  </a:lnTo>
                  <a:lnTo>
                    <a:pt x="5130" y="2545"/>
                  </a:lnTo>
                  <a:lnTo>
                    <a:pt x="5130" y="2307"/>
                  </a:lnTo>
                  <a:lnTo>
                    <a:pt x="5090" y="2028"/>
                  </a:lnTo>
                  <a:lnTo>
                    <a:pt x="5010" y="1790"/>
                  </a:lnTo>
                  <a:lnTo>
                    <a:pt x="4931" y="1551"/>
                  </a:lnTo>
                  <a:lnTo>
                    <a:pt x="4812" y="1352"/>
                  </a:lnTo>
                  <a:lnTo>
                    <a:pt x="4692" y="1114"/>
                  </a:lnTo>
                  <a:lnTo>
                    <a:pt x="4374" y="756"/>
                  </a:lnTo>
                  <a:lnTo>
                    <a:pt x="4016" y="438"/>
                  </a:lnTo>
                  <a:lnTo>
                    <a:pt x="3778" y="279"/>
                  </a:lnTo>
                  <a:lnTo>
                    <a:pt x="3579" y="199"/>
                  </a:lnTo>
                  <a:lnTo>
                    <a:pt x="3340" y="120"/>
                  </a:lnTo>
                  <a:lnTo>
                    <a:pt x="3102" y="40"/>
                  </a:lnTo>
                  <a:lnTo>
                    <a:pt x="2823"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0" name="Google Shape;4540;p119"/>
            <p:cNvSpPr/>
            <p:nvPr/>
          </p:nvSpPr>
          <p:spPr>
            <a:xfrm>
              <a:off x="4130075" y="2611950"/>
              <a:ext cx="172000" cy="172000"/>
            </a:xfrm>
            <a:custGeom>
              <a:avLst/>
              <a:gdLst/>
              <a:ahLst/>
              <a:cxnLst/>
              <a:rect l="l" t="t" r="r" b="b"/>
              <a:pathLst>
                <a:path w="6880" h="6880" extrusionOk="0">
                  <a:moveTo>
                    <a:pt x="3062" y="1"/>
                  </a:moveTo>
                  <a:lnTo>
                    <a:pt x="2744" y="80"/>
                  </a:lnTo>
                  <a:lnTo>
                    <a:pt x="2386" y="160"/>
                  </a:lnTo>
                  <a:lnTo>
                    <a:pt x="2108" y="279"/>
                  </a:lnTo>
                  <a:lnTo>
                    <a:pt x="1790" y="398"/>
                  </a:lnTo>
                  <a:lnTo>
                    <a:pt x="1512" y="597"/>
                  </a:lnTo>
                  <a:lnTo>
                    <a:pt x="1233" y="796"/>
                  </a:lnTo>
                  <a:lnTo>
                    <a:pt x="995" y="995"/>
                  </a:lnTo>
                  <a:lnTo>
                    <a:pt x="796" y="1233"/>
                  </a:lnTo>
                  <a:lnTo>
                    <a:pt x="597" y="1512"/>
                  </a:lnTo>
                  <a:lnTo>
                    <a:pt x="398" y="1790"/>
                  </a:lnTo>
                  <a:lnTo>
                    <a:pt x="279" y="2108"/>
                  </a:lnTo>
                  <a:lnTo>
                    <a:pt x="160" y="2426"/>
                  </a:lnTo>
                  <a:lnTo>
                    <a:pt x="80" y="2744"/>
                  </a:lnTo>
                  <a:lnTo>
                    <a:pt x="1" y="3062"/>
                  </a:lnTo>
                  <a:lnTo>
                    <a:pt x="1" y="3420"/>
                  </a:lnTo>
                  <a:lnTo>
                    <a:pt x="1" y="3778"/>
                  </a:lnTo>
                  <a:lnTo>
                    <a:pt x="80" y="4136"/>
                  </a:lnTo>
                  <a:lnTo>
                    <a:pt x="160" y="4454"/>
                  </a:lnTo>
                  <a:lnTo>
                    <a:pt x="279" y="4772"/>
                  </a:lnTo>
                  <a:lnTo>
                    <a:pt x="398" y="5090"/>
                  </a:lnTo>
                  <a:lnTo>
                    <a:pt x="597" y="5369"/>
                  </a:lnTo>
                  <a:lnTo>
                    <a:pt x="796" y="5607"/>
                  </a:lnTo>
                  <a:lnTo>
                    <a:pt x="995" y="5846"/>
                  </a:lnTo>
                  <a:lnTo>
                    <a:pt x="1233" y="6084"/>
                  </a:lnTo>
                  <a:lnTo>
                    <a:pt x="1512" y="6283"/>
                  </a:lnTo>
                  <a:lnTo>
                    <a:pt x="1790" y="6442"/>
                  </a:lnTo>
                  <a:lnTo>
                    <a:pt x="2108" y="6601"/>
                  </a:lnTo>
                  <a:lnTo>
                    <a:pt x="2386" y="6721"/>
                  </a:lnTo>
                  <a:lnTo>
                    <a:pt x="2744" y="6800"/>
                  </a:lnTo>
                  <a:lnTo>
                    <a:pt x="3062" y="6840"/>
                  </a:lnTo>
                  <a:lnTo>
                    <a:pt x="3420" y="6880"/>
                  </a:lnTo>
                  <a:lnTo>
                    <a:pt x="3778" y="6840"/>
                  </a:lnTo>
                  <a:lnTo>
                    <a:pt x="4136" y="6800"/>
                  </a:lnTo>
                  <a:lnTo>
                    <a:pt x="4454" y="6721"/>
                  </a:lnTo>
                  <a:lnTo>
                    <a:pt x="4772" y="6601"/>
                  </a:lnTo>
                  <a:lnTo>
                    <a:pt x="5050" y="6442"/>
                  </a:lnTo>
                  <a:lnTo>
                    <a:pt x="5329" y="6283"/>
                  </a:lnTo>
                  <a:lnTo>
                    <a:pt x="5607" y="6084"/>
                  </a:lnTo>
                  <a:lnTo>
                    <a:pt x="5846" y="5846"/>
                  </a:lnTo>
                  <a:lnTo>
                    <a:pt x="6084" y="5607"/>
                  </a:lnTo>
                  <a:lnTo>
                    <a:pt x="6283" y="5369"/>
                  </a:lnTo>
                  <a:lnTo>
                    <a:pt x="6442" y="5090"/>
                  </a:lnTo>
                  <a:lnTo>
                    <a:pt x="6601" y="4772"/>
                  </a:lnTo>
                  <a:lnTo>
                    <a:pt x="6720" y="4454"/>
                  </a:lnTo>
                  <a:lnTo>
                    <a:pt x="6800" y="4136"/>
                  </a:lnTo>
                  <a:lnTo>
                    <a:pt x="6840" y="3778"/>
                  </a:lnTo>
                  <a:lnTo>
                    <a:pt x="6880" y="3420"/>
                  </a:lnTo>
                  <a:lnTo>
                    <a:pt x="6840" y="3062"/>
                  </a:lnTo>
                  <a:lnTo>
                    <a:pt x="6800" y="2744"/>
                  </a:lnTo>
                  <a:lnTo>
                    <a:pt x="6720" y="2426"/>
                  </a:lnTo>
                  <a:lnTo>
                    <a:pt x="6601" y="2108"/>
                  </a:lnTo>
                  <a:lnTo>
                    <a:pt x="6442" y="1790"/>
                  </a:lnTo>
                  <a:lnTo>
                    <a:pt x="6283" y="1512"/>
                  </a:lnTo>
                  <a:lnTo>
                    <a:pt x="6084" y="1233"/>
                  </a:lnTo>
                  <a:lnTo>
                    <a:pt x="5846" y="995"/>
                  </a:lnTo>
                  <a:lnTo>
                    <a:pt x="5607" y="796"/>
                  </a:lnTo>
                  <a:lnTo>
                    <a:pt x="5329" y="597"/>
                  </a:lnTo>
                  <a:lnTo>
                    <a:pt x="5050" y="398"/>
                  </a:lnTo>
                  <a:lnTo>
                    <a:pt x="4772" y="279"/>
                  </a:lnTo>
                  <a:lnTo>
                    <a:pt x="4454" y="160"/>
                  </a:lnTo>
                  <a:lnTo>
                    <a:pt x="4136" y="80"/>
                  </a:lnTo>
                  <a:lnTo>
                    <a:pt x="3778"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1" name="Google Shape;4541;p119"/>
            <p:cNvSpPr/>
            <p:nvPr/>
          </p:nvSpPr>
          <p:spPr>
            <a:xfrm>
              <a:off x="4800075" y="1388250"/>
              <a:ext cx="85525" cy="85525"/>
            </a:xfrm>
            <a:custGeom>
              <a:avLst/>
              <a:gdLst/>
              <a:ahLst/>
              <a:cxnLst/>
              <a:rect l="l" t="t" r="r" b="b"/>
              <a:pathLst>
                <a:path w="3421" h="3421" extrusionOk="0">
                  <a:moveTo>
                    <a:pt x="1353" y="1"/>
                  </a:moveTo>
                  <a:lnTo>
                    <a:pt x="1034" y="120"/>
                  </a:lnTo>
                  <a:lnTo>
                    <a:pt x="756" y="279"/>
                  </a:lnTo>
                  <a:lnTo>
                    <a:pt x="478" y="478"/>
                  </a:lnTo>
                  <a:lnTo>
                    <a:pt x="279" y="756"/>
                  </a:lnTo>
                  <a:lnTo>
                    <a:pt x="120" y="1034"/>
                  </a:lnTo>
                  <a:lnTo>
                    <a:pt x="40" y="1353"/>
                  </a:lnTo>
                  <a:lnTo>
                    <a:pt x="1" y="1710"/>
                  </a:lnTo>
                  <a:lnTo>
                    <a:pt x="40" y="2028"/>
                  </a:lnTo>
                  <a:lnTo>
                    <a:pt x="120" y="2386"/>
                  </a:lnTo>
                  <a:lnTo>
                    <a:pt x="279" y="2665"/>
                  </a:lnTo>
                  <a:lnTo>
                    <a:pt x="478" y="2903"/>
                  </a:lnTo>
                  <a:lnTo>
                    <a:pt x="756" y="3142"/>
                  </a:lnTo>
                  <a:lnTo>
                    <a:pt x="1034" y="3301"/>
                  </a:lnTo>
                  <a:lnTo>
                    <a:pt x="1353" y="3380"/>
                  </a:lnTo>
                  <a:lnTo>
                    <a:pt x="1710" y="3420"/>
                  </a:lnTo>
                  <a:lnTo>
                    <a:pt x="2068" y="3380"/>
                  </a:lnTo>
                  <a:lnTo>
                    <a:pt x="2386" y="3301"/>
                  </a:lnTo>
                  <a:lnTo>
                    <a:pt x="2665" y="3142"/>
                  </a:lnTo>
                  <a:lnTo>
                    <a:pt x="2943" y="2903"/>
                  </a:lnTo>
                  <a:lnTo>
                    <a:pt x="3142" y="2665"/>
                  </a:lnTo>
                  <a:lnTo>
                    <a:pt x="3301" y="2386"/>
                  </a:lnTo>
                  <a:lnTo>
                    <a:pt x="3380" y="2028"/>
                  </a:lnTo>
                  <a:lnTo>
                    <a:pt x="3420" y="1710"/>
                  </a:lnTo>
                  <a:lnTo>
                    <a:pt x="3380" y="1353"/>
                  </a:lnTo>
                  <a:lnTo>
                    <a:pt x="3301" y="1034"/>
                  </a:lnTo>
                  <a:lnTo>
                    <a:pt x="3142" y="756"/>
                  </a:lnTo>
                  <a:lnTo>
                    <a:pt x="2943" y="478"/>
                  </a:lnTo>
                  <a:lnTo>
                    <a:pt x="2665" y="279"/>
                  </a:lnTo>
                  <a:lnTo>
                    <a:pt x="2386" y="120"/>
                  </a:lnTo>
                  <a:lnTo>
                    <a:pt x="2068"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2" name="Google Shape;4542;p119"/>
            <p:cNvSpPr/>
            <p:nvPr/>
          </p:nvSpPr>
          <p:spPr>
            <a:xfrm>
              <a:off x="5087375" y="1151675"/>
              <a:ext cx="214725" cy="214725"/>
            </a:xfrm>
            <a:custGeom>
              <a:avLst/>
              <a:gdLst/>
              <a:ahLst/>
              <a:cxnLst/>
              <a:rect l="l" t="t" r="r" b="b"/>
              <a:pathLst>
                <a:path w="8589" h="8589" extrusionOk="0">
                  <a:moveTo>
                    <a:pt x="3857" y="0"/>
                  </a:moveTo>
                  <a:lnTo>
                    <a:pt x="3459" y="80"/>
                  </a:lnTo>
                  <a:lnTo>
                    <a:pt x="3022" y="199"/>
                  </a:lnTo>
                  <a:lnTo>
                    <a:pt x="2624" y="318"/>
                  </a:lnTo>
                  <a:lnTo>
                    <a:pt x="2266" y="517"/>
                  </a:lnTo>
                  <a:lnTo>
                    <a:pt x="1909" y="716"/>
                  </a:lnTo>
                  <a:lnTo>
                    <a:pt x="1591" y="994"/>
                  </a:lnTo>
                  <a:lnTo>
                    <a:pt x="1272" y="1272"/>
                  </a:lnTo>
                  <a:lnTo>
                    <a:pt x="994" y="1551"/>
                  </a:lnTo>
                  <a:lnTo>
                    <a:pt x="756" y="1909"/>
                  </a:lnTo>
                  <a:lnTo>
                    <a:pt x="517" y="2227"/>
                  </a:lnTo>
                  <a:lnTo>
                    <a:pt x="358" y="2624"/>
                  </a:lnTo>
                  <a:lnTo>
                    <a:pt x="199" y="3022"/>
                  </a:lnTo>
                  <a:lnTo>
                    <a:pt x="80" y="3420"/>
                  </a:lnTo>
                  <a:lnTo>
                    <a:pt x="40" y="3857"/>
                  </a:lnTo>
                  <a:lnTo>
                    <a:pt x="0" y="4294"/>
                  </a:lnTo>
                  <a:lnTo>
                    <a:pt x="40" y="4732"/>
                  </a:lnTo>
                  <a:lnTo>
                    <a:pt x="80" y="5169"/>
                  </a:lnTo>
                  <a:lnTo>
                    <a:pt x="199" y="5567"/>
                  </a:lnTo>
                  <a:lnTo>
                    <a:pt x="358" y="5964"/>
                  </a:lnTo>
                  <a:lnTo>
                    <a:pt x="517" y="6322"/>
                  </a:lnTo>
                  <a:lnTo>
                    <a:pt x="756" y="6680"/>
                  </a:lnTo>
                  <a:lnTo>
                    <a:pt x="994" y="7038"/>
                  </a:lnTo>
                  <a:lnTo>
                    <a:pt x="1272" y="7316"/>
                  </a:lnTo>
                  <a:lnTo>
                    <a:pt x="1591" y="7595"/>
                  </a:lnTo>
                  <a:lnTo>
                    <a:pt x="1909" y="7833"/>
                  </a:lnTo>
                  <a:lnTo>
                    <a:pt x="2266" y="8072"/>
                  </a:lnTo>
                  <a:lnTo>
                    <a:pt x="2624" y="8231"/>
                  </a:lnTo>
                  <a:lnTo>
                    <a:pt x="3022" y="8390"/>
                  </a:lnTo>
                  <a:lnTo>
                    <a:pt x="3459" y="8509"/>
                  </a:lnTo>
                  <a:lnTo>
                    <a:pt x="3857" y="8549"/>
                  </a:lnTo>
                  <a:lnTo>
                    <a:pt x="4294" y="8589"/>
                  </a:lnTo>
                  <a:lnTo>
                    <a:pt x="4732" y="8549"/>
                  </a:lnTo>
                  <a:lnTo>
                    <a:pt x="5169" y="8509"/>
                  </a:lnTo>
                  <a:lnTo>
                    <a:pt x="5567" y="8390"/>
                  </a:lnTo>
                  <a:lnTo>
                    <a:pt x="5964" y="8231"/>
                  </a:lnTo>
                  <a:lnTo>
                    <a:pt x="6362" y="8072"/>
                  </a:lnTo>
                  <a:lnTo>
                    <a:pt x="6720" y="7833"/>
                  </a:lnTo>
                  <a:lnTo>
                    <a:pt x="7038" y="7595"/>
                  </a:lnTo>
                  <a:lnTo>
                    <a:pt x="7356" y="7316"/>
                  </a:lnTo>
                  <a:lnTo>
                    <a:pt x="7634" y="7038"/>
                  </a:lnTo>
                  <a:lnTo>
                    <a:pt x="7873" y="6680"/>
                  </a:lnTo>
                  <a:lnTo>
                    <a:pt x="8072" y="6322"/>
                  </a:lnTo>
                  <a:lnTo>
                    <a:pt x="8271" y="5964"/>
                  </a:lnTo>
                  <a:lnTo>
                    <a:pt x="8390" y="5567"/>
                  </a:lnTo>
                  <a:lnTo>
                    <a:pt x="8509" y="5169"/>
                  </a:lnTo>
                  <a:lnTo>
                    <a:pt x="8589" y="4732"/>
                  </a:lnTo>
                  <a:lnTo>
                    <a:pt x="8589" y="4294"/>
                  </a:lnTo>
                  <a:lnTo>
                    <a:pt x="8589" y="3857"/>
                  </a:lnTo>
                  <a:lnTo>
                    <a:pt x="8509" y="3420"/>
                  </a:lnTo>
                  <a:lnTo>
                    <a:pt x="8390" y="3022"/>
                  </a:lnTo>
                  <a:lnTo>
                    <a:pt x="8271" y="2624"/>
                  </a:lnTo>
                  <a:lnTo>
                    <a:pt x="8072" y="2227"/>
                  </a:lnTo>
                  <a:lnTo>
                    <a:pt x="7873" y="1909"/>
                  </a:lnTo>
                  <a:lnTo>
                    <a:pt x="7634" y="1551"/>
                  </a:lnTo>
                  <a:lnTo>
                    <a:pt x="7356" y="1272"/>
                  </a:lnTo>
                  <a:lnTo>
                    <a:pt x="7038" y="994"/>
                  </a:lnTo>
                  <a:lnTo>
                    <a:pt x="6720" y="716"/>
                  </a:lnTo>
                  <a:lnTo>
                    <a:pt x="6362" y="517"/>
                  </a:lnTo>
                  <a:lnTo>
                    <a:pt x="5964" y="318"/>
                  </a:lnTo>
                  <a:lnTo>
                    <a:pt x="5567" y="199"/>
                  </a:lnTo>
                  <a:lnTo>
                    <a:pt x="5169" y="80"/>
                  </a:lnTo>
                  <a:lnTo>
                    <a:pt x="4732"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3" name="Google Shape;4543;p119"/>
            <p:cNvSpPr/>
            <p:nvPr/>
          </p:nvSpPr>
          <p:spPr>
            <a:xfrm>
              <a:off x="4108200" y="1164575"/>
              <a:ext cx="172000" cy="172000"/>
            </a:xfrm>
            <a:custGeom>
              <a:avLst/>
              <a:gdLst/>
              <a:ahLst/>
              <a:cxnLst/>
              <a:rect l="l" t="t" r="r" b="b"/>
              <a:pathLst>
                <a:path w="6880" h="6880" extrusionOk="0">
                  <a:moveTo>
                    <a:pt x="3102" y="1"/>
                  </a:moveTo>
                  <a:lnTo>
                    <a:pt x="2744" y="80"/>
                  </a:lnTo>
                  <a:lnTo>
                    <a:pt x="2426" y="160"/>
                  </a:lnTo>
                  <a:lnTo>
                    <a:pt x="2108" y="279"/>
                  </a:lnTo>
                  <a:lnTo>
                    <a:pt x="1790" y="399"/>
                  </a:lnTo>
                  <a:lnTo>
                    <a:pt x="1512" y="597"/>
                  </a:lnTo>
                  <a:lnTo>
                    <a:pt x="1273" y="796"/>
                  </a:lnTo>
                  <a:lnTo>
                    <a:pt x="995" y="995"/>
                  </a:lnTo>
                  <a:lnTo>
                    <a:pt x="796" y="1234"/>
                  </a:lnTo>
                  <a:lnTo>
                    <a:pt x="597" y="1512"/>
                  </a:lnTo>
                  <a:lnTo>
                    <a:pt x="438" y="1790"/>
                  </a:lnTo>
                  <a:lnTo>
                    <a:pt x="279" y="2108"/>
                  </a:lnTo>
                  <a:lnTo>
                    <a:pt x="160" y="2426"/>
                  </a:lnTo>
                  <a:lnTo>
                    <a:pt x="80" y="2745"/>
                  </a:lnTo>
                  <a:lnTo>
                    <a:pt x="41" y="3063"/>
                  </a:lnTo>
                  <a:lnTo>
                    <a:pt x="1" y="3421"/>
                  </a:lnTo>
                  <a:lnTo>
                    <a:pt x="41" y="3778"/>
                  </a:lnTo>
                  <a:lnTo>
                    <a:pt x="80" y="4136"/>
                  </a:lnTo>
                  <a:lnTo>
                    <a:pt x="160" y="4454"/>
                  </a:lnTo>
                  <a:lnTo>
                    <a:pt x="279" y="4772"/>
                  </a:lnTo>
                  <a:lnTo>
                    <a:pt x="438" y="5051"/>
                  </a:lnTo>
                  <a:lnTo>
                    <a:pt x="597" y="5369"/>
                  </a:lnTo>
                  <a:lnTo>
                    <a:pt x="796" y="5607"/>
                  </a:lnTo>
                  <a:lnTo>
                    <a:pt x="995" y="5846"/>
                  </a:lnTo>
                  <a:lnTo>
                    <a:pt x="1273" y="6085"/>
                  </a:lnTo>
                  <a:lnTo>
                    <a:pt x="1512" y="6283"/>
                  </a:lnTo>
                  <a:lnTo>
                    <a:pt x="1790" y="6443"/>
                  </a:lnTo>
                  <a:lnTo>
                    <a:pt x="2108" y="6602"/>
                  </a:lnTo>
                  <a:lnTo>
                    <a:pt x="2426" y="6721"/>
                  </a:lnTo>
                  <a:lnTo>
                    <a:pt x="2744" y="6800"/>
                  </a:lnTo>
                  <a:lnTo>
                    <a:pt x="3102" y="6840"/>
                  </a:lnTo>
                  <a:lnTo>
                    <a:pt x="3460" y="6880"/>
                  </a:lnTo>
                  <a:lnTo>
                    <a:pt x="3778" y="6840"/>
                  </a:lnTo>
                  <a:lnTo>
                    <a:pt x="4136" y="6800"/>
                  </a:lnTo>
                  <a:lnTo>
                    <a:pt x="4454" y="6721"/>
                  </a:lnTo>
                  <a:lnTo>
                    <a:pt x="4772" y="6602"/>
                  </a:lnTo>
                  <a:lnTo>
                    <a:pt x="5090" y="6443"/>
                  </a:lnTo>
                  <a:lnTo>
                    <a:pt x="5369" y="6283"/>
                  </a:lnTo>
                  <a:lnTo>
                    <a:pt x="5647" y="6085"/>
                  </a:lnTo>
                  <a:lnTo>
                    <a:pt x="5886" y="5846"/>
                  </a:lnTo>
                  <a:lnTo>
                    <a:pt x="6084" y="5607"/>
                  </a:lnTo>
                  <a:lnTo>
                    <a:pt x="6283" y="5369"/>
                  </a:lnTo>
                  <a:lnTo>
                    <a:pt x="6482" y="5051"/>
                  </a:lnTo>
                  <a:lnTo>
                    <a:pt x="6601" y="4772"/>
                  </a:lnTo>
                  <a:lnTo>
                    <a:pt x="6721" y="4454"/>
                  </a:lnTo>
                  <a:lnTo>
                    <a:pt x="6800" y="4136"/>
                  </a:lnTo>
                  <a:lnTo>
                    <a:pt x="6880" y="3778"/>
                  </a:lnTo>
                  <a:lnTo>
                    <a:pt x="6880" y="3421"/>
                  </a:lnTo>
                  <a:lnTo>
                    <a:pt x="6880" y="3063"/>
                  </a:lnTo>
                  <a:lnTo>
                    <a:pt x="6800" y="2745"/>
                  </a:lnTo>
                  <a:lnTo>
                    <a:pt x="6721" y="2426"/>
                  </a:lnTo>
                  <a:lnTo>
                    <a:pt x="6601" y="2108"/>
                  </a:lnTo>
                  <a:lnTo>
                    <a:pt x="6482" y="1790"/>
                  </a:lnTo>
                  <a:lnTo>
                    <a:pt x="6283" y="1512"/>
                  </a:lnTo>
                  <a:lnTo>
                    <a:pt x="6084" y="1234"/>
                  </a:lnTo>
                  <a:lnTo>
                    <a:pt x="5886" y="995"/>
                  </a:lnTo>
                  <a:lnTo>
                    <a:pt x="5647" y="796"/>
                  </a:lnTo>
                  <a:lnTo>
                    <a:pt x="5369" y="597"/>
                  </a:lnTo>
                  <a:lnTo>
                    <a:pt x="5090" y="399"/>
                  </a:lnTo>
                  <a:lnTo>
                    <a:pt x="4772" y="279"/>
                  </a:lnTo>
                  <a:lnTo>
                    <a:pt x="4454" y="160"/>
                  </a:lnTo>
                  <a:lnTo>
                    <a:pt x="4136" y="80"/>
                  </a:lnTo>
                  <a:lnTo>
                    <a:pt x="3778"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4" name="Google Shape;4544;p119"/>
            <p:cNvSpPr/>
            <p:nvPr/>
          </p:nvSpPr>
          <p:spPr>
            <a:xfrm>
              <a:off x="5272250" y="2345550"/>
              <a:ext cx="172000" cy="172000"/>
            </a:xfrm>
            <a:custGeom>
              <a:avLst/>
              <a:gdLst/>
              <a:ahLst/>
              <a:cxnLst/>
              <a:rect l="l" t="t" r="r" b="b"/>
              <a:pathLst>
                <a:path w="6880" h="6880" extrusionOk="0">
                  <a:moveTo>
                    <a:pt x="3102" y="0"/>
                  </a:moveTo>
                  <a:lnTo>
                    <a:pt x="2744" y="80"/>
                  </a:lnTo>
                  <a:lnTo>
                    <a:pt x="2426" y="159"/>
                  </a:lnTo>
                  <a:lnTo>
                    <a:pt x="2108" y="278"/>
                  </a:lnTo>
                  <a:lnTo>
                    <a:pt x="1790" y="398"/>
                  </a:lnTo>
                  <a:lnTo>
                    <a:pt x="1512" y="597"/>
                  </a:lnTo>
                  <a:lnTo>
                    <a:pt x="1273" y="795"/>
                  </a:lnTo>
                  <a:lnTo>
                    <a:pt x="995" y="994"/>
                  </a:lnTo>
                  <a:lnTo>
                    <a:pt x="796" y="1233"/>
                  </a:lnTo>
                  <a:lnTo>
                    <a:pt x="597" y="1511"/>
                  </a:lnTo>
                  <a:lnTo>
                    <a:pt x="398" y="1789"/>
                  </a:lnTo>
                  <a:lnTo>
                    <a:pt x="279" y="2108"/>
                  </a:lnTo>
                  <a:lnTo>
                    <a:pt x="160" y="2426"/>
                  </a:lnTo>
                  <a:lnTo>
                    <a:pt x="80" y="2744"/>
                  </a:lnTo>
                  <a:lnTo>
                    <a:pt x="41" y="3102"/>
                  </a:lnTo>
                  <a:lnTo>
                    <a:pt x="1" y="3420"/>
                  </a:lnTo>
                  <a:lnTo>
                    <a:pt x="41" y="3778"/>
                  </a:lnTo>
                  <a:lnTo>
                    <a:pt x="80" y="4135"/>
                  </a:lnTo>
                  <a:lnTo>
                    <a:pt x="160" y="4454"/>
                  </a:lnTo>
                  <a:lnTo>
                    <a:pt x="279" y="4772"/>
                  </a:lnTo>
                  <a:lnTo>
                    <a:pt x="398" y="5090"/>
                  </a:lnTo>
                  <a:lnTo>
                    <a:pt x="597" y="5368"/>
                  </a:lnTo>
                  <a:lnTo>
                    <a:pt x="796" y="5607"/>
                  </a:lnTo>
                  <a:lnTo>
                    <a:pt x="995" y="5885"/>
                  </a:lnTo>
                  <a:lnTo>
                    <a:pt x="1273" y="6084"/>
                  </a:lnTo>
                  <a:lnTo>
                    <a:pt x="1512" y="6283"/>
                  </a:lnTo>
                  <a:lnTo>
                    <a:pt x="1790" y="6442"/>
                  </a:lnTo>
                  <a:lnTo>
                    <a:pt x="2108" y="6601"/>
                  </a:lnTo>
                  <a:lnTo>
                    <a:pt x="2426" y="6720"/>
                  </a:lnTo>
                  <a:lnTo>
                    <a:pt x="2744" y="6800"/>
                  </a:lnTo>
                  <a:lnTo>
                    <a:pt x="3102" y="6839"/>
                  </a:lnTo>
                  <a:lnTo>
                    <a:pt x="3420" y="6879"/>
                  </a:lnTo>
                  <a:lnTo>
                    <a:pt x="3778" y="6839"/>
                  </a:lnTo>
                  <a:lnTo>
                    <a:pt x="4136" y="6800"/>
                  </a:lnTo>
                  <a:lnTo>
                    <a:pt x="4454" y="6720"/>
                  </a:lnTo>
                  <a:lnTo>
                    <a:pt x="4772" y="6601"/>
                  </a:lnTo>
                  <a:lnTo>
                    <a:pt x="5090" y="6442"/>
                  </a:lnTo>
                  <a:lnTo>
                    <a:pt x="5369" y="6283"/>
                  </a:lnTo>
                  <a:lnTo>
                    <a:pt x="5607" y="6084"/>
                  </a:lnTo>
                  <a:lnTo>
                    <a:pt x="5886" y="5885"/>
                  </a:lnTo>
                  <a:lnTo>
                    <a:pt x="6085" y="5607"/>
                  </a:lnTo>
                  <a:lnTo>
                    <a:pt x="6283" y="5368"/>
                  </a:lnTo>
                  <a:lnTo>
                    <a:pt x="6442" y="5090"/>
                  </a:lnTo>
                  <a:lnTo>
                    <a:pt x="6601" y="4772"/>
                  </a:lnTo>
                  <a:lnTo>
                    <a:pt x="6721" y="4454"/>
                  </a:lnTo>
                  <a:lnTo>
                    <a:pt x="6800" y="4135"/>
                  </a:lnTo>
                  <a:lnTo>
                    <a:pt x="6840" y="3778"/>
                  </a:lnTo>
                  <a:lnTo>
                    <a:pt x="6880" y="3420"/>
                  </a:lnTo>
                  <a:lnTo>
                    <a:pt x="6840" y="3102"/>
                  </a:lnTo>
                  <a:lnTo>
                    <a:pt x="6800" y="2744"/>
                  </a:lnTo>
                  <a:lnTo>
                    <a:pt x="6721" y="2426"/>
                  </a:lnTo>
                  <a:lnTo>
                    <a:pt x="6601" y="2108"/>
                  </a:lnTo>
                  <a:lnTo>
                    <a:pt x="6442" y="1789"/>
                  </a:lnTo>
                  <a:lnTo>
                    <a:pt x="6283" y="1511"/>
                  </a:lnTo>
                  <a:lnTo>
                    <a:pt x="6085" y="1233"/>
                  </a:lnTo>
                  <a:lnTo>
                    <a:pt x="5886" y="994"/>
                  </a:lnTo>
                  <a:lnTo>
                    <a:pt x="5607" y="795"/>
                  </a:lnTo>
                  <a:lnTo>
                    <a:pt x="5369" y="597"/>
                  </a:lnTo>
                  <a:lnTo>
                    <a:pt x="5090" y="398"/>
                  </a:lnTo>
                  <a:lnTo>
                    <a:pt x="4772" y="278"/>
                  </a:lnTo>
                  <a:lnTo>
                    <a:pt x="4454" y="159"/>
                  </a:lnTo>
                  <a:lnTo>
                    <a:pt x="4136" y="80"/>
                  </a:lnTo>
                  <a:lnTo>
                    <a:pt x="3778"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5" name="Google Shape;4545;p119"/>
            <p:cNvSpPr/>
            <p:nvPr/>
          </p:nvSpPr>
          <p:spPr>
            <a:xfrm>
              <a:off x="6332925" y="2049300"/>
              <a:ext cx="86500" cy="85525"/>
            </a:xfrm>
            <a:custGeom>
              <a:avLst/>
              <a:gdLst/>
              <a:ahLst/>
              <a:cxnLst/>
              <a:rect l="l" t="t" r="r" b="b"/>
              <a:pathLst>
                <a:path w="3460" h="3421" extrusionOk="0">
                  <a:moveTo>
                    <a:pt x="1710" y="1"/>
                  </a:moveTo>
                  <a:lnTo>
                    <a:pt x="1392" y="41"/>
                  </a:lnTo>
                  <a:lnTo>
                    <a:pt x="1074" y="120"/>
                  </a:lnTo>
                  <a:lnTo>
                    <a:pt x="756" y="279"/>
                  </a:lnTo>
                  <a:lnTo>
                    <a:pt x="518" y="518"/>
                  </a:lnTo>
                  <a:lnTo>
                    <a:pt x="319" y="756"/>
                  </a:lnTo>
                  <a:lnTo>
                    <a:pt x="160" y="1035"/>
                  </a:lnTo>
                  <a:lnTo>
                    <a:pt x="40" y="1353"/>
                  </a:lnTo>
                  <a:lnTo>
                    <a:pt x="1" y="1711"/>
                  </a:lnTo>
                  <a:lnTo>
                    <a:pt x="40" y="2069"/>
                  </a:lnTo>
                  <a:lnTo>
                    <a:pt x="160" y="2387"/>
                  </a:lnTo>
                  <a:lnTo>
                    <a:pt x="319" y="2665"/>
                  </a:lnTo>
                  <a:lnTo>
                    <a:pt x="518" y="2943"/>
                  </a:lnTo>
                  <a:lnTo>
                    <a:pt x="756" y="3142"/>
                  </a:lnTo>
                  <a:lnTo>
                    <a:pt x="1074" y="3301"/>
                  </a:lnTo>
                  <a:lnTo>
                    <a:pt x="1392" y="3381"/>
                  </a:lnTo>
                  <a:lnTo>
                    <a:pt x="1710" y="3420"/>
                  </a:lnTo>
                  <a:lnTo>
                    <a:pt x="2068" y="3381"/>
                  </a:lnTo>
                  <a:lnTo>
                    <a:pt x="2386" y="3301"/>
                  </a:lnTo>
                  <a:lnTo>
                    <a:pt x="2704" y="3142"/>
                  </a:lnTo>
                  <a:lnTo>
                    <a:pt x="2943" y="2943"/>
                  </a:lnTo>
                  <a:lnTo>
                    <a:pt x="3142" y="2665"/>
                  </a:lnTo>
                  <a:lnTo>
                    <a:pt x="3301" y="2387"/>
                  </a:lnTo>
                  <a:lnTo>
                    <a:pt x="3420" y="2069"/>
                  </a:lnTo>
                  <a:lnTo>
                    <a:pt x="3460" y="1711"/>
                  </a:lnTo>
                  <a:lnTo>
                    <a:pt x="3420" y="1353"/>
                  </a:lnTo>
                  <a:lnTo>
                    <a:pt x="3301" y="1035"/>
                  </a:lnTo>
                  <a:lnTo>
                    <a:pt x="3142" y="756"/>
                  </a:lnTo>
                  <a:lnTo>
                    <a:pt x="2943" y="518"/>
                  </a:lnTo>
                  <a:lnTo>
                    <a:pt x="2704" y="279"/>
                  </a:lnTo>
                  <a:lnTo>
                    <a:pt x="2386" y="120"/>
                  </a:lnTo>
                  <a:lnTo>
                    <a:pt x="2068" y="41"/>
                  </a:lnTo>
                  <a:lnTo>
                    <a:pt x="1710"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6" name="Google Shape;4546;p119"/>
            <p:cNvSpPr/>
            <p:nvPr/>
          </p:nvSpPr>
          <p:spPr>
            <a:xfrm>
              <a:off x="6251425" y="1692425"/>
              <a:ext cx="171975" cy="172000"/>
            </a:xfrm>
            <a:custGeom>
              <a:avLst/>
              <a:gdLst/>
              <a:ahLst/>
              <a:cxnLst/>
              <a:rect l="l" t="t" r="r" b="b"/>
              <a:pathLst>
                <a:path w="6879" h="6880" extrusionOk="0">
                  <a:moveTo>
                    <a:pt x="3459" y="1"/>
                  </a:moveTo>
                  <a:lnTo>
                    <a:pt x="3102" y="41"/>
                  </a:lnTo>
                  <a:lnTo>
                    <a:pt x="2744" y="81"/>
                  </a:lnTo>
                  <a:lnTo>
                    <a:pt x="2426" y="160"/>
                  </a:lnTo>
                  <a:lnTo>
                    <a:pt x="2107" y="279"/>
                  </a:lnTo>
                  <a:lnTo>
                    <a:pt x="1789" y="438"/>
                  </a:lnTo>
                  <a:lnTo>
                    <a:pt x="1511" y="597"/>
                  </a:lnTo>
                  <a:lnTo>
                    <a:pt x="1272" y="796"/>
                  </a:lnTo>
                  <a:lnTo>
                    <a:pt x="994" y="1035"/>
                  </a:lnTo>
                  <a:lnTo>
                    <a:pt x="795" y="1273"/>
                  </a:lnTo>
                  <a:lnTo>
                    <a:pt x="597" y="1512"/>
                  </a:lnTo>
                  <a:lnTo>
                    <a:pt x="437" y="1830"/>
                  </a:lnTo>
                  <a:lnTo>
                    <a:pt x="278" y="2108"/>
                  </a:lnTo>
                  <a:lnTo>
                    <a:pt x="159" y="2427"/>
                  </a:lnTo>
                  <a:lnTo>
                    <a:pt x="80" y="2745"/>
                  </a:lnTo>
                  <a:lnTo>
                    <a:pt x="40" y="3102"/>
                  </a:lnTo>
                  <a:lnTo>
                    <a:pt x="0" y="3460"/>
                  </a:lnTo>
                  <a:lnTo>
                    <a:pt x="40" y="3818"/>
                  </a:lnTo>
                  <a:lnTo>
                    <a:pt x="80" y="4136"/>
                  </a:lnTo>
                  <a:lnTo>
                    <a:pt x="159" y="4454"/>
                  </a:lnTo>
                  <a:lnTo>
                    <a:pt x="278" y="4773"/>
                  </a:lnTo>
                  <a:lnTo>
                    <a:pt x="437" y="5091"/>
                  </a:lnTo>
                  <a:lnTo>
                    <a:pt x="597" y="5369"/>
                  </a:lnTo>
                  <a:lnTo>
                    <a:pt x="795" y="5647"/>
                  </a:lnTo>
                  <a:lnTo>
                    <a:pt x="994" y="5886"/>
                  </a:lnTo>
                  <a:lnTo>
                    <a:pt x="1272" y="6085"/>
                  </a:lnTo>
                  <a:lnTo>
                    <a:pt x="1511" y="6284"/>
                  </a:lnTo>
                  <a:lnTo>
                    <a:pt x="1789" y="6482"/>
                  </a:lnTo>
                  <a:lnTo>
                    <a:pt x="2107" y="6602"/>
                  </a:lnTo>
                  <a:lnTo>
                    <a:pt x="2426" y="6721"/>
                  </a:lnTo>
                  <a:lnTo>
                    <a:pt x="2744" y="6800"/>
                  </a:lnTo>
                  <a:lnTo>
                    <a:pt x="3102" y="6880"/>
                  </a:lnTo>
                  <a:lnTo>
                    <a:pt x="3778" y="6880"/>
                  </a:lnTo>
                  <a:lnTo>
                    <a:pt x="4135" y="6800"/>
                  </a:lnTo>
                  <a:lnTo>
                    <a:pt x="4453" y="6721"/>
                  </a:lnTo>
                  <a:lnTo>
                    <a:pt x="4772" y="6602"/>
                  </a:lnTo>
                  <a:lnTo>
                    <a:pt x="5090" y="6482"/>
                  </a:lnTo>
                  <a:lnTo>
                    <a:pt x="5368" y="6284"/>
                  </a:lnTo>
                  <a:lnTo>
                    <a:pt x="5646" y="6085"/>
                  </a:lnTo>
                  <a:lnTo>
                    <a:pt x="5885" y="5886"/>
                  </a:lnTo>
                  <a:lnTo>
                    <a:pt x="6084" y="5647"/>
                  </a:lnTo>
                  <a:lnTo>
                    <a:pt x="6283" y="5369"/>
                  </a:lnTo>
                  <a:lnTo>
                    <a:pt x="6481" y="5091"/>
                  </a:lnTo>
                  <a:lnTo>
                    <a:pt x="6601" y="4773"/>
                  </a:lnTo>
                  <a:lnTo>
                    <a:pt x="6720" y="4454"/>
                  </a:lnTo>
                  <a:lnTo>
                    <a:pt x="6799" y="4136"/>
                  </a:lnTo>
                  <a:lnTo>
                    <a:pt x="6879" y="3818"/>
                  </a:lnTo>
                  <a:lnTo>
                    <a:pt x="6879" y="3460"/>
                  </a:lnTo>
                  <a:lnTo>
                    <a:pt x="6879" y="3102"/>
                  </a:lnTo>
                  <a:lnTo>
                    <a:pt x="6799" y="2745"/>
                  </a:lnTo>
                  <a:lnTo>
                    <a:pt x="6720" y="2427"/>
                  </a:lnTo>
                  <a:lnTo>
                    <a:pt x="6601" y="2108"/>
                  </a:lnTo>
                  <a:lnTo>
                    <a:pt x="6481" y="1830"/>
                  </a:lnTo>
                  <a:lnTo>
                    <a:pt x="6283" y="1512"/>
                  </a:lnTo>
                  <a:lnTo>
                    <a:pt x="6084" y="1273"/>
                  </a:lnTo>
                  <a:lnTo>
                    <a:pt x="5885" y="1035"/>
                  </a:lnTo>
                  <a:lnTo>
                    <a:pt x="5646" y="796"/>
                  </a:lnTo>
                  <a:lnTo>
                    <a:pt x="5368" y="597"/>
                  </a:lnTo>
                  <a:lnTo>
                    <a:pt x="5090" y="438"/>
                  </a:lnTo>
                  <a:lnTo>
                    <a:pt x="4772" y="279"/>
                  </a:lnTo>
                  <a:lnTo>
                    <a:pt x="4453" y="160"/>
                  </a:lnTo>
                  <a:lnTo>
                    <a:pt x="4135" y="81"/>
                  </a:lnTo>
                  <a:lnTo>
                    <a:pt x="3778" y="41"/>
                  </a:lnTo>
                  <a:lnTo>
                    <a:pt x="3459"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7" name="Google Shape;4547;p119"/>
            <p:cNvSpPr/>
            <p:nvPr/>
          </p:nvSpPr>
          <p:spPr>
            <a:xfrm>
              <a:off x="4868675" y="2955900"/>
              <a:ext cx="214725" cy="214750"/>
            </a:xfrm>
            <a:custGeom>
              <a:avLst/>
              <a:gdLst/>
              <a:ahLst/>
              <a:cxnLst/>
              <a:rect l="l" t="t" r="r" b="b"/>
              <a:pathLst>
                <a:path w="8589" h="8590" extrusionOk="0">
                  <a:moveTo>
                    <a:pt x="3857" y="1"/>
                  </a:moveTo>
                  <a:lnTo>
                    <a:pt x="3420" y="80"/>
                  </a:lnTo>
                  <a:lnTo>
                    <a:pt x="3022" y="160"/>
                  </a:lnTo>
                  <a:lnTo>
                    <a:pt x="2625" y="319"/>
                  </a:lnTo>
                  <a:lnTo>
                    <a:pt x="2227" y="517"/>
                  </a:lnTo>
                  <a:lnTo>
                    <a:pt x="1909" y="716"/>
                  </a:lnTo>
                  <a:lnTo>
                    <a:pt x="1551" y="955"/>
                  </a:lnTo>
                  <a:lnTo>
                    <a:pt x="1273" y="1233"/>
                  </a:lnTo>
                  <a:lnTo>
                    <a:pt x="994" y="1551"/>
                  </a:lnTo>
                  <a:lnTo>
                    <a:pt x="716" y="1869"/>
                  </a:lnTo>
                  <a:lnTo>
                    <a:pt x="517" y="2227"/>
                  </a:lnTo>
                  <a:lnTo>
                    <a:pt x="318" y="2625"/>
                  </a:lnTo>
                  <a:lnTo>
                    <a:pt x="199" y="2983"/>
                  </a:lnTo>
                  <a:lnTo>
                    <a:pt x="80" y="3420"/>
                  </a:lnTo>
                  <a:lnTo>
                    <a:pt x="0" y="3858"/>
                  </a:lnTo>
                  <a:lnTo>
                    <a:pt x="0" y="4295"/>
                  </a:lnTo>
                  <a:lnTo>
                    <a:pt x="0" y="4732"/>
                  </a:lnTo>
                  <a:lnTo>
                    <a:pt x="80" y="5130"/>
                  </a:lnTo>
                  <a:lnTo>
                    <a:pt x="199" y="5567"/>
                  </a:lnTo>
                  <a:lnTo>
                    <a:pt x="318" y="5965"/>
                  </a:lnTo>
                  <a:lnTo>
                    <a:pt x="517" y="6323"/>
                  </a:lnTo>
                  <a:lnTo>
                    <a:pt x="716" y="6681"/>
                  </a:lnTo>
                  <a:lnTo>
                    <a:pt x="994" y="6999"/>
                  </a:lnTo>
                  <a:lnTo>
                    <a:pt x="1273" y="7317"/>
                  </a:lnTo>
                  <a:lnTo>
                    <a:pt x="1551" y="7595"/>
                  </a:lnTo>
                  <a:lnTo>
                    <a:pt x="1909" y="7834"/>
                  </a:lnTo>
                  <a:lnTo>
                    <a:pt x="2227" y="8072"/>
                  </a:lnTo>
                  <a:lnTo>
                    <a:pt x="2625" y="8231"/>
                  </a:lnTo>
                  <a:lnTo>
                    <a:pt x="3022" y="8390"/>
                  </a:lnTo>
                  <a:lnTo>
                    <a:pt x="3420" y="8470"/>
                  </a:lnTo>
                  <a:lnTo>
                    <a:pt x="3857" y="8550"/>
                  </a:lnTo>
                  <a:lnTo>
                    <a:pt x="4295" y="8589"/>
                  </a:lnTo>
                  <a:lnTo>
                    <a:pt x="4732" y="8550"/>
                  </a:lnTo>
                  <a:lnTo>
                    <a:pt x="5169" y="8470"/>
                  </a:lnTo>
                  <a:lnTo>
                    <a:pt x="5567" y="8390"/>
                  </a:lnTo>
                  <a:lnTo>
                    <a:pt x="5965" y="8231"/>
                  </a:lnTo>
                  <a:lnTo>
                    <a:pt x="6322" y="8072"/>
                  </a:lnTo>
                  <a:lnTo>
                    <a:pt x="6680" y="7834"/>
                  </a:lnTo>
                  <a:lnTo>
                    <a:pt x="7038" y="7595"/>
                  </a:lnTo>
                  <a:lnTo>
                    <a:pt x="7317" y="7317"/>
                  </a:lnTo>
                  <a:lnTo>
                    <a:pt x="7595" y="6999"/>
                  </a:lnTo>
                  <a:lnTo>
                    <a:pt x="7873" y="6681"/>
                  </a:lnTo>
                  <a:lnTo>
                    <a:pt x="8072" y="6323"/>
                  </a:lnTo>
                  <a:lnTo>
                    <a:pt x="8231" y="5965"/>
                  </a:lnTo>
                  <a:lnTo>
                    <a:pt x="8390" y="5567"/>
                  </a:lnTo>
                  <a:lnTo>
                    <a:pt x="8509" y="5130"/>
                  </a:lnTo>
                  <a:lnTo>
                    <a:pt x="8549" y="4732"/>
                  </a:lnTo>
                  <a:lnTo>
                    <a:pt x="8589" y="4295"/>
                  </a:lnTo>
                  <a:lnTo>
                    <a:pt x="8549" y="3858"/>
                  </a:lnTo>
                  <a:lnTo>
                    <a:pt x="8509" y="3420"/>
                  </a:lnTo>
                  <a:lnTo>
                    <a:pt x="8390" y="2983"/>
                  </a:lnTo>
                  <a:lnTo>
                    <a:pt x="8231" y="2625"/>
                  </a:lnTo>
                  <a:lnTo>
                    <a:pt x="8072" y="2227"/>
                  </a:lnTo>
                  <a:lnTo>
                    <a:pt x="7873" y="1869"/>
                  </a:lnTo>
                  <a:lnTo>
                    <a:pt x="7595" y="1551"/>
                  </a:lnTo>
                  <a:lnTo>
                    <a:pt x="7317" y="1233"/>
                  </a:lnTo>
                  <a:lnTo>
                    <a:pt x="7038" y="955"/>
                  </a:lnTo>
                  <a:lnTo>
                    <a:pt x="6680" y="716"/>
                  </a:lnTo>
                  <a:lnTo>
                    <a:pt x="6322" y="517"/>
                  </a:lnTo>
                  <a:lnTo>
                    <a:pt x="5965" y="319"/>
                  </a:lnTo>
                  <a:lnTo>
                    <a:pt x="5567" y="160"/>
                  </a:lnTo>
                  <a:lnTo>
                    <a:pt x="5169" y="80"/>
                  </a:lnTo>
                  <a:lnTo>
                    <a:pt x="4732"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8" name="Google Shape;4548;p119"/>
            <p:cNvSpPr/>
            <p:nvPr/>
          </p:nvSpPr>
          <p:spPr>
            <a:xfrm>
              <a:off x="1862600" y="3088100"/>
              <a:ext cx="2253575" cy="2372875"/>
            </a:xfrm>
            <a:custGeom>
              <a:avLst/>
              <a:gdLst/>
              <a:ahLst/>
              <a:cxnLst/>
              <a:rect l="l" t="t" r="r" b="b"/>
              <a:pathLst>
                <a:path w="90143" h="94915" extrusionOk="0">
                  <a:moveTo>
                    <a:pt x="43024" y="30141"/>
                  </a:moveTo>
                  <a:lnTo>
                    <a:pt x="50301" y="41792"/>
                  </a:lnTo>
                  <a:lnTo>
                    <a:pt x="45171" y="40002"/>
                  </a:lnTo>
                  <a:lnTo>
                    <a:pt x="43024" y="30141"/>
                  </a:lnTo>
                  <a:close/>
                  <a:moveTo>
                    <a:pt x="1432" y="717"/>
                  </a:moveTo>
                  <a:lnTo>
                    <a:pt x="64973" y="2904"/>
                  </a:lnTo>
                  <a:lnTo>
                    <a:pt x="83980" y="43780"/>
                  </a:lnTo>
                  <a:lnTo>
                    <a:pt x="50738" y="65172"/>
                  </a:lnTo>
                  <a:lnTo>
                    <a:pt x="45330" y="40718"/>
                  </a:lnTo>
                  <a:lnTo>
                    <a:pt x="51812" y="43024"/>
                  </a:lnTo>
                  <a:lnTo>
                    <a:pt x="51812" y="43024"/>
                  </a:lnTo>
                  <a:lnTo>
                    <a:pt x="41593" y="26682"/>
                  </a:lnTo>
                  <a:lnTo>
                    <a:pt x="44456" y="39724"/>
                  </a:lnTo>
                  <a:lnTo>
                    <a:pt x="30777" y="34873"/>
                  </a:lnTo>
                  <a:lnTo>
                    <a:pt x="1432" y="717"/>
                  </a:lnTo>
                  <a:close/>
                  <a:moveTo>
                    <a:pt x="84218" y="44853"/>
                  </a:moveTo>
                  <a:lnTo>
                    <a:pt x="89427" y="76783"/>
                  </a:lnTo>
                  <a:lnTo>
                    <a:pt x="57736" y="93523"/>
                  </a:lnTo>
                  <a:lnTo>
                    <a:pt x="84218" y="44853"/>
                  </a:lnTo>
                  <a:close/>
                  <a:moveTo>
                    <a:pt x="1" y="1"/>
                  </a:moveTo>
                  <a:lnTo>
                    <a:pt x="30380" y="35350"/>
                  </a:lnTo>
                  <a:lnTo>
                    <a:pt x="30419" y="35430"/>
                  </a:lnTo>
                  <a:lnTo>
                    <a:pt x="44615" y="40480"/>
                  </a:lnTo>
                  <a:lnTo>
                    <a:pt x="50301" y="66206"/>
                  </a:lnTo>
                  <a:lnTo>
                    <a:pt x="83542" y="44814"/>
                  </a:lnTo>
                  <a:lnTo>
                    <a:pt x="56384" y="94716"/>
                  </a:lnTo>
                  <a:lnTo>
                    <a:pt x="56384" y="94796"/>
                  </a:lnTo>
                  <a:lnTo>
                    <a:pt x="56424" y="94875"/>
                  </a:lnTo>
                  <a:lnTo>
                    <a:pt x="56464" y="94915"/>
                  </a:lnTo>
                  <a:lnTo>
                    <a:pt x="56543" y="94875"/>
                  </a:lnTo>
                  <a:lnTo>
                    <a:pt x="90143" y="77141"/>
                  </a:lnTo>
                  <a:lnTo>
                    <a:pt x="84735" y="43939"/>
                  </a:lnTo>
                  <a:lnTo>
                    <a:pt x="85252" y="42945"/>
                  </a:lnTo>
                  <a:lnTo>
                    <a:pt x="84536" y="43422"/>
                  </a:lnTo>
                  <a:lnTo>
                    <a:pt x="65371" y="2307"/>
                  </a:lnTo>
                  <a:lnTo>
                    <a:pt x="1"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9" name="Google Shape;4549;p119"/>
            <p:cNvSpPr/>
            <p:nvPr/>
          </p:nvSpPr>
          <p:spPr>
            <a:xfrm>
              <a:off x="1589250" y="3124900"/>
              <a:ext cx="2383800" cy="2334100"/>
            </a:xfrm>
            <a:custGeom>
              <a:avLst/>
              <a:gdLst/>
              <a:ahLst/>
              <a:cxnLst/>
              <a:rect l="l" t="t" r="r" b="b"/>
              <a:pathLst>
                <a:path w="95352" h="93364" extrusionOk="0">
                  <a:moveTo>
                    <a:pt x="74515" y="6561"/>
                  </a:moveTo>
                  <a:lnTo>
                    <a:pt x="66563" y="40837"/>
                  </a:lnTo>
                  <a:lnTo>
                    <a:pt x="62428" y="40638"/>
                  </a:lnTo>
                  <a:lnTo>
                    <a:pt x="74515" y="6561"/>
                  </a:lnTo>
                  <a:close/>
                  <a:moveTo>
                    <a:pt x="74436" y="2505"/>
                  </a:moveTo>
                  <a:lnTo>
                    <a:pt x="52726" y="26721"/>
                  </a:lnTo>
                  <a:lnTo>
                    <a:pt x="52845" y="26800"/>
                  </a:lnTo>
                  <a:lnTo>
                    <a:pt x="41393" y="33361"/>
                  </a:lnTo>
                  <a:lnTo>
                    <a:pt x="4136" y="45091"/>
                  </a:lnTo>
                  <a:lnTo>
                    <a:pt x="4136" y="45091"/>
                  </a:lnTo>
                  <a:lnTo>
                    <a:pt x="74436" y="2505"/>
                  </a:lnTo>
                  <a:close/>
                  <a:moveTo>
                    <a:pt x="75271" y="2545"/>
                  </a:moveTo>
                  <a:lnTo>
                    <a:pt x="61553" y="41234"/>
                  </a:lnTo>
                  <a:lnTo>
                    <a:pt x="66404" y="41433"/>
                  </a:lnTo>
                  <a:lnTo>
                    <a:pt x="61115" y="64217"/>
                  </a:lnTo>
                  <a:lnTo>
                    <a:pt x="67438" y="92329"/>
                  </a:lnTo>
                  <a:lnTo>
                    <a:pt x="67438" y="92329"/>
                  </a:lnTo>
                  <a:lnTo>
                    <a:pt x="18251" y="73005"/>
                  </a:lnTo>
                  <a:lnTo>
                    <a:pt x="27397" y="66563"/>
                  </a:lnTo>
                  <a:lnTo>
                    <a:pt x="54237" y="26005"/>
                  </a:lnTo>
                  <a:lnTo>
                    <a:pt x="75271" y="2545"/>
                  </a:lnTo>
                  <a:close/>
                  <a:moveTo>
                    <a:pt x="76702" y="0"/>
                  </a:moveTo>
                  <a:lnTo>
                    <a:pt x="75907" y="875"/>
                  </a:lnTo>
                  <a:lnTo>
                    <a:pt x="80" y="46801"/>
                  </a:lnTo>
                  <a:lnTo>
                    <a:pt x="0" y="46881"/>
                  </a:lnTo>
                  <a:lnTo>
                    <a:pt x="40" y="46960"/>
                  </a:lnTo>
                  <a:lnTo>
                    <a:pt x="80" y="47000"/>
                  </a:lnTo>
                  <a:lnTo>
                    <a:pt x="159" y="47000"/>
                  </a:lnTo>
                  <a:lnTo>
                    <a:pt x="41632" y="33958"/>
                  </a:lnTo>
                  <a:lnTo>
                    <a:pt x="41672" y="33958"/>
                  </a:lnTo>
                  <a:lnTo>
                    <a:pt x="52248" y="27914"/>
                  </a:lnTo>
                  <a:lnTo>
                    <a:pt x="26920" y="66126"/>
                  </a:lnTo>
                  <a:lnTo>
                    <a:pt x="16939" y="73164"/>
                  </a:lnTo>
                  <a:lnTo>
                    <a:pt x="68352" y="93363"/>
                  </a:lnTo>
                  <a:lnTo>
                    <a:pt x="61752" y="64217"/>
                  </a:lnTo>
                  <a:lnTo>
                    <a:pt x="67040" y="41473"/>
                  </a:lnTo>
                  <a:lnTo>
                    <a:pt x="95311" y="42745"/>
                  </a:lnTo>
                  <a:lnTo>
                    <a:pt x="95351" y="42109"/>
                  </a:lnTo>
                  <a:lnTo>
                    <a:pt x="67199" y="40837"/>
                  </a:lnTo>
                  <a:lnTo>
                    <a:pt x="76424" y="1233"/>
                  </a:lnTo>
                  <a:lnTo>
                    <a:pt x="76702" y="398"/>
                  </a:lnTo>
                  <a:lnTo>
                    <a:pt x="76702" y="398"/>
                  </a:lnTo>
                  <a:lnTo>
                    <a:pt x="76583" y="477"/>
                  </a:lnTo>
                  <a:lnTo>
                    <a:pt x="76583" y="477"/>
                  </a:lnTo>
                  <a:lnTo>
                    <a:pt x="76702" y="0"/>
                  </a:lnTo>
                  <a:close/>
                </a:path>
              </a:pathLst>
            </a:custGeom>
            <a:solidFill>
              <a:srgbClr val="54545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0" name="Google Shape;4550;p119"/>
            <p:cNvSpPr/>
            <p:nvPr/>
          </p:nvSpPr>
          <p:spPr>
            <a:xfrm>
              <a:off x="1620050" y="3054325"/>
              <a:ext cx="1676025" cy="2386775"/>
            </a:xfrm>
            <a:custGeom>
              <a:avLst/>
              <a:gdLst/>
              <a:ahLst/>
              <a:cxnLst/>
              <a:rect l="l" t="t" r="r" b="b"/>
              <a:pathLst>
                <a:path w="67041" h="95471" extrusionOk="0">
                  <a:moveTo>
                    <a:pt x="10140" y="3778"/>
                  </a:moveTo>
                  <a:lnTo>
                    <a:pt x="14673" y="59923"/>
                  </a:lnTo>
                  <a:lnTo>
                    <a:pt x="717" y="48869"/>
                  </a:lnTo>
                  <a:lnTo>
                    <a:pt x="10140" y="3778"/>
                  </a:lnTo>
                  <a:close/>
                  <a:moveTo>
                    <a:pt x="40360" y="37178"/>
                  </a:moveTo>
                  <a:lnTo>
                    <a:pt x="59645" y="66722"/>
                  </a:lnTo>
                  <a:lnTo>
                    <a:pt x="26443" y="68829"/>
                  </a:lnTo>
                  <a:lnTo>
                    <a:pt x="26443" y="68829"/>
                  </a:lnTo>
                  <a:lnTo>
                    <a:pt x="40360" y="37178"/>
                  </a:lnTo>
                  <a:close/>
                  <a:moveTo>
                    <a:pt x="1472" y="50260"/>
                  </a:moveTo>
                  <a:lnTo>
                    <a:pt x="14753" y="60758"/>
                  </a:lnTo>
                  <a:lnTo>
                    <a:pt x="15866" y="74476"/>
                  </a:lnTo>
                  <a:lnTo>
                    <a:pt x="15866" y="74476"/>
                  </a:lnTo>
                  <a:lnTo>
                    <a:pt x="1472" y="50260"/>
                  </a:lnTo>
                  <a:close/>
                  <a:moveTo>
                    <a:pt x="10299" y="0"/>
                  </a:moveTo>
                  <a:lnTo>
                    <a:pt x="10260" y="80"/>
                  </a:lnTo>
                  <a:lnTo>
                    <a:pt x="1" y="49147"/>
                  </a:lnTo>
                  <a:lnTo>
                    <a:pt x="80" y="49187"/>
                  </a:lnTo>
                  <a:lnTo>
                    <a:pt x="16741" y="77180"/>
                  </a:lnTo>
                  <a:lnTo>
                    <a:pt x="15429" y="61314"/>
                  </a:lnTo>
                  <a:lnTo>
                    <a:pt x="25051" y="68909"/>
                  </a:lnTo>
                  <a:lnTo>
                    <a:pt x="24773" y="68909"/>
                  </a:lnTo>
                  <a:lnTo>
                    <a:pt x="66683" y="95471"/>
                  </a:lnTo>
                  <a:lnTo>
                    <a:pt x="67041" y="94954"/>
                  </a:lnTo>
                  <a:lnTo>
                    <a:pt x="26801" y="69426"/>
                  </a:lnTo>
                  <a:lnTo>
                    <a:pt x="60758" y="67318"/>
                  </a:lnTo>
                  <a:lnTo>
                    <a:pt x="40241" y="35826"/>
                  </a:lnTo>
                  <a:lnTo>
                    <a:pt x="25807" y="68670"/>
                  </a:lnTo>
                  <a:lnTo>
                    <a:pt x="15389" y="60440"/>
                  </a:lnTo>
                  <a:lnTo>
                    <a:pt x="10458" y="80"/>
                  </a:lnTo>
                  <a:lnTo>
                    <a:pt x="10458" y="40"/>
                  </a:lnTo>
                  <a:lnTo>
                    <a:pt x="1037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1" name="Google Shape;4551;p119"/>
            <p:cNvSpPr/>
            <p:nvPr/>
          </p:nvSpPr>
          <p:spPr>
            <a:xfrm>
              <a:off x="2866625" y="3743200"/>
              <a:ext cx="100425" cy="100425"/>
            </a:xfrm>
            <a:custGeom>
              <a:avLst/>
              <a:gdLst/>
              <a:ahLst/>
              <a:cxnLst/>
              <a:rect l="l" t="t" r="r" b="b"/>
              <a:pathLst>
                <a:path w="4017" h="4017" extrusionOk="0">
                  <a:moveTo>
                    <a:pt x="1750" y="1"/>
                  </a:moveTo>
                  <a:lnTo>
                    <a:pt x="1392" y="80"/>
                  </a:lnTo>
                  <a:lnTo>
                    <a:pt x="1034" y="239"/>
                  </a:lnTo>
                  <a:lnTo>
                    <a:pt x="716" y="438"/>
                  </a:lnTo>
                  <a:lnTo>
                    <a:pt x="438" y="716"/>
                  </a:lnTo>
                  <a:lnTo>
                    <a:pt x="239" y="1074"/>
                  </a:lnTo>
                  <a:lnTo>
                    <a:pt x="80" y="1432"/>
                  </a:lnTo>
                  <a:lnTo>
                    <a:pt x="0" y="1830"/>
                  </a:lnTo>
                  <a:lnTo>
                    <a:pt x="0" y="2227"/>
                  </a:lnTo>
                  <a:lnTo>
                    <a:pt x="80" y="2625"/>
                  </a:lnTo>
                  <a:lnTo>
                    <a:pt x="239" y="2983"/>
                  </a:lnTo>
                  <a:lnTo>
                    <a:pt x="477" y="3301"/>
                  </a:lnTo>
                  <a:lnTo>
                    <a:pt x="756" y="3579"/>
                  </a:lnTo>
                  <a:lnTo>
                    <a:pt x="1074" y="3778"/>
                  </a:lnTo>
                  <a:lnTo>
                    <a:pt x="1471" y="3937"/>
                  </a:lnTo>
                  <a:lnTo>
                    <a:pt x="1869" y="4017"/>
                  </a:lnTo>
                  <a:lnTo>
                    <a:pt x="2267" y="4017"/>
                  </a:lnTo>
                  <a:lnTo>
                    <a:pt x="2625" y="3937"/>
                  </a:lnTo>
                  <a:lnTo>
                    <a:pt x="2982" y="3778"/>
                  </a:lnTo>
                  <a:lnTo>
                    <a:pt x="3301" y="3540"/>
                  </a:lnTo>
                  <a:lnTo>
                    <a:pt x="3579" y="3261"/>
                  </a:lnTo>
                  <a:lnTo>
                    <a:pt x="3817" y="2943"/>
                  </a:lnTo>
                  <a:lnTo>
                    <a:pt x="3937" y="2545"/>
                  </a:lnTo>
                  <a:lnTo>
                    <a:pt x="4016" y="2148"/>
                  </a:lnTo>
                  <a:lnTo>
                    <a:pt x="4016" y="1750"/>
                  </a:lnTo>
                  <a:lnTo>
                    <a:pt x="3937" y="1392"/>
                  </a:lnTo>
                  <a:lnTo>
                    <a:pt x="3778" y="1035"/>
                  </a:lnTo>
                  <a:lnTo>
                    <a:pt x="3539" y="716"/>
                  </a:lnTo>
                  <a:lnTo>
                    <a:pt x="3261" y="438"/>
                  </a:lnTo>
                  <a:lnTo>
                    <a:pt x="2943" y="199"/>
                  </a:lnTo>
                  <a:lnTo>
                    <a:pt x="2585" y="80"/>
                  </a:lnTo>
                  <a:lnTo>
                    <a:pt x="2147"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2" name="Google Shape;4552;p119"/>
            <p:cNvSpPr/>
            <p:nvPr/>
          </p:nvSpPr>
          <p:spPr>
            <a:xfrm>
              <a:off x="3896475" y="4102075"/>
              <a:ext cx="168025" cy="168000"/>
            </a:xfrm>
            <a:custGeom>
              <a:avLst/>
              <a:gdLst/>
              <a:ahLst/>
              <a:cxnLst/>
              <a:rect l="l" t="t" r="r" b="b"/>
              <a:pathLst>
                <a:path w="6721" h="6720" extrusionOk="0">
                  <a:moveTo>
                    <a:pt x="2943" y="0"/>
                  </a:moveTo>
                  <a:lnTo>
                    <a:pt x="2625" y="80"/>
                  </a:lnTo>
                  <a:lnTo>
                    <a:pt x="2307" y="159"/>
                  </a:lnTo>
                  <a:lnTo>
                    <a:pt x="2028" y="278"/>
                  </a:lnTo>
                  <a:lnTo>
                    <a:pt x="1710" y="398"/>
                  </a:lnTo>
                  <a:lnTo>
                    <a:pt x="1472" y="596"/>
                  </a:lnTo>
                  <a:lnTo>
                    <a:pt x="1193" y="795"/>
                  </a:lnTo>
                  <a:lnTo>
                    <a:pt x="955" y="994"/>
                  </a:lnTo>
                  <a:lnTo>
                    <a:pt x="756" y="1233"/>
                  </a:lnTo>
                  <a:lnTo>
                    <a:pt x="557" y="1511"/>
                  </a:lnTo>
                  <a:lnTo>
                    <a:pt x="398" y="1789"/>
                  </a:lnTo>
                  <a:lnTo>
                    <a:pt x="239" y="2107"/>
                  </a:lnTo>
                  <a:lnTo>
                    <a:pt x="120" y="2426"/>
                  </a:lnTo>
                  <a:lnTo>
                    <a:pt x="40" y="2783"/>
                  </a:lnTo>
                  <a:lnTo>
                    <a:pt x="0" y="3102"/>
                  </a:lnTo>
                  <a:lnTo>
                    <a:pt x="0" y="3420"/>
                  </a:lnTo>
                  <a:lnTo>
                    <a:pt x="40" y="3778"/>
                  </a:lnTo>
                  <a:lnTo>
                    <a:pt x="80" y="4096"/>
                  </a:lnTo>
                  <a:lnTo>
                    <a:pt x="159" y="4414"/>
                  </a:lnTo>
                  <a:lnTo>
                    <a:pt x="279" y="4692"/>
                  </a:lnTo>
                  <a:lnTo>
                    <a:pt x="438" y="4970"/>
                  </a:lnTo>
                  <a:lnTo>
                    <a:pt x="597" y="5249"/>
                  </a:lnTo>
                  <a:lnTo>
                    <a:pt x="796" y="5527"/>
                  </a:lnTo>
                  <a:lnTo>
                    <a:pt x="994" y="5766"/>
                  </a:lnTo>
                  <a:lnTo>
                    <a:pt x="1233" y="5964"/>
                  </a:lnTo>
                  <a:lnTo>
                    <a:pt x="1511" y="6163"/>
                  </a:lnTo>
                  <a:lnTo>
                    <a:pt x="1790" y="6322"/>
                  </a:lnTo>
                  <a:lnTo>
                    <a:pt x="2108" y="6481"/>
                  </a:lnTo>
                  <a:lnTo>
                    <a:pt x="2426" y="6601"/>
                  </a:lnTo>
                  <a:lnTo>
                    <a:pt x="2784" y="6680"/>
                  </a:lnTo>
                  <a:lnTo>
                    <a:pt x="3102" y="6720"/>
                  </a:lnTo>
                  <a:lnTo>
                    <a:pt x="3420" y="6720"/>
                  </a:lnTo>
                  <a:lnTo>
                    <a:pt x="3778" y="6680"/>
                  </a:lnTo>
                  <a:lnTo>
                    <a:pt x="4096" y="6640"/>
                  </a:lnTo>
                  <a:lnTo>
                    <a:pt x="4414" y="6561"/>
                  </a:lnTo>
                  <a:lnTo>
                    <a:pt x="4692" y="6442"/>
                  </a:lnTo>
                  <a:lnTo>
                    <a:pt x="5010" y="6283"/>
                  </a:lnTo>
                  <a:lnTo>
                    <a:pt x="5249" y="6124"/>
                  </a:lnTo>
                  <a:lnTo>
                    <a:pt x="5527" y="5925"/>
                  </a:lnTo>
                  <a:lnTo>
                    <a:pt x="5766" y="5726"/>
                  </a:lnTo>
                  <a:lnTo>
                    <a:pt x="5965" y="5448"/>
                  </a:lnTo>
                  <a:lnTo>
                    <a:pt x="6164" y="5209"/>
                  </a:lnTo>
                  <a:lnTo>
                    <a:pt x="6323" y="4931"/>
                  </a:lnTo>
                  <a:lnTo>
                    <a:pt x="6482" y="4613"/>
                  </a:lnTo>
                  <a:lnTo>
                    <a:pt x="6601" y="4294"/>
                  </a:lnTo>
                  <a:lnTo>
                    <a:pt x="6680" y="3937"/>
                  </a:lnTo>
                  <a:lnTo>
                    <a:pt x="6720" y="3618"/>
                  </a:lnTo>
                  <a:lnTo>
                    <a:pt x="6720" y="3261"/>
                  </a:lnTo>
                  <a:lnTo>
                    <a:pt x="6680" y="2942"/>
                  </a:lnTo>
                  <a:lnTo>
                    <a:pt x="6641" y="2624"/>
                  </a:lnTo>
                  <a:lnTo>
                    <a:pt x="6561" y="2306"/>
                  </a:lnTo>
                  <a:lnTo>
                    <a:pt x="6442" y="2028"/>
                  </a:lnTo>
                  <a:lnTo>
                    <a:pt x="6283" y="1710"/>
                  </a:lnTo>
                  <a:lnTo>
                    <a:pt x="6124" y="1432"/>
                  </a:lnTo>
                  <a:lnTo>
                    <a:pt x="5925" y="1193"/>
                  </a:lnTo>
                  <a:lnTo>
                    <a:pt x="5726" y="954"/>
                  </a:lnTo>
                  <a:lnTo>
                    <a:pt x="5488" y="756"/>
                  </a:lnTo>
                  <a:lnTo>
                    <a:pt x="5209" y="557"/>
                  </a:lnTo>
                  <a:lnTo>
                    <a:pt x="4931" y="358"/>
                  </a:lnTo>
                  <a:lnTo>
                    <a:pt x="4613" y="239"/>
                  </a:lnTo>
                  <a:lnTo>
                    <a:pt x="4295" y="119"/>
                  </a:lnTo>
                  <a:lnTo>
                    <a:pt x="3937" y="40"/>
                  </a:lnTo>
                  <a:lnTo>
                    <a:pt x="361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3" name="Google Shape;4553;p119"/>
            <p:cNvSpPr/>
            <p:nvPr/>
          </p:nvSpPr>
          <p:spPr>
            <a:xfrm>
              <a:off x="3261275" y="5409275"/>
              <a:ext cx="67600" cy="67600"/>
            </a:xfrm>
            <a:custGeom>
              <a:avLst/>
              <a:gdLst/>
              <a:ahLst/>
              <a:cxnLst/>
              <a:rect l="l" t="t" r="r" b="b"/>
              <a:pathLst>
                <a:path w="2704" h="2704" extrusionOk="0">
                  <a:moveTo>
                    <a:pt x="1431" y="0"/>
                  </a:moveTo>
                  <a:lnTo>
                    <a:pt x="1193" y="40"/>
                  </a:lnTo>
                  <a:lnTo>
                    <a:pt x="915" y="80"/>
                  </a:lnTo>
                  <a:lnTo>
                    <a:pt x="676" y="199"/>
                  </a:lnTo>
                  <a:lnTo>
                    <a:pt x="477" y="318"/>
                  </a:lnTo>
                  <a:lnTo>
                    <a:pt x="278" y="517"/>
                  </a:lnTo>
                  <a:lnTo>
                    <a:pt x="159" y="756"/>
                  </a:lnTo>
                  <a:lnTo>
                    <a:pt x="40" y="994"/>
                  </a:lnTo>
                  <a:lnTo>
                    <a:pt x="0" y="1273"/>
                  </a:lnTo>
                  <a:lnTo>
                    <a:pt x="0" y="1511"/>
                  </a:lnTo>
                  <a:lnTo>
                    <a:pt x="80" y="1789"/>
                  </a:lnTo>
                  <a:lnTo>
                    <a:pt x="159" y="2028"/>
                  </a:lnTo>
                  <a:lnTo>
                    <a:pt x="318" y="2227"/>
                  </a:lnTo>
                  <a:lnTo>
                    <a:pt x="517" y="2426"/>
                  </a:lnTo>
                  <a:lnTo>
                    <a:pt x="716" y="2545"/>
                  </a:lnTo>
                  <a:lnTo>
                    <a:pt x="954" y="2664"/>
                  </a:lnTo>
                  <a:lnTo>
                    <a:pt x="1233" y="2704"/>
                  </a:lnTo>
                  <a:lnTo>
                    <a:pt x="1511" y="2704"/>
                  </a:lnTo>
                  <a:lnTo>
                    <a:pt x="1750" y="2624"/>
                  </a:lnTo>
                  <a:lnTo>
                    <a:pt x="1988" y="2545"/>
                  </a:lnTo>
                  <a:lnTo>
                    <a:pt x="2227" y="2386"/>
                  </a:lnTo>
                  <a:lnTo>
                    <a:pt x="2386" y="2187"/>
                  </a:lnTo>
                  <a:lnTo>
                    <a:pt x="2545" y="1988"/>
                  </a:lnTo>
                  <a:lnTo>
                    <a:pt x="2624" y="1750"/>
                  </a:lnTo>
                  <a:lnTo>
                    <a:pt x="2704" y="1471"/>
                  </a:lnTo>
                  <a:lnTo>
                    <a:pt x="2664" y="1193"/>
                  </a:lnTo>
                  <a:lnTo>
                    <a:pt x="2624" y="954"/>
                  </a:lnTo>
                  <a:lnTo>
                    <a:pt x="2505" y="716"/>
                  </a:lnTo>
                  <a:lnTo>
                    <a:pt x="2386" y="477"/>
                  </a:lnTo>
                  <a:lnTo>
                    <a:pt x="2187" y="318"/>
                  </a:lnTo>
                  <a:lnTo>
                    <a:pt x="1948" y="159"/>
                  </a:lnTo>
                  <a:lnTo>
                    <a:pt x="1710" y="80"/>
                  </a:lnTo>
                  <a:lnTo>
                    <a:pt x="1431"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4" name="Google Shape;4554;p119"/>
            <p:cNvSpPr/>
            <p:nvPr/>
          </p:nvSpPr>
          <p:spPr>
            <a:xfrm>
              <a:off x="4049550" y="4952000"/>
              <a:ext cx="117325" cy="117325"/>
            </a:xfrm>
            <a:custGeom>
              <a:avLst/>
              <a:gdLst/>
              <a:ahLst/>
              <a:cxnLst/>
              <a:rect l="l" t="t" r="r" b="b"/>
              <a:pathLst>
                <a:path w="4693" h="4693" extrusionOk="0">
                  <a:moveTo>
                    <a:pt x="2546" y="0"/>
                  </a:moveTo>
                  <a:lnTo>
                    <a:pt x="2068" y="40"/>
                  </a:lnTo>
                  <a:lnTo>
                    <a:pt x="1631" y="120"/>
                  </a:lnTo>
                  <a:lnTo>
                    <a:pt x="1194" y="318"/>
                  </a:lnTo>
                  <a:lnTo>
                    <a:pt x="836" y="557"/>
                  </a:lnTo>
                  <a:lnTo>
                    <a:pt x="518" y="875"/>
                  </a:lnTo>
                  <a:lnTo>
                    <a:pt x="279" y="1273"/>
                  </a:lnTo>
                  <a:lnTo>
                    <a:pt x="160" y="1471"/>
                  </a:lnTo>
                  <a:lnTo>
                    <a:pt x="80" y="1710"/>
                  </a:lnTo>
                  <a:lnTo>
                    <a:pt x="41" y="1949"/>
                  </a:lnTo>
                  <a:lnTo>
                    <a:pt x="1" y="2187"/>
                  </a:lnTo>
                  <a:lnTo>
                    <a:pt x="1" y="2625"/>
                  </a:lnTo>
                  <a:lnTo>
                    <a:pt x="120" y="3102"/>
                  </a:lnTo>
                  <a:lnTo>
                    <a:pt x="279" y="3499"/>
                  </a:lnTo>
                  <a:lnTo>
                    <a:pt x="557" y="3857"/>
                  </a:lnTo>
                  <a:lnTo>
                    <a:pt x="876" y="4175"/>
                  </a:lnTo>
                  <a:lnTo>
                    <a:pt x="1273" y="4454"/>
                  </a:lnTo>
                  <a:lnTo>
                    <a:pt x="1472" y="4533"/>
                  </a:lnTo>
                  <a:lnTo>
                    <a:pt x="1711" y="4613"/>
                  </a:lnTo>
                  <a:lnTo>
                    <a:pt x="1949" y="4692"/>
                  </a:lnTo>
                  <a:lnTo>
                    <a:pt x="2625" y="4692"/>
                  </a:lnTo>
                  <a:lnTo>
                    <a:pt x="3063" y="4613"/>
                  </a:lnTo>
                  <a:lnTo>
                    <a:pt x="3500" y="4414"/>
                  </a:lnTo>
                  <a:lnTo>
                    <a:pt x="3858" y="4175"/>
                  </a:lnTo>
                  <a:lnTo>
                    <a:pt x="4176" y="3817"/>
                  </a:lnTo>
                  <a:lnTo>
                    <a:pt x="4454" y="3460"/>
                  </a:lnTo>
                  <a:lnTo>
                    <a:pt x="4534" y="3221"/>
                  </a:lnTo>
                  <a:lnTo>
                    <a:pt x="4613" y="3022"/>
                  </a:lnTo>
                  <a:lnTo>
                    <a:pt x="4653" y="2784"/>
                  </a:lnTo>
                  <a:lnTo>
                    <a:pt x="4693" y="2545"/>
                  </a:lnTo>
                  <a:lnTo>
                    <a:pt x="4693" y="2068"/>
                  </a:lnTo>
                  <a:lnTo>
                    <a:pt x="4574" y="1631"/>
                  </a:lnTo>
                  <a:lnTo>
                    <a:pt x="4414" y="1233"/>
                  </a:lnTo>
                  <a:lnTo>
                    <a:pt x="4136" y="835"/>
                  </a:lnTo>
                  <a:lnTo>
                    <a:pt x="3818" y="517"/>
                  </a:lnTo>
                  <a:lnTo>
                    <a:pt x="3460" y="279"/>
                  </a:lnTo>
                  <a:lnTo>
                    <a:pt x="3222" y="159"/>
                  </a:lnTo>
                  <a:lnTo>
                    <a:pt x="2983" y="80"/>
                  </a:lnTo>
                  <a:lnTo>
                    <a:pt x="2784" y="40"/>
                  </a:lnTo>
                  <a:lnTo>
                    <a:pt x="2546"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5" name="Google Shape;4555;p119"/>
            <p:cNvSpPr/>
            <p:nvPr/>
          </p:nvSpPr>
          <p:spPr>
            <a:xfrm>
              <a:off x="3039575" y="4649800"/>
              <a:ext cx="168025" cy="168025"/>
            </a:xfrm>
            <a:custGeom>
              <a:avLst/>
              <a:gdLst/>
              <a:ahLst/>
              <a:cxnLst/>
              <a:rect l="l" t="t" r="r" b="b"/>
              <a:pathLst>
                <a:path w="6721" h="6721" extrusionOk="0">
                  <a:moveTo>
                    <a:pt x="2943" y="0"/>
                  </a:moveTo>
                  <a:lnTo>
                    <a:pt x="2625" y="80"/>
                  </a:lnTo>
                  <a:lnTo>
                    <a:pt x="2307" y="159"/>
                  </a:lnTo>
                  <a:lnTo>
                    <a:pt x="2029" y="279"/>
                  </a:lnTo>
                  <a:lnTo>
                    <a:pt x="1751" y="398"/>
                  </a:lnTo>
                  <a:lnTo>
                    <a:pt x="1472" y="597"/>
                  </a:lnTo>
                  <a:lnTo>
                    <a:pt x="1194" y="756"/>
                  </a:lnTo>
                  <a:lnTo>
                    <a:pt x="955" y="994"/>
                  </a:lnTo>
                  <a:lnTo>
                    <a:pt x="756" y="1233"/>
                  </a:lnTo>
                  <a:lnTo>
                    <a:pt x="558" y="1511"/>
                  </a:lnTo>
                  <a:lnTo>
                    <a:pt x="399" y="1790"/>
                  </a:lnTo>
                  <a:lnTo>
                    <a:pt x="240" y="2108"/>
                  </a:lnTo>
                  <a:lnTo>
                    <a:pt x="120" y="2426"/>
                  </a:lnTo>
                  <a:lnTo>
                    <a:pt x="41" y="2744"/>
                  </a:lnTo>
                  <a:lnTo>
                    <a:pt x="1" y="3102"/>
                  </a:lnTo>
                  <a:lnTo>
                    <a:pt x="1" y="3420"/>
                  </a:lnTo>
                  <a:lnTo>
                    <a:pt x="41" y="3738"/>
                  </a:lnTo>
                  <a:lnTo>
                    <a:pt x="80" y="4056"/>
                  </a:lnTo>
                  <a:lnTo>
                    <a:pt x="160" y="4374"/>
                  </a:lnTo>
                  <a:lnTo>
                    <a:pt x="279" y="4692"/>
                  </a:lnTo>
                  <a:lnTo>
                    <a:pt x="438" y="4971"/>
                  </a:lnTo>
                  <a:lnTo>
                    <a:pt x="597" y="5249"/>
                  </a:lnTo>
                  <a:lnTo>
                    <a:pt x="796" y="5527"/>
                  </a:lnTo>
                  <a:lnTo>
                    <a:pt x="995" y="5766"/>
                  </a:lnTo>
                  <a:lnTo>
                    <a:pt x="1273" y="5965"/>
                  </a:lnTo>
                  <a:lnTo>
                    <a:pt x="1512" y="6164"/>
                  </a:lnTo>
                  <a:lnTo>
                    <a:pt x="1790" y="6323"/>
                  </a:lnTo>
                  <a:lnTo>
                    <a:pt x="2108" y="6482"/>
                  </a:lnTo>
                  <a:lnTo>
                    <a:pt x="2426" y="6561"/>
                  </a:lnTo>
                  <a:lnTo>
                    <a:pt x="2784" y="6641"/>
                  </a:lnTo>
                  <a:lnTo>
                    <a:pt x="3102" y="6681"/>
                  </a:lnTo>
                  <a:lnTo>
                    <a:pt x="3460" y="6720"/>
                  </a:lnTo>
                  <a:lnTo>
                    <a:pt x="3778" y="6681"/>
                  </a:lnTo>
                  <a:lnTo>
                    <a:pt x="4097" y="6641"/>
                  </a:lnTo>
                  <a:lnTo>
                    <a:pt x="4415" y="6561"/>
                  </a:lnTo>
                  <a:lnTo>
                    <a:pt x="4693" y="6442"/>
                  </a:lnTo>
                  <a:lnTo>
                    <a:pt x="5011" y="6283"/>
                  </a:lnTo>
                  <a:lnTo>
                    <a:pt x="5289" y="6124"/>
                  </a:lnTo>
                  <a:lnTo>
                    <a:pt x="5528" y="5925"/>
                  </a:lnTo>
                  <a:lnTo>
                    <a:pt x="5767" y="5686"/>
                  </a:lnTo>
                  <a:lnTo>
                    <a:pt x="5965" y="5448"/>
                  </a:lnTo>
                  <a:lnTo>
                    <a:pt x="6164" y="5209"/>
                  </a:lnTo>
                  <a:lnTo>
                    <a:pt x="6363" y="4891"/>
                  </a:lnTo>
                  <a:lnTo>
                    <a:pt x="6482" y="4613"/>
                  </a:lnTo>
                  <a:lnTo>
                    <a:pt x="6602" y="4255"/>
                  </a:lnTo>
                  <a:lnTo>
                    <a:pt x="6681" y="3937"/>
                  </a:lnTo>
                  <a:lnTo>
                    <a:pt x="6721" y="3619"/>
                  </a:lnTo>
                  <a:lnTo>
                    <a:pt x="6721" y="3261"/>
                  </a:lnTo>
                  <a:lnTo>
                    <a:pt x="6721" y="2943"/>
                  </a:lnTo>
                  <a:lnTo>
                    <a:pt x="6641" y="2625"/>
                  </a:lnTo>
                  <a:lnTo>
                    <a:pt x="6562" y="2307"/>
                  </a:lnTo>
                  <a:lnTo>
                    <a:pt x="6443" y="1988"/>
                  </a:lnTo>
                  <a:lnTo>
                    <a:pt x="6283" y="1710"/>
                  </a:lnTo>
                  <a:lnTo>
                    <a:pt x="6124" y="1432"/>
                  </a:lnTo>
                  <a:lnTo>
                    <a:pt x="5926" y="1193"/>
                  </a:lnTo>
                  <a:lnTo>
                    <a:pt x="5727" y="955"/>
                  </a:lnTo>
                  <a:lnTo>
                    <a:pt x="5488" y="716"/>
                  </a:lnTo>
                  <a:lnTo>
                    <a:pt x="5210" y="517"/>
                  </a:lnTo>
                  <a:lnTo>
                    <a:pt x="4932" y="358"/>
                  </a:lnTo>
                  <a:lnTo>
                    <a:pt x="4613" y="239"/>
                  </a:lnTo>
                  <a:lnTo>
                    <a:pt x="4295" y="120"/>
                  </a:lnTo>
                  <a:lnTo>
                    <a:pt x="3937" y="40"/>
                  </a:lnTo>
                  <a:lnTo>
                    <a:pt x="361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6" name="Google Shape;4556;p119"/>
            <p:cNvSpPr/>
            <p:nvPr/>
          </p:nvSpPr>
          <p:spPr>
            <a:xfrm>
              <a:off x="1572350" y="4220350"/>
              <a:ext cx="117325" cy="117325"/>
            </a:xfrm>
            <a:custGeom>
              <a:avLst/>
              <a:gdLst/>
              <a:ahLst/>
              <a:cxnLst/>
              <a:rect l="l" t="t" r="r" b="b"/>
              <a:pathLst>
                <a:path w="4693" h="4693" extrusionOk="0">
                  <a:moveTo>
                    <a:pt x="2068" y="1"/>
                  </a:moveTo>
                  <a:lnTo>
                    <a:pt x="1631" y="80"/>
                  </a:lnTo>
                  <a:lnTo>
                    <a:pt x="1193" y="279"/>
                  </a:lnTo>
                  <a:lnTo>
                    <a:pt x="835" y="518"/>
                  </a:lnTo>
                  <a:lnTo>
                    <a:pt x="517" y="876"/>
                  </a:lnTo>
                  <a:lnTo>
                    <a:pt x="279" y="1233"/>
                  </a:lnTo>
                  <a:lnTo>
                    <a:pt x="159" y="1472"/>
                  </a:lnTo>
                  <a:lnTo>
                    <a:pt x="80" y="1671"/>
                  </a:lnTo>
                  <a:lnTo>
                    <a:pt x="40" y="1909"/>
                  </a:lnTo>
                  <a:lnTo>
                    <a:pt x="0" y="2148"/>
                  </a:lnTo>
                  <a:lnTo>
                    <a:pt x="0" y="2625"/>
                  </a:lnTo>
                  <a:lnTo>
                    <a:pt x="120" y="3063"/>
                  </a:lnTo>
                  <a:lnTo>
                    <a:pt x="279" y="3460"/>
                  </a:lnTo>
                  <a:lnTo>
                    <a:pt x="557" y="3858"/>
                  </a:lnTo>
                  <a:lnTo>
                    <a:pt x="875" y="4176"/>
                  </a:lnTo>
                  <a:lnTo>
                    <a:pt x="1273" y="4414"/>
                  </a:lnTo>
                  <a:lnTo>
                    <a:pt x="1472" y="4534"/>
                  </a:lnTo>
                  <a:lnTo>
                    <a:pt x="1710" y="4613"/>
                  </a:lnTo>
                  <a:lnTo>
                    <a:pt x="1949" y="4653"/>
                  </a:lnTo>
                  <a:lnTo>
                    <a:pt x="2187" y="4693"/>
                  </a:lnTo>
                  <a:lnTo>
                    <a:pt x="2625" y="4693"/>
                  </a:lnTo>
                  <a:lnTo>
                    <a:pt x="3102" y="4574"/>
                  </a:lnTo>
                  <a:lnTo>
                    <a:pt x="3499" y="4375"/>
                  </a:lnTo>
                  <a:lnTo>
                    <a:pt x="3857" y="4136"/>
                  </a:lnTo>
                  <a:lnTo>
                    <a:pt x="4175" y="3818"/>
                  </a:lnTo>
                  <a:lnTo>
                    <a:pt x="4454" y="3420"/>
                  </a:lnTo>
                  <a:lnTo>
                    <a:pt x="4533" y="3222"/>
                  </a:lnTo>
                  <a:lnTo>
                    <a:pt x="4613" y="2983"/>
                  </a:lnTo>
                  <a:lnTo>
                    <a:pt x="4653" y="2744"/>
                  </a:lnTo>
                  <a:lnTo>
                    <a:pt x="4692" y="2506"/>
                  </a:lnTo>
                  <a:lnTo>
                    <a:pt x="4692" y="2068"/>
                  </a:lnTo>
                  <a:lnTo>
                    <a:pt x="4573" y="1591"/>
                  </a:lnTo>
                  <a:lnTo>
                    <a:pt x="4414" y="1194"/>
                  </a:lnTo>
                  <a:lnTo>
                    <a:pt x="4175" y="836"/>
                  </a:lnTo>
                  <a:lnTo>
                    <a:pt x="3817" y="518"/>
                  </a:lnTo>
                  <a:lnTo>
                    <a:pt x="3460" y="239"/>
                  </a:lnTo>
                  <a:lnTo>
                    <a:pt x="3221" y="160"/>
                  </a:lnTo>
                  <a:lnTo>
                    <a:pt x="2982" y="80"/>
                  </a:lnTo>
                  <a:lnTo>
                    <a:pt x="2784"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7" name="Google Shape;4557;p119"/>
            <p:cNvSpPr/>
            <p:nvPr/>
          </p:nvSpPr>
          <p:spPr>
            <a:xfrm>
              <a:off x="1968975" y="4893350"/>
              <a:ext cx="117325" cy="117325"/>
            </a:xfrm>
            <a:custGeom>
              <a:avLst/>
              <a:gdLst/>
              <a:ahLst/>
              <a:cxnLst/>
              <a:rect l="l" t="t" r="r" b="b"/>
              <a:pathLst>
                <a:path w="4693" h="4693" extrusionOk="0">
                  <a:moveTo>
                    <a:pt x="2068" y="0"/>
                  </a:moveTo>
                  <a:lnTo>
                    <a:pt x="1631" y="120"/>
                  </a:lnTo>
                  <a:lnTo>
                    <a:pt x="1233" y="279"/>
                  </a:lnTo>
                  <a:lnTo>
                    <a:pt x="836" y="557"/>
                  </a:lnTo>
                  <a:lnTo>
                    <a:pt x="517" y="875"/>
                  </a:lnTo>
                  <a:lnTo>
                    <a:pt x="279" y="1273"/>
                  </a:lnTo>
                  <a:lnTo>
                    <a:pt x="160" y="1471"/>
                  </a:lnTo>
                  <a:lnTo>
                    <a:pt x="80" y="1710"/>
                  </a:lnTo>
                  <a:lnTo>
                    <a:pt x="40" y="1949"/>
                  </a:lnTo>
                  <a:lnTo>
                    <a:pt x="1" y="2187"/>
                  </a:lnTo>
                  <a:lnTo>
                    <a:pt x="40" y="2625"/>
                  </a:lnTo>
                  <a:lnTo>
                    <a:pt x="120" y="3062"/>
                  </a:lnTo>
                  <a:lnTo>
                    <a:pt x="319" y="3499"/>
                  </a:lnTo>
                  <a:lnTo>
                    <a:pt x="557" y="3857"/>
                  </a:lnTo>
                  <a:lnTo>
                    <a:pt x="875" y="4175"/>
                  </a:lnTo>
                  <a:lnTo>
                    <a:pt x="1273" y="4454"/>
                  </a:lnTo>
                  <a:lnTo>
                    <a:pt x="1472" y="4533"/>
                  </a:lnTo>
                  <a:lnTo>
                    <a:pt x="1710" y="4613"/>
                  </a:lnTo>
                  <a:lnTo>
                    <a:pt x="1949" y="4652"/>
                  </a:lnTo>
                  <a:lnTo>
                    <a:pt x="2188" y="4692"/>
                  </a:lnTo>
                  <a:lnTo>
                    <a:pt x="2625" y="4692"/>
                  </a:lnTo>
                  <a:lnTo>
                    <a:pt x="3102" y="4573"/>
                  </a:lnTo>
                  <a:lnTo>
                    <a:pt x="3500" y="4414"/>
                  </a:lnTo>
                  <a:lnTo>
                    <a:pt x="3858" y="4136"/>
                  </a:lnTo>
                  <a:lnTo>
                    <a:pt x="4176" y="3817"/>
                  </a:lnTo>
                  <a:lnTo>
                    <a:pt x="4454" y="3420"/>
                  </a:lnTo>
                  <a:lnTo>
                    <a:pt x="4534" y="3221"/>
                  </a:lnTo>
                  <a:lnTo>
                    <a:pt x="4613" y="2982"/>
                  </a:lnTo>
                  <a:lnTo>
                    <a:pt x="4693" y="2744"/>
                  </a:lnTo>
                  <a:lnTo>
                    <a:pt x="4693" y="2545"/>
                  </a:lnTo>
                  <a:lnTo>
                    <a:pt x="4693" y="2068"/>
                  </a:lnTo>
                  <a:lnTo>
                    <a:pt x="4613" y="1631"/>
                  </a:lnTo>
                  <a:lnTo>
                    <a:pt x="4414" y="1193"/>
                  </a:lnTo>
                  <a:lnTo>
                    <a:pt x="4176" y="835"/>
                  </a:lnTo>
                  <a:lnTo>
                    <a:pt x="3818" y="517"/>
                  </a:lnTo>
                  <a:lnTo>
                    <a:pt x="3460" y="279"/>
                  </a:lnTo>
                  <a:lnTo>
                    <a:pt x="3221" y="159"/>
                  </a:lnTo>
                  <a:lnTo>
                    <a:pt x="3023" y="80"/>
                  </a:lnTo>
                  <a:lnTo>
                    <a:pt x="2784" y="40"/>
                  </a:lnTo>
                  <a:lnTo>
                    <a:pt x="2545"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8" name="Google Shape;4558;p119"/>
            <p:cNvSpPr/>
            <p:nvPr/>
          </p:nvSpPr>
          <p:spPr>
            <a:xfrm>
              <a:off x="2182700" y="4698500"/>
              <a:ext cx="168025" cy="168025"/>
            </a:xfrm>
            <a:custGeom>
              <a:avLst/>
              <a:gdLst/>
              <a:ahLst/>
              <a:cxnLst/>
              <a:rect l="l" t="t" r="r" b="b"/>
              <a:pathLst>
                <a:path w="6721" h="6721" extrusionOk="0">
                  <a:moveTo>
                    <a:pt x="2983" y="1"/>
                  </a:moveTo>
                  <a:lnTo>
                    <a:pt x="2625" y="80"/>
                  </a:lnTo>
                  <a:lnTo>
                    <a:pt x="2347" y="160"/>
                  </a:lnTo>
                  <a:lnTo>
                    <a:pt x="2028" y="279"/>
                  </a:lnTo>
                  <a:lnTo>
                    <a:pt x="1750" y="398"/>
                  </a:lnTo>
                  <a:lnTo>
                    <a:pt x="1472" y="597"/>
                  </a:lnTo>
                  <a:lnTo>
                    <a:pt x="1193" y="796"/>
                  </a:lnTo>
                  <a:lnTo>
                    <a:pt x="955" y="995"/>
                  </a:lnTo>
                  <a:lnTo>
                    <a:pt x="756" y="1233"/>
                  </a:lnTo>
                  <a:lnTo>
                    <a:pt x="557" y="1512"/>
                  </a:lnTo>
                  <a:lnTo>
                    <a:pt x="398" y="1790"/>
                  </a:lnTo>
                  <a:lnTo>
                    <a:pt x="239" y="2108"/>
                  </a:lnTo>
                  <a:lnTo>
                    <a:pt x="160" y="2426"/>
                  </a:lnTo>
                  <a:lnTo>
                    <a:pt x="80" y="2744"/>
                  </a:lnTo>
                  <a:lnTo>
                    <a:pt x="1" y="3102"/>
                  </a:lnTo>
                  <a:lnTo>
                    <a:pt x="1" y="3420"/>
                  </a:lnTo>
                  <a:lnTo>
                    <a:pt x="40" y="3738"/>
                  </a:lnTo>
                  <a:lnTo>
                    <a:pt x="80" y="4096"/>
                  </a:lnTo>
                  <a:lnTo>
                    <a:pt x="160" y="4375"/>
                  </a:lnTo>
                  <a:lnTo>
                    <a:pt x="279" y="4693"/>
                  </a:lnTo>
                  <a:lnTo>
                    <a:pt x="438" y="4971"/>
                  </a:lnTo>
                  <a:lnTo>
                    <a:pt x="597" y="5249"/>
                  </a:lnTo>
                  <a:lnTo>
                    <a:pt x="796" y="5528"/>
                  </a:lnTo>
                  <a:lnTo>
                    <a:pt x="1034" y="5766"/>
                  </a:lnTo>
                  <a:lnTo>
                    <a:pt x="1273" y="5965"/>
                  </a:lnTo>
                  <a:lnTo>
                    <a:pt x="1512" y="6164"/>
                  </a:lnTo>
                  <a:lnTo>
                    <a:pt x="1830" y="6323"/>
                  </a:lnTo>
                  <a:lnTo>
                    <a:pt x="2108" y="6482"/>
                  </a:lnTo>
                  <a:lnTo>
                    <a:pt x="2466" y="6601"/>
                  </a:lnTo>
                  <a:lnTo>
                    <a:pt x="2784" y="6641"/>
                  </a:lnTo>
                  <a:lnTo>
                    <a:pt x="3102" y="6721"/>
                  </a:lnTo>
                  <a:lnTo>
                    <a:pt x="3460" y="6721"/>
                  </a:lnTo>
                  <a:lnTo>
                    <a:pt x="3778" y="6681"/>
                  </a:lnTo>
                  <a:lnTo>
                    <a:pt x="4096" y="6641"/>
                  </a:lnTo>
                  <a:lnTo>
                    <a:pt x="4414" y="6562"/>
                  </a:lnTo>
                  <a:lnTo>
                    <a:pt x="4732" y="6442"/>
                  </a:lnTo>
                  <a:lnTo>
                    <a:pt x="5011" y="6283"/>
                  </a:lnTo>
                  <a:lnTo>
                    <a:pt x="5289" y="6124"/>
                  </a:lnTo>
                  <a:lnTo>
                    <a:pt x="5528" y="5925"/>
                  </a:lnTo>
                  <a:lnTo>
                    <a:pt x="5766" y="5687"/>
                  </a:lnTo>
                  <a:lnTo>
                    <a:pt x="6005" y="5448"/>
                  </a:lnTo>
                  <a:lnTo>
                    <a:pt x="6204" y="5210"/>
                  </a:lnTo>
                  <a:lnTo>
                    <a:pt x="6363" y="4892"/>
                  </a:lnTo>
                  <a:lnTo>
                    <a:pt x="6482" y="4613"/>
                  </a:lnTo>
                  <a:lnTo>
                    <a:pt x="6601" y="4255"/>
                  </a:lnTo>
                  <a:lnTo>
                    <a:pt x="6681" y="3937"/>
                  </a:lnTo>
                  <a:lnTo>
                    <a:pt x="6720" y="3619"/>
                  </a:lnTo>
                  <a:lnTo>
                    <a:pt x="6720" y="3261"/>
                  </a:lnTo>
                  <a:lnTo>
                    <a:pt x="6720" y="2943"/>
                  </a:lnTo>
                  <a:lnTo>
                    <a:pt x="6641" y="2625"/>
                  </a:lnTo>
                  <a:lnTo>
                    <a:pt x="6561" y="2307"/>
                  </a:lnTo>
                  <a:lnTo>
                    <a:pt x="6442" y="1989"/>
                  </a:lnTo>
                  <a:lnTo>
                    <a:pt x="6323" y="1711"/>
                  </a:lnTo>
                  <a:lnTo>
                    <a:pt x="6124" y="1432"/>
                  </a:lnTo>
                  <a:lnTo>
                    <a:pt x="5965" y="1194"/>
                  </a:lnTo>
                  <a:lnTo>
                    <a:pt x="5726" y="955"/>
                  </a:lnTo>
                  <a:lnTo>
                    <a:pt x="5488" y="716"/>
                  </a:lnTo>
                  <a:lnTo>
                    <a:pt x="5209" y="557"/>
                  </a:lnTo>
                  <a:lnTo>
                    <a:pt x="4931" y="359"/>
                  </a:lnTo>
                  <a:lnTo>
                    <a:pt x="4613" y="239"/>
                  </a:lnTo>
                  <a:lnTo>
                    <a:pt x="4295" y="120"/>
                  </a:lnTo>
                  <a:lnTo>
                    <a:pt x="3977" y="40"/>
                  </a:lnTo>
                  <a:lnTo>
                    <a:pt x="3619"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9" name="Google Shape;4559;p119"/>
            <p:cNvSpPr/>
            <p:nvPr/>
          </p:nvSpPr>
          <p:spPr>
            <a:xfrm>
              <a:off x="3068425" y="4078200"/>
              <a:ext cx="139175" cy="140200"/>
            </a:xfrm>
            <a:custGeom>
              <a:avLst/>
              <a:gdLst/>
              <a:ahLst/>
              <a:cxnLst/>
              <a:rect l="l" t="t" r="r" b="b"/>
              <a:pathLst>
                <a:path w="5567" h="5608" extrusionOk="0">
                  <a:moveTo>
                    <a:pt x="2704" y="1"/>
                  </a:moveTo>
                  <a:lnTo>
                    <a:pt x="2426" y="40"/>
                  </a:lnTo>
                  <a:lnTo>
                    <a:pt x="2187" y="80"/>
                  </a:lnTo>
                  <a:lnTo>
                    <a:pt x="1909" y="160"/>
                  </a:lnTo>
                  <a:lnTo>
                    <a:pt x="1670" y="239"/>
                  </a:lnTo>
                  <a:lnTo>
                    <a:pt x="1432" y="359"/>
                  </a:lnTo>
                  <a:lnTo>
                    <a:pt x="1193" y="518"/>
                  </a:lnTo>
                  <a:lnTo>
                    <a:pt x="994" y="677"/>
                  </a:lnTo>
                  <a:lnTo>
                    <a:pt x="795" y="836"/>
                  </a:lnTo>
                  <a:lnTo>
                    <a:pt x="597" y="1035"/>
                  </a:lnTo>
                  <a:lnTo>
                    <a:pt x="437" y="1273"/>
                  </a:lnTo>
                  <a:lnTo>
                    <a:pt x="318" y="1512"/>
                  </a:lnTo>
                  <a:lnTo>
                    <a:pt x="199" y="1750"/>
                  </a:lnTo>
                  <a:lnTo>
                    <a:pt x="80" y="2029"/>
                  </a:lnTo>
                  <a:lnTo>
                    <a:pt x="40" y="2307"/>
                  </a:lnTo>
                  <a:lnTo>
                    <a:pt x="0" y="2585"/>
                  </a:lnTo>
                  <a:lnTo>
                    <a:pt x="0" y="2864"/>
                  </a:lnTo>
                  <a:lnTo>
                    <a:pt x="0" y="3142"/>
                  </a:lnTo>
                  <a:lnTo>
                    <a:pt x="40" y="3420"/>
                  </a:lnTo>
                  <a:lnTo>
                    <a:pt x="119" y="3659"/>
                  </a:lnTo>
                  <a:lnTo>
                    <a:pt x="199" y="3937"/>
                  </a:lnTo>
                  <a:lnTo>
                    <a:pt x="318" y="4176"/>
                  </a:lnTo>
                  <a:lnTo>
                    <a:pt x="477" y="4375"/>
                  </a:lnTo>
                  <a:lnTo>
                    <a:pt x="636" y="4613"/>
                  </a:lnTo>
                  <a:lnTo>
                    <a:pt x="835" y="4812"/>
                  </a:lnTo>
                  <a:lnTo>
                    <a:pt x="1034" y="4971"/>
                  </a:lnTo>
                  <a:lnTo>
                    <a:pt x="1233" y="5130"/>
                  </a:lnTo>
                  <a:lnTo>
                    <a:pt x="1471" y="5289"/>
                  </a:lnTo>
                  <a:lnTo>
                    <a:pt x="1750" y="5408"/>
                  </a:lnTo>
                  <a:lnTo>
                    <a:pt x="2028" y="5488"/>
                  </a:lnTo>
                  <a:lnTo>
                    <a:pt x="2306" y="5568"/>
                  </a:lnTo>
                  <a:lnTo>
                    <a:pt x="2585" y="5607"/>
                  </a:lnTo>
                  <a:lnTo>
                    <a:pt x="2863" y="5607"/>
                  </a:lnTo>
                  <a:lnTo>
                    <a:pt x="3102" y="5568"/>
                  </a:lnTo>
                  <a:lnTo>
                    <a:pt x="3380" y="5528"/>
                  </a:lnTo>
                  <a:lnTo>
                    <a:pt x="3658" y="5448"/>
                  </a:lnTo>
                  <a:lnTo>
                    <a:pt x="3897" y="5369"/>
                  </a:lnTo>
                  <a:lnTo>
                    <a:pt x="4135" y="5249"/>
                  </a:lnTo>
                  <a:lnTo>
                    <a:pt x="4374" y="5090"/>
                  </a:lnTo>
                  <a:lnTo>
                    <a:pt x="4573" y="4931"/>
                  </a:lnTo>
                  <a:lnTo>
                    <a:pt x="4772" y="4772"/>
                  </a:lnTo>
                  <a:lnTo>
                    <a:pt x="4970" y="4573"/>
                  </a:lnTo>
                  <a:lnTo>
                    <a:pt x="5129" y="4335"/>
                  </a:lnTo>
                  <a:lnTo>
                    <a:pt x="5249" y="4096"/>
                  </a:lnTo>
                  <a:lnTo>
                    <a:pt x="5368" y="3858"/>
                  </a:lnTo>
                  <a:lnTo>
                    <a:pt x="5448" y="3579"/>
                  </a:lnTo>
                  <a:lnTo>
                    <a:pt x="5527" y="3301"/>
                  </a:lnTo>
                  <a:lnTo>
                    <a:pt x="5567" y="3023"/>
                  </a:lnTo>
                  <a:lnTo>
                    <a:pt x="5567" y="2744"/>
                  </a:lnTo>
                  <a:lnTo>
                    <a:pt x="5567" y="2466"/>
                  </a:lnTo>
                  <a:lnTo>
                    <a:pt x="5487" y="2188"/>
                  </a:lnTo>
                  <a:lnTo>
                    <a:pt x="5448" y="1949"/>
                  </a:lnTo>
                  <a:lnTo>
                    <a:pt x="5328" y="1711"/>
                  </a:lnTo>
                  <a:lnTo>
                    <a:pt x="5209" y="1432"/>
                  </a:lnTo>
                  <a:lnTo>
                    <a:pt x="5090" y="1233"/>
                  </a:lnTo>
                  <a:lnTo>
                    <a:pt x="4931" y="995"/>
                  </a:lnTo>
                  <a:lnTo>
                    <a:pt x="4732" y="796"/>
                  </a:lnTo>
                  <a:lnTo>
                    <a:pt x="4533" y="637"/>
                  </a:lnTo>
                  <a:lnTo>
                    <a:pt x="4294" y="478"/>
                  </a:lnTo>
                  <a:lnTo>
                    <a:pt x="4056" y="319"/>
                  </a:lnTo>
                  <a:lnTo>
                    <a:pt x="3817" y="200"/>
                  </a:lnTo>
                  <a:lnTo>
                    <a:pt x="3539" y="120"/>
                  </a:lnTo>
                  <a:lnTo>
                    <a:pt x="3261" y="40"/>
                  </a:lnTo>
                  <a:lnTo>
                    <a:pt x="2982" y="40"/>
                  </a:lnTo>
                  <a:lnTo>
                    <a:pt x="2704"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60" name="Google Shape;4560;p119"/>
            <p:cNvSpPr/>
            <p:nvPr/>
          </p:nvSpPr>
          <p:spPr>
            <a:xfrm>
              <a:off x="2567400" y="3906225"/>
              <a:ext cx="117325" cy="118325"/>
            </a:xfrm>
            <a:custGeom>
              <a:avLst/>
              <a:gdLst/>
              <a:ahLst/>
              <a:cxnLst/>
              <a:rect l="l" t="t" r="r" b="b"/>
              <a:pathLst>
                <a:path w="4693" h="4733" extrusionOk="0">
                  <a:moveTo>
                    <a:pt x="2546" y="1"/>
                  </a:moveTo>
                  <a:lnTo>
                    <a:pt x="2068" y="41"/>
                  </a:lnTo>
                  <a:lnTo>
                    <a:pt x="1631" y="120"/>
                  </a:lnTo>
                  <a:lnTo>
                    <a:pt x="1233" y="319"/>
                  </a:lnTo>
                  <a:lnTo>
                    <a:pt x="836" y="557"/>
                  </a:lnTo>
                  <a:lnTo>
                    <a:pt x="518" y="876"/>
                  </a:lnTo>
                  <a:lnTo>
                    <a:pt x="279" y="1273"/>
                  </a:lnTo>
                  <a:lnTo>
                    <a:pt x="160" y="1512"/>
                  </a:lnTo>
                  <a:lnTo>
                    <a:pt x="80" y="1711"/>
                  </a:lnTo>
                  <a:lnTo>
                    <a:pt x="40" y="1949"/>
                  </a:lnTo>
                  <a:lnTo>
                    <a:pt x="1" y="2188"/>
                  </a:lnTo>
                  <a:lnTo>
                    <a:pt x="40" y="2665"/>
                  </a:lnTo>
                  <a:lnTo>
                    <a:pt x="120" y="3102"/>
                  </a:lnTo>
                  <a:lnTo>
                    <a:pt x="319" y="3500"/>
                  </a:lnTo>
                  <a:lnTo>
                    <a:pt x="557" y="3898"/>
                  </a:lnTo>
                  <a:lnTo>
                    <a:pt x="875" y="4216"/>
                  </a:lnTo>
                  <a:lnTo>
                    <a:pt x="1273" y="4454"/>
                  </a:lnTo>
                  <a:lnTo>
                    <a:pt x="1472" y="4534"/>
                  </a:lnTo>
                  <a:lnTo>
                    <a:pt x="1710" y="4613"/>
                  </a:lnTo>
                  <a:lnTo>
                    <a:pt x="1949" y="4693"/>
                  </a:lnTo>
                  <a:lnTo>
                    <a:pt x="2188" y="4733"/>
                  </a:lnTo>
                  <a:lnTo>
                    <a:pt x="2665" y="4693"/>
                  </a:lnTo>
                  <a:lnTo>
                    <a:pt x="3102" y="4613"/>
                  </a:lnTo>
                  <a:lnTo>
                    <a:pt x="3500" y="4414"/>
                  </a:lnTo>
                  <a:lnTo>
                    <a:pt x="3858" y="4176"/>
                  </a:lnTo>
                  <a:lnTo>
                    <a:pt x="4176" y="3858"/>
                  </a:lnTo>
                  <a:lnTo>
                    <a:pt x="4454" y="3460"/>
                  </a:lnTo>
                  <a:lnTo>
                    <a:pt x="4534" y="3261"/>
                  </a:lnTo>
                  <a:lnTo>
                    <a:pt x="4613" y="3023"/>
                  </a:lnTo>
                  <a:lnTo>
                    <a:pt x="4693" y="2784"/>
                  </a:lnTo>
                  <a:lnTo>
                    <a:pt x="4693" y="2546"/>
                  </a:lnTo>
                  <a:lnTo>
                    <a:pt x="4693" y="2068"/>
                  </a:lnTo>
                  <a:lnTo>
                    <a:pt x="4613" y="1631"/>
                  </a:lnTo>
                  <a:lnTo>
                    <a:pt x="4414" y="1233"/>
                  </a:lnTo>
                  <a:lnTo>
                    <a:pt x="4176" y="836"/>
                  </a:lnTo>
                  <a:lnTo>
                    <a:pt x="3858" y="518"/>
                  </a:lnTo>
                  <a:lnTo>
                    <a:pt x="3460" y="279"/>
                  </a:lnTo>
                  <a:lnTo>
                    <a:pt x="3221" y="200"/>
                  </a:lnTo>
                  <a:lnTo>
                    <a:pt x="3023" y="120"/>
                  </a:lnTo>
                  <a:lnTo>
                    <a:pt x="2784" y="41"/>
                  </a:lnTo>
                  <a:lnTo>
                    <a:pt x="2546"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61" name="Google Shape;4561;p119"/>
            <p:cNvSpPr/>
            <p:nvPr/>
          </p:nvSpPr>
          <p:spPr>
            <a:xfrm>
              <a:off x="3448150" y="3110975"/>
              <a:ext cx="92475" cy="92475"/>
            </a:xfrm>
            <a:custGeom>
              <a:avLst/>
              <a:gdLst/>
              <a:ahLst/>
              <a:cxnLst/>
              <a:rect l="l" t="t" r="r" b="b"/>
              <a:pathLst>
                <a:path w="3699" h="3699" extrusionOk="0">
                  <a:moveTo>
                    <a:pt x="1829" y="1"/>
                  </a:moveTo>
                  <a:lnTo>
                    <a:pt x="1472" y="40"/>
                  </a:lnTo>
                  <a:lnTo>
                    <a:pt x="1114" y="160"/>
                  </a:lnTo>
                  <a:lnTo>
                    <a:pt x="796" y="319"/>
                  </a:lnTo>
                  <a:lnTo>
                    <a:pt x="517" y="557"/>
                  </a:lnTo>
                  <a:lnTo>
                    <a:pt x="319" y="796"/>
                  </a:lnTo>
                  <a:lnTo>
                    <a:pt x="120" y="1114"/>
                  </a:lnTo>
                  <a:lnTo>
                    <a:pt x="0" y="1472"/>
                  </a:lnTo>
                  <a:lnTo>
                    <a:pt x="0" y="1869"/>
                  </a:lnTo>
                  <a:lnTo>
                    <a:pt x="0" y="2227"/>
                  </a:lnTo>
                  <a:lnTo>
                    <a:pt x="120" y="2585"/>
                  </a:lnTo>
                  <a:lnTo>
                    <a:pt x="319" y="2903"/>
                  </a:lnTo>
                  <a:lnTo>
                    <a:pt x="517" y="3182"/>
                  </a:lnTo>
                  <a:lnTo>
                    <a:pt x="796" y="3380"/>
                  </a:lnTo>
                  <a:lnTo>
                    <a:pt x="1114" y="3579"/>
                  </a:lnTo>
                  <a:lnTo>
                    <a:pt x="1472" y="3659"/>
                  </a:lnTo>
                  <a:lnTo>
                    <a:pt x="1829" y="3698"/>
                  </a:lnTo>
                  <a:lnTo>
                    <a:pt x="2227" y="3659"/>
                  </a:lnTo>
                  <a:lnTo>
                    <a:pt x="2585" y="3579"/>
                  </a:lnTo>
                  <a:lnTo>
                    <a:pt x="2863" y="3380"/>
                  </a:lnTo>
                  <a:lnTo>
                    <a:pt x="3142" y="3182"/>
                  </a:lnTo>
                  <a:lnTo>
                    <a:pt x="3380" y="2903"/>
                  </a:lnTo>
                  <a:lnTo>
                    <a:pt x="3539" y="2585"/>
                  </a:lnTo>
                  <a:lnTo>
                    <a:pt x="3659" y="2227"/>
                  </a:lnTo>
                  <a:lnTo>
                    <a:pt x="3698" y="1869"/>
                  </a:lnTo>
                  <a:lnTo>
                    <a:pt x="3659" y="1472"/>
                  </a:lnTo>
                  <a:lnTo>
                    <a:pt x="3539" y="1114"/>
                  </a:lnTo>
                  <a:lnTo>
                    <a:pt x="3380" y="796"/>
                  </a:lnTo>
                  <a:lnTo>
                    <a:pt x="3142" y="557"/>
                  </a:lnTo>
                  <a:lnTo>
                    <a:pt x="2863" y="319"/>
                  </a:lnTo>
                  <a:lnTo>
                    <a:pt x="2585" y="160"/>
                  </a:lnTo>
                  <a:lnTo>
                    <a:pt x="2227" y="40"/>
                  </a:lnTo>
                  <a:lnTo>
                    <a:pt x="1829"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62" name="Google Shape;4562;p119"/>
            <p:cNvSpPr/>
            <p:nvPr/>
          </p:nvSpPr>
          <p:spPr>
            <a:xfrm>
              <a:off x="3764250" y="3208400"/>
              <a:ext cx="112375" cy="112350"/>
            </a:xfrm>
            <a:custGeom>
              <a:avLst/>
              <a:gdLst/>
              <a:ahLst/>
              <a:cxnLst/>
              <a:rect l="l" t="t" r="r" b="b"/>
              <a:pathLst>
                <a:path w="4495" h="4494" extrusionOk="0">
                  <a:moveTo>
                    <a:pt x="2267" y="0"/>
                  </a:moveTo>
                  <a:lnTo>
                    <a:pt x="1790" y="40"/>
                  </a:lnTo>
                  <a:lnTo>
                    <a:pt x="1393" y="199"/>
                  </a:lnTo>
                  <a:lnTo>
                    <a:pt x="995" y="398"/>
                  </a:lnTo>
                  <a:lnTo>
                    <a:pt x="677" y="676"/>
                  </a:lnTo>
                  <a:lnTo>
                    <a:pt x="399" y="994"/>
                  </a:lnTo>
                  <a:lnTo>
                    <a:pt x="200" y="1392"/>
                  </a:lnTo>
                  <a:lnTo>
                    <a:pt x="41" y="1790"/>
                  </a:lnTo>
                  <a:lnTo>
                    <a:pt x="1" y="2267"/>
                  </a:lnTo>
                  <a:lnTo>
                    <a:pt x="41" y="2704"/>
                  </a:lnTo>
                  <a:lnTo>
                    <a:pt x="200" y="3142"/>
                  </a:lnTo>
                  <a:lnTo>
                    <a:pt x="399" y="3499"/>
                  </a:lnTo>
                  <a:lnTo>
                    <a:pt x="677" y="3857"/>
                  </a:lnTo>
                  <a:lnTo>
                    <a:pt x="995" y="4136"/>
                  </a:lnTo>
                  <a:lnTo>
                    <a:pt x="1393" y="4334"/>
                  </a:lnTo>
                  <a:lnTo>
                    <a:pt x="1790" y="4454"/>
                  </a:lnTo>
                  <a:lnTo>
                    <a:pt x="2267" y="4493"/>
                  </a:lnTo>
                  <a:lnTo>
                    <a:pt x="2705" y="4454"/>
                  </a:lnTo>
                  <a:lnTo>
                    <a:pt x="3142" y="4334"/>
                  </a:lnTo>
                  <a:lnTo>
                    <a:pt x="3500" y="4136"/>
                  </a:lnTo>
                  <a:lnTo>
                    <a:pt x="3858" y="3857"/>
                  </a:lnTo>
                  <a:lnTo>
                    <a:pt x="4136" y="3499"/>
                  </a:lnTo>
                  <a:lnTo>
                    <a:pt x="4335" y="3142"/>
                  </a:lnTo>
                  <a:lnTo>
                    <a:pt x="4454" y="2704"/>
                  </a:lnTo>
                  <a:lnTo>
                    <a:pt x="4494" y="2267"/>
                  </a:lnTo>
                  <a:lnTo>
                    <a:pt x="4454" y="1790"/>
                  </a:lnTo>
                  <a:lnTo>
                    <a:pt x="4335" y="1392"/>
                  </a:lnTo>
                  <a:lnTo>
                    <a:pt x="4136" y="994"/>
                  </a:lnTo>
                  <a:lnTo>
                    <a:pt x="3858" y="676"/>
                  </a:lnTo>
                  <a:lnTo>
                    <a:pt x="3500" y="398"/>
                  </a:lnTo>
                  <a:lnTo>
                    <a:pt x="3142" y="199"/>
                  </a:lnTo>
                  <a:lnTo>
                    <a:pt x="2705" y="40"/>
                  </a:lnTo>
                  <a:lnTo>
                    <a:pt x="2267"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63" name="Google Shape;4563;p119"/>
            <p:cNvSpPr/>
            <p:nvPr/>
          </p:nvSpPr>
          <p:spPr>
            <a:xfrm>
              <a:off x="1820850" y="3036425"/>
              <a:ext cx="118325" cy="119300"/>
            </a:xfrm>
            <a:custGeom>
              <a:avLst/>
              <a:gdLst/>
              <a:ahLst/>
              <a:cxnLst/>
              <a:rect l="l" t="t" r="r" b="b"/>
              <a:pathLst>
                <a:path w="4733" h="4772" extrusionOk="0">
                  <a:moveTo>
                    <a:pt x="2546" y="0"/>
                  </a:moveTo>
                  <a:lnTo>
                    <a:pt x="2069" y="40"/>
                  </a:lnTo>
                  <a:lnTo>
                    <a:pt x="1631" y="120"/>
                  </a:lnTo>
                  <a:lnTo>
                    <a:pt x="1234" y="318"/>
                  </a:lnTo>
                  <a:lnTo>
                    <a:pt x="836" y="557"/>
                  </a:lnTo>
                  <a:lnTo>
                    <a:pt x="518" y="915"/>
                  </a:lnTo>
                  <a:lnTo>
                    <a:pt x="240" y="1312"/>
                  </a:lnTo>
                  <a:lnTo>
                    <a:pt x="160" y="1511"/>
                  </a:lnTo>
                  <a:lnTo>
                    <a:pt x="80" y="1750"/>
                  </a:lnTo>
                  <a:lnTo>
                    <a:pt x="41" y="1988"/>
                  </a:lnTo>
                  <a:lnTo>
                    <a:pt x="1" y="2227"/>
                  </a:lnTo>
                  <a:lnTo>
                    <a:pt x="1" y="2704"/>
                  </a:lnTo>
                  <a:lnTo>
                    <a:pt x="120" y="3142"/>
                  </a:lnTo>
                  <a:lnTo>
                    <a:pt x="279" y="3539"/>
                  </a:lnTo>
                  <a:lnTo>
                    <a:pt x="558" y="3937"/>
                  </a:lnTo>
                  <a:lnTo>
                    <a:pt x="876" y="4255"/>
                  </a:lnTo>
                  <a:lnTo>
                    <a:pt x="1273" y="4494"/>
                  </a:lnTo>
                  <a:lnTo>
                    <a:pt x="1472" y="4613"/>
                  </a:lnTo>
                  <a:lnTo>
                    <a:pt x="1711" y="4692"/>
                  </a:lnTo>
                  <a:lnTo>
                    <a:pt x="1949" y="4732"/>
                  </a:lnTo>
                  <a:lnTo>
                    <a:pt x="2188" y="4772"/>
                  </a:lnTo>
                  <a:lnTo>
                    <a:pt x="2665" y="4772"/>
                  </a:lnTo>
                  <a:lnTo>
                    <a:pt x="3102" y="4653"/>
                  </a:lnTo>
                  <a:lnTo>
                    <a:pt x="3540" y="4494"/>
                  </a:lnTo>
                  <a:lnTo>
                    <a:pt x="3898" y="4215"/>
                  </a:lnTo>
                  <a:lnTo>
                    <a:pt x="4216" y="3897"/>
                  </a:lnTo>
                  <a:lnTo>
                    <a:pt x="4494" y="3499"/>
                  </a:lnTo>
                  <a:lnTo>
                    <a:pt x="4574" y="3301"/>
                  </a:lnTo>
                  <a:lnTo>
                    <a:pt x="4653" y="3062"/>
                  </a:lnTo>
                  <a:lnTo>
                    <a:pt x="4733" y="2823"/>
                  </a:lnTo>
                  <a:lnTo>
                    <a:pt x="4733" y="2585"/>
                  </a:lnTo>
                  <a:lnTo>
                    <a:pt x="4733" y="2108"/>
                  </a:lnTo>
                  <a:lnTo>
                    <a:pt x="4653" y="1670"/>
                  </a:lnTo>
                  <a:lnTo>
                    <a:pt x="4454" y="1233"/>
                  </a:lnTo>
                  <a:lnTo>
                    <a:pt x="4216" y="875"/>
                  </a:lnTo>
                  <a:lnTo>
                    <a:pt x="3858" y="557"/>
                  </a:lnTo>
                  <a:lnTo>
                    <a:pt x="3460" y="279"/>
                  </a:lnTo>
                  <a:lnTo>
                    <a:pt x="3261" y="199"/>
                  </a:lnTo>
                  <a:lnTo>
                    <a:pt x="3023" y="120"/>
                  </a:lnTo>
                  <a:lnTo>
                    <a:pt x="2784" y="40"/>
                  </a:lnTo>
                  <a:lnTo>
                    <a:pt x="2546"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64" name="Google Shape;4564;p119"/>
            <p:cNvSpPr/>
            <p:nvPr/>
          </p:nvSpPr>
          <p:spPr>
            <a:xfrm>
              <a:off x="3957100" y="2074150"/>
              <a:ext cx="95475" cy="95475"/>
            </a:xfrm>
            <a:custGeom>
              <a:avLst/>
              <a:gdLst/>
              <a:ahLst/>
              <a:cxnLst/>
              <a:rect l="l" t="t" r="r" b="b"/>
              <a:pathLst>
                <a:path w="3819" h="3819" extrusionOk="0">
                  <a:moveTo>
                    <a:pt x="1909" y="1"/>
                  </a:moveTo>
                  <a:lnTo>
                    <a:pt x="1552" y="41"/>
                  </a:lnTo>
                  <a:lnTo>
                    <a:pt x="1194" y="160"/>
                  </a:lnTo>
                  <a:lnTo>
                    <a:pt x="876" y="359"/>
                  </a:lnTo>
                  <a:lnTo>
                    <a:pt x="597" y="558"/>
                  </a:lnTo>
                  <a:lnTo>
                    <a:pt x="359" y="876"/>
                  </a:lnTo>
                  <a:lnTo>
                    <a:pt x="160" y="1194"/>
                  </a:lnTo>
                  <a:lnTo>
                    <a:pt x="41" y="1552"/>
                  </a:lnTo>
                  <a:lnTo>
                    <a:pt x="1" y="1910"/>
                  </a:lnTo>
                  <a:lnTo>
                    <a:pt x="41" y="2307"/>
                  </a:lnTo>
                  <a:lnTo>
                    <a:pt x="160" y="2665"/>
                  </a:lnTo>
                  <a:lnTo>
                    <a:pt x="359" y="2983"/>
                  </a:lnTo>
                  <a:lnTo>
                    <a:pt x="597" y="3261"/>
                  </a:lnTo>
                  <a:lnTo>
                    <a:pt x="876" y="3500"/>
                  </a:lnTo>
                  <a:lnTo>
                    <a:pt x="1194" y="3699"/>
                  </a:lnTo>
                  <a:lnTo>
                    <a:pt x="1552" y="3778"/>
                  </a:lnTo>
                  <a:lnTo>
                    <a:pt x="1909" y="3818"/>
                  </a:lnTo>
                  <a:lnTo>
                    <a:pt x="2307" y="3778"/>
                  </a:lnTo>
                  <a:lnTo>
                    <a:pt x="2665" y="3699"/>
                  </a:lnTo>
                  <a:lnTo>
                    <a:pt x="2983" y="3500"/>
                  </a:lnTo>
                  <a:lnTo>
                    <a:pt x="3261" y="3261"/>
                  </a:lnTo>
                  <a:lnTo>
                    <a:pt x="3500" y="2983"/>
                  </a:lnTo>
                  <a:lnTo>
                    <a:pt x="3699" y="2665"/>
                  </a:lnTo>
                  <a:lnTo>
                    <a:pt x="3778" y="2307"/>
                  </a:lnTo>
                  <a:lnTo>
                    <a:pt x="3818" y="1910"/>
                  </a:lnTo>
                  <a:lnTo>
                    <a:pt x="3778" y="1552"/>
                  </a:lnTo>
                  <a:lnTo>
                    <a:pt x="3699" y="1194"/>
                  </a:lnTo>
                  <a:lnTo>
                    <a:pt x="3500" y="876"/>
                  </a:lnTo>
                  <a:lnTo>
                    <a:pt x="3261" y="558"/>
                  </a:lnTo>
                  <a:lnTo>
                    <a:pt x="2983" y="359"/>
                  </a:lnTo>
                  <a:lnTo>
                    <a:pt x="2665" y="160"/>
                  </a:lnTo>
                  <a:lnTo>
                    <a:pt x="2307" y="41"/>
                  </a:lnTo>
                  <a:lnTo>
                    <a:pt x="1909"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4565" name="Google Shape;4565;p119"/>
          <p:cNvGrpSpPr/>
          <p:nvPr/>
        </p:nvGrpSpPr>
        <p:grpSpPr>
          <a:xfrm>
            <a:off x="8262429" y="3676278"/>
            <a:ext cx="4352363" cy="3880569"/>
            <a:chOff x="1572350" y="1151675"/>
            <a:chExt cx="4851050" cy="4325200"/>
          </a:xfrm>
        </p:grpSpPr>
        <p:sp>
          <p:nvSpPr>
            <p:cNvPr id="4566" name="Google Shape;4566;p119"/>
            <p:cNvSpPr/>
            <p:nvPr/>
          </p:nvSpPr>
          <p:spPr>
            <a:xfrm>
              <a:off x="3968050" y="3267050"/>
              <a:ext cx="2041825" cy="1687950"/>
            </a:xfrm>
            <a:custGeom>
              <a:avLst/>
              <a:gdLst/>
              <a:ahLst/>
              <a:cxnLst/>
              <a:rect l="l" t="t" r="r" b="b"/>
              <a:pathLst>
                <a:path w="81673" h="67518" extrusionOk="0">
                  <a:moveTo>
                    <a:pt x="62229" y="676"/>
                  </a:moveTo>
                  <a:lnTo>
                    <a:pt x="80917" y="40638"/>
                  </a:lnTo>
                  <a:lnTo>
                    <a:pt x="57298" y="66722"/>
                  </a:lnTo>
                  <a:lnTo>
                    <a:pt x="32964" y="54475"/>
                  </a:lnTo>
                  <a:lnTo>
                    <a:pt x="955" y="36662"/>
                  </a:lnTo>
                  <a:lnTo>
                    <a:pt x="27277" y="3579"/>
                  </a:lnTo>
                  <a:lnTo>
                    <a:pt x="62229" y="676"/>
                  </a:lnTo>
                  <a:close/>
                  <a:moveTo>
                    <a:pt x="62587" y="0"/>
                  </a:moveTo>
                  <a:lnTo>
                    <a:pt x="27079" y="2943"/>
                  </a:lnTo>
                  <a:lnTo>
                    <a:pt x="26959" y="2982"/>
                  </a:lnTo>
                  <a:lnTo>
                    <a:pt x="0" y="36860"/>
                  </a:lnTo>
                  <a:lnTo>
                    <a:pt x="32645" y="55032"/>
                  </a:lnTo>
                  <a:lnTo>
                    <a:pt x="57418" y="67518"/>
                  </a:lnTo>
                  <a:lnTo>
                    <a:pt x="81673" y="40717"/>
                  </a:lnTo>
                  <a:lnTo>
                    <a:pt x="62706" y="199"/>
                  </a:lnTo>
                  <a:lnTo>
                    <a:pt x="62587"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67" name="Google Shape;4567;p119"/>
            <p:cNvSpPr/>
            <p:nvPr/>
          </p:nvSpPr>
          <p:spPr>
            <a:xfrm>
              <a:off x="3938225" y="4013600"/>
              <a:ext cx="1469250" cy="918525"/>
            </a:xfrm>
            <a:custGeom>
              <a:avLst/>
              <a:gdLst/>
              <a:ahLst/>
              <a:cxnLst/>
              <a:rect l="l" t="t" r="r" b="b"/>
              <a:pathLst>
                <a:path w="58770" h="36741" extrusionOk="0">
                  <a:moveTo>
                    <a:pt x="24852" y="676"/>
                  </a:moveTo>
                  <a:lnTo>
                    <a:pt x="55708" y="12565"/>
                  </a:lnTo>
                  <a:lnTo>
                    <a:pt x="3340" y="6760"/>
                  </a:lnTo>
                  <a:lnTo>
                    <a:pt x="24852" y="676"/>
                  </a:lnTo>
                  <a:close/>
                  <a:moveTo>
                    <a:pt x="24892" y="0"/>
                  </a:moveTo>
                  <a:lnTo>
                    <a:pt x="0" y="7038"/>
                  </a:lnTo>
                  <a:lnTo>
                    <a:pt x="57378" y="13400"/>
                  </a:lnTo>
                  <a:lnTo>
                    <a:pt x="58133" y="36741"/>
                  </a:lnTo>
                  <a:lnTo>
                    <a:pt x="58770" y="36741"/>
                  </a:lnTo>
                  <a:lnTo>
                    <a:pt x="58014" y="12764"/>
                  </a:lnTo>
                  <a:lnTo>
                    <a:pt x="24892"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68" name="Google Shape;4568;p119"/>
            <p:cNvSpPr/>
            <p:nvPr/>
          </p:nvSpPr>
          <p:spPr>
            <a:xfrm>
              <a:off x="4769250" y="3825700"/>
              <a:ext cx="621325" cy="828100"/>
            </a:xfrm>
            <a:custGeom>
              <a:avLst/>
              <a:gdLst/>
              <a:ahLst/>
              <a:cxnLst/>
              <a:rect l="l" t="t" r="r" b="b"/>
              <a:pathLst>
                <a:path w="24853" h="33124" extrusionOk="0">
                  <a:moveTo>
                    <a:pt x="17656" y="1591"/>
                  </a:moveTo>
                  <a:lnTo>
                    <a:pt x="24057" y="20479"/>
                  </a:lnTo>
                  <a:lnTo>
                    <a:pt x="1512" y="31692"/>
                  </a:lnTo>
                  <a:lnTo>
                    <a:pt x="17656" y="1591"/>
                  </a:lnTo>
                  <a:close/>
                  <a:moveTo>
                    <a:pt x="17815" y="1"/>
                  </a:moveTo>
                  <a:lnTo>
                    <a:pt x="1" y="33123"/>
                  </a:lnTo>
                  <a:lnTo>
                    <a:pt x="1" y="33123"/>
                  </a:lnTo>
                  <a:lnTo>
                    <a:pt x="24853" y="20797"/>
                  </a:lnTo>
                  <a:lnTo>
                    <a:pt x="17815"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69" name="Google Shape;4569;p119"/>
            <p:cNvSpPr/>
            <p:nvPr/>
          </p:nvSpPr>
          <p:spPr>
            <a:xfrm>
              <a:off x="4550575" y="3238225"/>
              <a:ext cx="1476200" cy="1111375"/>
            </a:xfrm>
            <a:custGeom>
              <a:avLst/>
              <a:gdLst/>
              <a:ahLst/>
              <a:cxnLst/>
              <a:rect l="l" t="t" r="r" b="b"/>
              <a:pathLst>
                <a:path w="59048" h="44455" extrusionOk="0">
                  <a:moveTo>
                    <a:pt x="38530" y="3300"/>
                  </a:moveTo>
                  <a:lnTo>
                    <a:pt x="35031" y="28669"/>
                  </a:lnTo>
                  <a:lnTo>
                    <a:pt x="26919" y="24136"/>
                  </a:lnTo>
                  <a:lnTo>
                    <a:pt x="32208" y="14712"/>
                  </a:lnTo>
                  <a:lnTo>
                    <a:pt x="35787" y="8311"/>
                  </a:lnTo>
                  <a:lnTo>
                    <a:pt x="38530" y="3300"/>
                  </a:lnTo>
                  <a:close/>
                  <a:moveTo>
                    <a:pt x="4056" y="5050"/>
                  </a:moveTo>
                  <a:lnTo>
                    <a:pt x="25925" y="24096"/>
                  </a:lnTo>
                  <a:lnTo>
                    <a:pt x="756" y="30936"/>
                  </a:lnTo>
                  <a:lnTo>
                    <a:pt x="4056" y="5050"/>
                  </a:lnTo>
                  <a:close/>
                  <a:moveTo>
                    <a:pt x="35508" y="29663"/>
                  </a:moveTo>
                  <a:lnTo>
                    <a:pt x="56940" y="41592"/>
                  </a:lnTo>
                  <a:lnTo>
                    <a:pt x="33560" y="43779"/>
                  </a:lnTo>
                  <a:lnTo>
                    <a:pt x="35508" y="29663"/>
                  </a:lnTo>
                  <a:close/>
                  <a:moveTo>
                    <a:pt x="39484" y="0"/>
                  </a:moveTo>
                  <a:lnTo>
                    <a:pt x="39365" y="40"/>
                  </a:lnTo>
                  <a:lnTo>
                    <a:pt x="39286" y="80"/>
                  </a:lnTo>
                  <a:lnTo>
                    <a:pt x="39286" y="119"/>
                  </a:lnTo>
                  <a:lnTo>
                    <a:pt x="38809" y="1392"/>
                  </a:lnTo>
                  <a:lnTo>
                    <a:pt x="38371" y="2267"/>
                  </a:lnTo>
                  <a:lnTo>
                    <a:pt x="37337" y="4135"/>
                  </a:lnTo>
                  <a:lnTo>
                    <a:pt x="34117" y="9981"/>
                  </a:lnTo>
                  <a:lnTo>
                    <a:pt x="26442" y="23699"/>
                  </a:lnTo>
                  <a:lnTo>
                    <a:pt x="3579" y="3778"/>
                  </a:lnTo>
                  <a:lnTo>
                    <a:pt x="0" y="31771"/>
                  </a:lnTo>
                  <a:lnTo>
                    <a:pt x="26442" y="24613"/>
                  </a:lnTo>
                  <a:lnTo>
                    <a:pt x="34912" y="29345"/>
                  </a:lnTo>
                  <a:lnTo>
                    <a:pt x="32844" y="44455"/>
                  </a:lnTo>
                  <a:lnTo>
                    <a:pt x="59048" y="42069"/>
                  </a:lnTo>
                  <a:lnTo>
                    <a:pt x="35628" y="28987"/>
                  </a:lnTo>
                  <a:lnTo>
                    <a:pt x="39604" y="199"/>
                  </a:lnTo>
                  <a:lnTo>
                    <a:pt x="39604" y="119"/>
                  </a:lnTo>
                  <a:lnTo>
                    <a:pt x="39564" y="80"/>
                  </a:lnTo>
                  <a:lnTo>
                    <a:pt x="39484" y="0"/>
                  </a:lnTo>
                  <a:close/>
                </a:path>
              </a:pathLst>
            </a:custGeom>
            <a:solidFill>
              <a:srgbClr val="54545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0" name="Google Shape;4570;p119"/>
            <p:cNvSpPr/>
            <p:nvPr/>
          </p:nvSpPr>
          <p:spPr>
            <a:xfrm>
              <a:off x="4560500" y="4022550"/>
              <a:ext cx="25" cy="25"/>
            </a:xfrm>
            <a:custGeom>
              <a:avLst/>
              <a:gdLst/>
              <a:ahLst/>
              <a:cxnLst/>
              <a:rect l="l" t="t" r="r" b="b"/>
              <a:pathLst>
                <a:path w="1" h="1" fill="none" extrusionOk="0">
                  <a:moveTo>
                    <a:pt x="1" y="0"/>
                  </a:moveTo>
                  <a:lnTo>
                    <a:pt x="1" y="0"/>
                  </a:lnTo>
                </a:path>
              </a:pathLst>
            </a:custGeom>
            <a:solidFill>
              <a:srgbClr val="5E5E5E"/>
            </a:solidFill>
            <a:ln w="11925" cap="rnd" cmpd="sng">
              <a:solidFill>
                <a:srgbClr val="FAFAFA"/>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1" name="Google Shape;4571;p119"/>
            <p:cNvSpPr/>
            <p:nvPr/>
          </p:nvSpPr>
          <p:spPr>
            <a:xfrm>
              <a:off x="5320975" y="4864525"/>
              <a:ext cx="162050" cy="162050"/>
            </a:xfrm>
            <a:custGeom>
              <a:avLst/>
              <a:gdLst/>
              <a:ahLst/>
              <a:cxnLst/>
              <a:rect l="l" t="t" r="r" b="b"/>
              <a:pathLst>
                <a:path w="6482" h="6482" extrusionOk="0">
                  <a:moveTo>
                    <a:pt x="2903" y="0"/>
                  </a:moveTo>
                  <a:lnTo>
                    <a:pt x="2585" y="40"/>
                  </a:lnTo>
                  <a:lnTo>
                    <a:pt x="2306" y="119"/>
                  </a:lnTo>
                  <a:lnTo>
                    <a:pt x="1988" y="239"/>
                  </a:lnTo>
                  <a:lnTo>
                    <a:pt x="1710" y="398"/>
                  </a:lnTo>
                  <a:lnTo>
                    <a:pt x="1432" y="557"/>
                  </a:lnTo>
                  <a:lnTo>
                    <a:pt x="1153" y="756"/>
                  </a:lnTo>
                  <a:lnTo>
                    <a:pt x="915" y="994"/>
                  </a:lnTo>
                  <a:lnTo>
                    <a:pt x="716" y="1233"/>
                  </a:lnTo>
                  <a:lnTo>
                    <a:pt x="517" y="1471"/>
                  </a:lnTo>
                  <a:lnTo>
                    <a:pt x="358" y="1750"/>
                  </a:lnTo>
                  <a:lnTo>
                    <a:pt x="239" y="2028"/>
                  </a:lnTo>
                  <a:lnTo>
                    <a:pt x="120" y="2346"/>
                  </a:lnTo>
                  <a:lnTo>
                    <a:pt x="40" y="2624"/>
                  </a:lnTo>
                  <a:lnTo>
                    <a:pt x="0" y="2943"/>
                  </a:lnTo>
                  <a:lnTo>
                    <a:pt x="0" y="3261"/>
                  </a:lnTo>
                  <a:lnTo>
                    <a:pt x="0" y="3579"/>
                  </a:lnTo>
                  <a:lnTo>
                    <a:pt x="80" y="3857"/>
                  </a:lnTo>
                  <a:lnTo>
                    <a:pt x="159" y="4175"/>
                  </a:lnTo>
                  <a:lnTo>
                    <a:pt x="239" y="4493"/>
                  </a:lnTo>
                  <a:lnTo>
                    <a:pt x="398" y="4772"/>
                  </a:lnTo>
                  <a:lnTo>
                    <a:pt x="557" y="5050"/>
                  </a:lnTo>
                  <a:lnTo>
                    <a:pt x="756" y="5328"/>
                  </a:lnTo>
                  <a:lnTo>
                    <a:pt x="994" y="5567"/>
                  </a:lnTo>
                  <a:lnTo>
                    <a:pt x="1233" y="5766"/>
                  </a:lnTo>
                  <a:lnTo>
                    <a:pt x="1471" y="5965"/>
                  </a:lnTo>
                  <a:lnTo>
                    <a:pt x="1750" y="6124"/>
                  </a:lnTo>
                  <a:lnTo>
                    <a:pt x="2028" y="6243"/>
                  </a:lnTo>
                  <a:lnTo>
                    <a:pt x="2346" y="6362"/>
                  </a:lnTo>
                  <a:lnTo>
                    <a:pt x="2625" y="6402"/>
                  </a:lnTo>
                  <a:lnTo>
                    <a:pt x="2943" y="6442"/>
                  </a:lnTo>
                  <a:lnTo>
                    <a:pt x="3261" y="6481"/>
                  </a:lnTo>
                  <a:lnTo>
                    <a:pt x="3579" y="6442"/>
                  </a:lnTo>
                  <a:lnTo>
                    <a:pt x="3897" y="6402"/>
                  </a:lnTo>
                  <a:lnTo>
                    <a:pt x="4175" y="6322"/>
                  </a:lnTo>
                  <a:lnTo>
                    <a:pt x="4493" y="6203"/>
                  </a:lnTo>
                  <a:lnTo>
                    <a:pt x="4772" y="6084"/>
                  </a:lnTo>
                  <a:lnTo>
                    <a:pt x="5090" y="5925"/>
                  </a:lnTo>
                  <a:lnTo>
                    <a:pt x="5328" y="5686"/>
                  </a:lnTo>
                  <a:lnTo>
                    <a:pt x="5567" y="5487"/>
                  </a:lnTo>
                  <a:lnTo>
                    <a:pt x="5806" y="5249"/>
                  </a:lnTo>
                  <a:lnTo>
                    <a:pt x="5965" y="4970"/>
                  </a:lnTo>
                  <a:lnTo>
                    <a:pt x="6124" y="4732"/>
                  </a:lnTo>
                  <a:lnTo>
                    <a:pt x="6243" y="4414"/>
                  </a:lnTo>
                  <a:lnTo>
                    <a:pt x="6362" y="4135"/>
                  </a:lnTo>
                  <a:lnTo>
                    <a:pt x="6442" y="3817"/>
                  </a:lnTo>
                  <a:lnTo>
                    <a:pt x="6482" y="3539"/>
                  </a:lnTo>
                  <a:lnTo>
                    <a:pt x="6482" y="3221"/>
                  </a:lnTo>
                  <a:lnTo>
                    <a:pt x="6482" y="2903"/>
                  </a:lnTo>
                  <a:lnTo>
                    <a:pt x="6442" y="2585"/>
                  </a:lnTo>
                  <a:lnTo>
                    <a:pt x="6362" y="2267"/>
                  </a:lnTo>
                  <a:lnTo>
                    <a:pt x="6243" y="1988"/>
                  </a:lnTo>
                  <a:lnTo>
                    <a:pt x="6084" y="1670"/>
                  </a:lnTo>
                  <a:lnTo>
                    <a:pt x="5925" y="1392"/>
                  </a:lnTo>
                  <a:lnTo>
                    <a:pt x="5726" y="1153"/>
                  </a:lnTo>
                  <a:lnTo>
                    <a:pt x="5487" y="915"/>
                  </a:lnTo>
                  <a:lnTo>
                    <a:pt x="5249" y="676"/>
                  </a:lnTo>
                  <a:lnTo>
                    <a:pt x="5010" y="517"/>
                  </a:lnTo>
                  <a:lnTo>
                    <a:pt x="4732" y="358"/>
                  </a:lnTo>
                  <a:lnTo>
                    <a:pt x="4454" y="199"/>
                  </a:lnTo>
                  <a:lnTo>
                    <a:pt x="4136" y="119"/>
                  </a:lnTo>
                  <a:lnTo>
                    <a:pt x="3857" y="40"/>
                  </a:lnTo>
                  <a:lnTo>
                    <a:pt x="353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2" name="Google Shape;4572;p119"/>
            <p:cNvSpPr/>
            <p:nvPr/>
          </p:nvSpPr>
          <p:spPr>
            <a:xfrm>
              <a:off x="5457150" y="3205400"/>
              <a:ext cx="141175" cy="141200"/>
            </a:xfrm>
            <a:custGeom>
              <a:avLst/>
              <a:gdLst/>
              <a:ahLst/>
              <a:cxnLst/>
              <a:rect l="l" t="t" r="r" b="b"/>
              <a:pathLst>
                <a:path w="5647" h="5648" extrusionOk="0">
                  <a:moveTo>
                    <a:pt x="2546" y="1"/>
                  </a:moveTo>
                  <a:lnTo>
                    <a:pt x="2267" y="41"/>
                  </a:lnTo>
                  <a:lnTo>
                    <a:pt x="2029" y="120"/>
                  </a:lnTo>
                  <a:lnTo>
                    <a:pt x="1750" y="200"/>
                  </a:lnTo>
                  <a:lnTo>
                    <a:pt x="1512" y="319"/>
                  </a:lnTo>
                  <a:lnTo>
                    <a:pt x="1233" y="478"/>
                  </a:lnTo>
                  <a:lnTo>
                    <a:pt x="1035" y="637"/>
                  </a:lnTo>
                  <a:lnTo>
                    <a:pt x="796" y="836"/>
                  </a:lnTo>
                  <a:lnTo>
                    <a:pt x="637" y="1075"/>
                  </a:lnTo>
                  <a:lnTo>
                    <a:pt x="478" y="1273"/>
                  </a:lnTo>
                  <a:lnTo>
                    <a:pt x="319" y="1512"/>
                  </a:lnTo>
                  <a:lnTo>
                    <a:pt x="200" y="1751"/>
                  </a:lnTo>
                  <a:lnTo>
                    <a:pt x="120" y="2029"/>
                  </a:lnTo>
                  <a:lnTo>
                    <a:pt x="80" y="2267"/>
                  </a:lnTo>
                  <a:lnTo>
                    <a:pt x="40" y="2546"/>
                  </a:lnTo>
                  <a:lnTo>
                    <a:pt x="1" y="2824"/>
                  </a:lnTo>
                  <a:lnTo>
                    <a:pt x="40" y="3102"/>
                  </a:lnTo>
                  <a:lnTo>
                    <a:pt x="80" y="3381"/>
                  </a:lnTo>
                  <a:lnTo>
                    <a:pt x="120" y="3619"/>
                  </a:lnTo>
                  <a:lnTo>
                    <a:pt x="239" y="3898"/>
                  </a:lnTo>
                  <a:lnTo>
                    <a:pt x="359" y="4136"/>
                  </a:lnTo>
                  <a:lnTo>
                    <a:pt x="518" y="4415"/>
                  </a:lnTo>
                  <a:lnTo>
                    <a:pt x="677" y="4613"/>
                  </a:lnTo>
                  <a:lnTo>
                    <a:pt x="875" y="4852"/>
                  </a:lnTo>
                  <a:lnTo>
                    <a:pt x="1074" y="5011"/>
                  </a:lnTo>
                  <a:lnTo>
                    <a:pt x="1313" y="5170"/>
                  </a:lnTo>
                  <a:lnTo>
                    <a:pt x="1551" y="5329"/>
                  </a:lnTo>
                  <a:lnTo>
                    <a:pt x="1790" y="5448"/>
                  </a:lnTo>
                  <a:lnTo>
                    <a:pt x="2068" y="5528"/>
                  </a:lnTo>
                  <a:lnTo>
                    <a:pt x="2307" y="5568"/>
                  </a:lnTo>
                  <a:lnTo>
                    <a:pt x="2585" y="5608"/>
                  </a:lnTo>
                  <a:lnTo>
                    <a:pt x="2864" y="5647"/>
                  </a:lnTo>
                  <a:lnTo>
                    <a:pt x="3142" y="5608"/>
                  </a:lnTo>
                  <a:lnTo>
                    <a:pt x="3381" y="5568"/>
                  </a:lnTo>
                  <a:lnTo>
                    <a:pt x="3659" y="5528"/>
                  </a:lnTo>
                  <a:lnTo>
                    <a:pt x="3937" y="5409"/>
                  </a:lnTo>
                  <a:lnTo>
                    <a:pt x="4176" y="5289"/>
                  </a:lnTo>
                  <a:lnTo>
                    <a:pt x="4414" y="5130"/>
                  </a:lnTo>
                  <a:lnTo>
                    <a:pt x="4653" y="4971"/>
                  </a:lnTo>
                  <a:lnTo>
                    <a:pt x="4852" y="4773"/>
                  </a:lnTo>
                  <a:lnTo>
                    <a:pt x="5051" y="4574"/>
                  </a:lnTo>
                  <a:lnTo>
                    <a:pt x="5210" y="4335"/>
                  </a:lnTo>
                  <a:lnTo>
                    <a:pt x="5369" y="4097"/>
                  </a:lnTo>
                  <a:lnTo>
                    <a:pt x="5448" y="3858"/>
                  </a:lnTo>
                  <a:lnTo>
                    <a:pt x="5567" y="3580"/>
                  </a:lnTo>
                  <a:lnTo>
                    <a:pt x="5607" y="3341"/>
                  </a:lnTo>
                  <a:lnTo>
                    <a:pt x="5647" y="3063"/>
                  </a:lnTo>
                  <a:lnTo>
                    <a:pt x="5647" y="2784"/>
                  </a:lnTo>
                  <a:lnTo>
                    <a:pt x="5647" y="2506"/>
                  </a:lnTo>
                  <a:lnTo>
                    <a:pt x="5607" y="2267"/>
                  </a:lnTo>
                  <a:lnTo>
                    <a:pt x="5528" y="1989"/>
                  </a:lnTo>
                  <a:lnTo>
                    <a:pt x="5448" y="1711"/>
                  </a:lnTo>
                  <a:lnTo>
                    <a:pt x="5329" y="1472"/>
                  </a:lnTo>
                  <a:lnTo>
                    <a:pt x="5170" y="1234"/>
                  </a:lnTo>
                  <a:lnTo>
                    <a:pt x="5011" y="995"/>
                  </a:lnTo>
                  <a:lnTo>
                    <a:pt x="4812" y="796"/>
                  </a:lnTo>
                  <a:lnTo>
                    <a:pt x="4613" y="597"/>
                  </a:lnTo>
                  <a:lnTo>
                    <a:pt x="4375" y="438"/>
                  </a:lnTo>
                  <a:lnTo>
                    <a:pt x="4136" y="279"/>
                  </a:lnTo>
                  <a:lnTo>
                    <a:pt x="3897" y="200"/>
                  </a:lnTo>
                  <a:lnTo>
                    <a:pt x="3619" y="81"/>
                  </a:lnTo>
                  <a:lnTo>
                    <a:pt x="3381" y="41"/>
                  </a:lnTo>
                  <a:lnTo>
                    <a:pt x="3102"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3" name="Google Shape;4573;p119"/>
            <p:cNvSpPr/>
            <p:nvPr/>
          </p:nvSpPr>
          <p:spPr>
            <a:xfrm>
              <a:off x="4476000" y="3938050"/>
              <a:ext cx="168025" cy="168025"/>
            </a:xfrm>
            <a:custGeom>
              <a:avLst/>
              <a:gdLst/>
              <a:ahLst/>
              <a:cxnLst/>
              <a:rect l="l" t="t" r="r" b="b"/>
              <a:pathLst>
                <a:path w="6721" h="6721" extrusionOk="0">
                  <a:moveTo>
                    <a:pt x="3023" y="0"/>
                  </a:moveTo>
                  <a:lnTo>
                    <a:pt x="2705" y="80"/>
                  </a:lnTo>
                  <a:lnTo>
                    <a:pt x="2387" y="159"/>
                  </a:lnTo>
                  <a:lnTo>
                    <a:pt x="2069" y="279"/>
                  </a:lnTo>
                  <a:lnTo>
                    <a:pt x="1751" y="398"/>
                  </a:lnTo>
                  <a:lnTo>
                    <a:pt x="1472" y="597"/>
                  </a:lnTo>
                  <a:lnTo>
                    <a:pt x="1194" y="795"/>
                  </a:lnTo>
                  <a:lnTo>
                    <a:pt x="955" y="1034"/>
                  </a:lnTo>
                  <a:lnTo>
                    <a:pt x="717" y="1273"/>
                  </a:lnTo>
                  <a:lnTo>
                    <a:pt x="518" y="1551"/>
                  </a:lnTo>
                  <a:lnTo>
                    <a:pt x="359" y="1829"/>
                  </a:lnTo>
                  <a:lnTo>
                    <a:pt x="240" y="2108"/>
                  </a:lnTo>
                  <a:lnTo>
                    <a:pt x="120" y="2426"/>
                  </a:lnTo>
                  <a:lnTo>
                    <a:pt x="41" y="2744"/>
                  </a:lnTo>
                  <a:lnTo>
                    <a:pt x="1" y="3062"/>
                  </a:lnTo>
                  <a:lnTo>
                    <a:pt x="1" y="3380"/>
                  </a:lnTo>
                  <a:lnTo>
                    <a:pt x="1" y="3698"/>
                  </a:lnTo>
                  <a:lnTo>
                    <a:pt x="81" y="4016"/>
                  </a:lnTo>
                  <a:lnTo>
                    <a:pt x="160" y="4334"/>
                  </a:lnTo>
                  <a:lnTo>
                    <a:pt x="279" y="4652"/>
                  </a:lnTo>
                  <a:lnTo>
                    <a:pt x="399" y="4971"/>
                  </a:lnTo>
                  <a:lnTo>
                    <a:pt x="597" y="5249"/>
                  </a:lnTo>
                  <a:lnTo>
                    <a:pt x="796" y="5527"/>
                  </a:lnTo>
                  <a:lnTo>
                    <a:pt x="1035" y="5766"/>
                  </a:lnTo>
                  <a:lnTo>
                    <a:pt x="1273" y="6004"/>
                  </a:lnTo>
                  <a:lnTo>
                    <a:pt x="1552" y="6203"/>
                  </a:lnTo>
                  <a:lnTo>
                    <a:pt x="1830" y="6362"/>
                  </a:lnTo>
                  <a:lnTo>
                    <a:pt x="2108" y="6482"/>
                  </a:lnTo>
                  <a:lnTo>
                    <a:pt x="2427" y="6601"/>
                  </a:lnTo>
                  <a:lnTo>
                    <a:pt x="2745" y="6680"/>
                  </a:lnTo>
                  <a:lnTo>
                    <a:pt x="3063" y="6720"/>
                  </a:lnTo>
                  <a:lnTo>
                    <a:pt x="3699" y="6720"/>
                  </a:lnTo>
                  <a:lnTo>
                    <a:pt x="4017" y="6641"/>
                  </a:lnTo>
                  <a:lnTo>
                    <a:pt x="4335" y="6561"/>
                  </a:lnTo>
                  <a:lnTo>
                    <a:pt x="4653" y="6482"/>
                  </a:lnTo>
                  <a:lnTo>
                    <a:pt x="4971" y="6322"/>
                  </a:lnTo>
                  <a:lnTo>
                    <a:pt x="5250" y="6124"/>
                  </a:lnTo>
                  <a:lnTo>
                    <a:pt x="5528" y="5925"/>
                  </a:lnTo>
                  <a:lnTo>
                    <a:pt x="5767" y="5686"/>
                  </a:lnTo>
                  <a:lnTo>
                    <a:pt x="6005" y="5448"/>
                  </a:lnTo>
                  <a:lnTo>
                    <a:pt x="6204" y="5169"/>
                  </a:lnTo>
                  <a:lnTo>
                    <a:pt x="6363" y="4891"/>
                  </a:lnTo>
                  <a:lnTo>
                    <a:pt x="6482" y="4613"/>
                  </a:lnTo>
                  <a:lnTo>
                    <a:pt x="6602" y="4295"/>
                  </a:lnTo>
                  <a:lnTo>
                    <a:pt x="6681" y="3976"/>
                  </a:lnTo>
                  <a:lnTo>
                    <a:pt x="6721" y="3658"/>
                  </a:lnTo>
                  <a:lnTo>
                    <a:pt x="6721" y="3340"/>
                  </a:lnTo>
                  <a:lnTo>
                    <a:pt x="6721" y="3022"/>
                  </a:lnTo>
                  <a:lnTo>
                    <a:pt x="6641" y="2704"/>
                  </a:lnTo>
                  <a:lnTo>
                    <a:pt x="6562" y="2386"/>
                  </a:lnTo>
                  <a:lnTo>
                    <a:pt x="6482" y="2068"/>
                  </a:lnTo>
                  <a:lnTo>
                    <a:pt x="6323" y="1750"/>
                  </a:lnTo>
                  <a:lnTo>
                    <a:pt x="6124" y="1471"/>
                  </a:lnTo>
                  <a:lnTo>
                    <a:pt x="5926" y="1193"/>
                  </a:lnTo>
                  <a:lnTo>
                    <a:pt x="5687" y="954"/>
                  </a:lnTo>
                  <a:lnTo>
                    <a:pt x="5448" y="716"/>
                  </a:lnTo>
                  <a:lnTo>
                    <a:pt x="5170" y="517"/>
                  </a:lnTo>
                  <a:lnTo>
                    <a:pt x="4892" y="358"/>
                  </a:lnTo>
                  <a:lnTo>
                    <a:pt x="4613" y="239"/>
                  </a:lnTo>
                  <a:lnTo>
                    <a:pt x="4295" y="119"/>
                  </a:lnTo>
                  <a:lnTo>
                    <a:pt x="3977" y="40"/>
                  </a:lnTo>
                  <a:lnTo>
                    <a:pt x="365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4" name="Google Shape;4574;p119"/>
            <p:cNvSpPr/>
            <p:nvPr/>
          </p:nvSpPr>
          <p:spPr>
            <a:xfrm>
              <a:off x="5916425" y="4199475"/>
              <a:ext cx="169000" cy="169025"/>
            </a:xfrm>
            <a:custGeom>
              <a:avLst/>
              <a:gdLst/>
              <a:ahLst/>
              <a:cxnLst/>
              <a:rect l="l" t="t" r="r" b="b"/>
              <a:pathLst>
                <a:path w="6760" h="6761" extrusionOk="0">
                  <a:moveTo>
                    <a:pt x="3340" y="1"/>
                  </a:moveTo>
                  <a:lnTo>
                    <a:pt x="3022" y="41"/>
                  </a:lnTo>
                  <a:lnTo>
                    <a:pt x="2704" y="80"/>
                  </a:lnTo>
                  <a:lnTo>
                    <a:pt x="2386" y="160"/>
                  </a:lnTo>
                  <a:lnTo>
                    <a:pt x="2068" y="279"/>
                  </a:lnTo>
                  <a:lnTo>
                    <a:pt x="1789" y="438"/>
                  </a:lnTo>
                  <a:lnTo>
                    <a:pt x="1471" y="597"/>
                  </a:lnTo>
                  <a:lnTo>
                    <a:pt x="1193" y="796"/>
                  </a:lnTo>
                  <a:lnTo>
                    <a:pt x="954" y="1035"/>
                  </a:lnTo>
                  <a:lnTo>
                    <a:pt x="756" y="1313"/>
                  </a:lnTo>
                  <a:lnTo>
                    <a:pt x="557" y="1552"/>
                  </a:lnTo>
                  <a:lnTo>
                    <a:pt x="398" y="1830"/>
                  </a:lnTo>
                  <a:lnTo>
                    <a:pt x="239" y="2148"/>
                  </a:lnTo>
                  <a:lnTo>
                    <a:pt x="159" y="2426"/>
                  </a:lnTo>
                  <a:lnTo>
                    <a:pt x="80" y="2744"/>
                  </a:lnTo>
                  <a:lnTo>
                    <a:pt x="40" y="3063"/>
                  </a:lnTo>
                  <a:lnTo>
                    <a:pt x="0" y="3420"/>
                  </a:lnTo>
                  <a:lnTo>
                    <a:pt x="40" y="3739"/>
                  </a:lnTo>
                  <a:lnTo>
                    <a:pt x="80" y="4057"/>
                  </a:lnTo>
                  <a:lnTo>
                    <a:pt x="159" y="4375"/>
                  </a:lnTo>
                  <a:lnTo>
                    <a:pt x="278" y="4693"/>
                  </a:lnTo>
                  <a:lnTo>
                    <a:pt x="437" y="4971"/>
                  </a:lnTo>
                  <a:lnTo>
                    <a:pt x="596" y="5289"/>
                  </a:lnTo>
                  <a:lnTo>
                    <a:pt x="795" y="5568"/>
                  </a:lnTo>
                  <a:lnTo>
                    <a:pt x="1034" y="5806"/>
                  </a:lnTo>
                  <a:lnTo>
                    <a:pt x="1272" y="6005"/>
                  </a:lnTo>
                  <a:lnTo>
                    <a:pt x="1551" y="6204"/>
                  </a:lnTo>
                  <a:lnTo>
                    <a:pt x="1829" y="6363"/>
                  </a:lnTo>
                  <a:lnTo>
                    <a:pt x="2147" y="6522"/>
                  </a:lnTo>
                  <a:lnTo>
                    <a:pt x="2426" y="6601"/>
                  </a:lnTo>
                  <a:lnTo>
                    <a:pt x="2744" y="6681"/>
                  </a:lnTo>
                  <a:lnTo>
                    <a:pt x="3062" y="6721"/>
                  </a:lnTo>
                  <a:lnTo>
                    <a:pt x="3380" y="6760"/>
                  </a:lnTo>
                  <a:lnTo>
                    <a:pt x="3738" y="6721"/>
                  </a:lnTo>
                  <a:lnTo>
                    <a:pt x="4056" y="6681"/>
                  </a:lnTo>
                  <a:lnTo>
                    <a:pt x="4374" y="6601"/>
                  </a:lnTo>
                  <a:lnTo>
                    <a:pt x="4692" y="6482"/>
                  </a:lnTo>
                  <a:lnTo>
                    <a:pt x="4970" y="6323"/>
                  </a:lnTo>
                  <a:lnTo>
                    <a:pt x="5288" y="6164"/>
                  </a:lnTo>
                  <a:lnTo>
                    <a:pt x="5567" y="5965"/>
                  </a:lnTo>
                  <a:lnTo>
                    <a:pt x="5805" y="5727"/>
                  </a:lnTo>
                  <a:lnTo>
                    <a:pt x="6004" y="5488"/>
                  </a:lnTo>
                  <a:lnTo>
                    <a:pt x="6203" y="5210"/>
                  </a:lnTo>
                  <a:lnTo>
                    <a:pt x="6362" y="4931"/>
                  </a:lnTo>
                  <a:lnTo>
                    <a:pt x="6521" y="4613"/>
                  </a:lnTo>
                  <a:lnTo>
                    <a:pt x="6601" y="4335"/>
                  </a:lnTo>
                  <a:lnTo>
                    <a:pt x="6680" y="4017"/>
                  </a:lnTo>
                  <a:lnTo>
                    <a:pt x="6720" y="3699"/>
                  </a:lnTo>
                  <a:lnTo>
                    <a:pt x="6760" y="3381"/>
                  </a:lnTo>
                  <a:lnTo>
                    <a:pt x="6720" y="3023"/>
                  </a:lnTo>
                  <a:lnTo>
                    <a:pt x="6680" y="2705"/>
                  </a:lnTo>
                  <a:lnTo>
                    <a:pt x="6601" y="2387"/>
                  </a:lnTo>
                  <a:lnTo>
                    <a:pt x="6481" y="2068"/>
                  </a:lnTo>
                  <a:lnTo>
                    <a:pt x="6322" y="1790"/>
                  </a:lnTo>
                  <a:lnTo>
                    <a:pt x="6163" y="1472"/>
                  </a:lnTo>
                  <a:lnTo>
                    <a:pt x="5964" y="1194"/>
                  </a:lnTo>
                  <a:lnTo>
                    <a:pt x="5726" y="955"/>
                  </a:lnTo>
                  <a:lnTo>
                    <a:pt x="5448" y="756"/>
                  </a:lnTo>
                  <a:lnTo>
                    <a:pt x="5209" y="557"/>
                  </a:lnTo>
                  <a:lnTo>
                    <a:pt x="4931" y="398"/>
                  </a:lnTo>
                  <a:lnTo>
                    <a:pt x="4613" y="239"/>
                  </a:lnTo>
                  <a:lnTo>
                    <a:pt x="4334" y="160"/>
                  </a:lnTo>
                  <a:lnTo>
                    <a:pt x="4016" y="80"/>
                  </a:lnTo>
                  <a:lnTo>
                    <a:pt x="3698" y="41"/>
                  </a:lnTo>
                  <a:lnTo>
                    <a:pt x="3340"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5" name="Google Shape;4575;p119"/>
            <p:cNvSpPr/>
            <p:nvPr/>
          </p:nvSpPr>
          <p:spPr>
            <a:xfrm>
              <a:off x="5308050" y="4268075"/>
              <a:ext cx="141175" cy="141175"/>
            </a:xfrm>
            <a:custGeom>
              <a:avLst/>
              <a:gdLst/>
              <a:ahLst/>
              <a:cxnLst/>
              <a:rect l="l" t="t" r="r" b="b"/>
              <a:pathLst>
                <a:path w="5647" h="5647" extrusionOk="0">
                  <a:moveTo>
                    <a:pt x="2545" y="0"/>
                  </a:moveTo>
                  <a:lnTo>
                    <a:pt x="2267" y="40"/>
                  </a:lnTo>
                  <a:lnTo>
                    <a:pt x="1988" y="120"/>
                  </a:lnTo>
                  <a:lnTo>
                    <a:pt x="1750" y="199"/>
                  </a:lnTo>
                  <a:lnTo>
                    <a:pt x="1472" y="319"/>
                  </a:lnTo>
                  <a:lnTo>
                    <a:pt x="1233" y="478"/>
                  </a:lnTo>
                  <a:lnTo>
                    <a:pt x="994" y="676"/>
                  </a:lnTo>
                  <a:lnTo>
                    <a:pt x="796" y="835"/>
                  </a:lnTo>
                  <a:lnTo>
                    <a:pt x="597" y="1074"/>
                  </a:lnTo>
                  <a:lnTo>
                    <a:pt x="438" y="1273"/>
                  </a:lnTo>
                  <a:lnTo>
                    <a:pt x="318" y="1511"/>
                  </a:lnTo>
                  <a:lnTo>
                    <a:pt x="199" y="1790"/>
                  </a:lnTo>
                  <a:lnTo>
                    <a:pt x="120" y="2028"/>
                  </a:lnTo>
                  <a:lnTo>
                    <a:pt x="40" y="2307"/>
                  </a:lnTo>
                  <a:lnTo>
                    <a:pt x="0" y="2545"/>
                  </a:lnTo>
                  <a:lnTo>
                    <a:pt x="0" y="2824"/>
                  </a:lnTo>
                  <a:lnTo>
                    <a:pt x="0" y="3102"/>
                  </a:lnTo>
                  <a:lnTo>
                    <a:pt x="40" y="3380"/>
                  </a:lnTo>
                  <a:lnTo>
                    <a:pt x="120" y="3659"/>
                  </a:lnTo>
                  <a:lnTo>
                    <a:pt x="199" y="3897"/>
                  </a:lnTo>
                  <a:lnTo>
                    <a:pt x="318" y="4176"/>
                  </a:lnTo>
                  <a:lnTo>
                    <a:pt x="477" y="4414"/>
                  </a:lnTo>
                  <a:lnTo>
                    <a:pt x="676" y="4653"/>
                  </a:lnTo>
                  <a:lnTo>
                    <a:pt x="875" y="4851"/>
                  </a:lnTo>
                  <a:lnTo>
                    <a:pt x="1074" y="5011"/>
                  </a:lnTo>
                  <a:lnTo>
                    <a:pt x="1273" y="5209"/>
                  </a:lnTo>
                  <a:lnTo>
                    <a:pt x="1511" y="5329"/>
                  </a:lnTo>
                  <a:lnTo>
                    <a:pt x="1790" y="5448"/>
                  </a:lnTo>
                  <a:lnTo>
                    <a:pt x="2028" y="5527"/>
                  </a:lnTo>
                  <a:lnTo>
                    <a:pt x="2307" y="5607"/>
                  </a:lnTo>
                  <a:lnTo>
                    <a:pt x="2585" y="5647"/>
                  </a:lnTo>
                  <a:lnTo>
                    <a:pt x="2823" y="5647"/>
                  </a:lnTo>
                  <a:lnTo>
                    <a:pt x="3102" y="5607"/>
                  </a:lnTo>
                  <a:lnTo>
                    <a:pt x="3380" y="5567"/>
                  </a:lnTo>
                  <a:lnTo>
                    <a:pt x="3658" y="5527"/>
                  </a:lnTo>
                  <a:lnTo>
                    <a:pt x="3897" y="5408"/>
                  </a:lnTo>
                  <a:lnTo>
                    <a:pt x="4175" y="5289"/>
                  </a:lnTo>
                  <a:lnTo>
                    <a:pt x="4414" y="5130"/>
                  </a:lnTo>
                  <a:lnTo>
                    <a:pt x="4653" y="4971"/>
                  </a:lnTo>
                  <a:lnTo>
                    <a:pt x="4851" y="4772"/>
                  </a:lnTo>
                  <a:lnTo>
                    <a:pt x="5050" y="4573"/>
                  </a:lnTo>
                  <a:lnTo>
                    <a:pt x="5209" y="4335"/>
                  </a:lnTo>
                  <a:lnTo>
                    <a:pt x="5329" y="4096"/>
                  </a:lnTo>
                  <a:lnTo>
                    <a:pt x="5448" y="3857"/>
                  </a:lnTo>
                  <a:lnTo>
                    <a:pt x="5527" y="3619"/>
                  </a:lnTo>
                  <a:lnTo>
                    <a:pt x="5607" y="3341"/>
                  </a:lnTo>
                  <a:lnTo>
                    <a:pt x="5647" y="3062"/>
                  </a:lnTo>
                  <a:lnTo>
                    <a:pt x="5647" y="2784"/>
                  </a:lnTo>
                  <a:lnTo>
                    <a:pt x="5647" y="2545"/>
                  </a:lnTo>
                  <a:lnTo>
                    <a:pt x="5607" y="2267"/>
                  </a:lnTo>
                  <a:lnTo>
                    <a:pt x="5527" y="1989"/>
                  </a:lnTo>
                  <a:lnTo>
                    <a:pt x="5408" y="1710"/>
                  </a:lnTo>
                  <a:lnTo>
                    <a:pt x="5289" y="1472"/>
                  </a:lnTo>
                  <a:lnTo>
                    <a:pt x="5169" y="1233"/>
                  </a:lnTo>
                  <a:lnTo>
                    <a:pt x="4971" y="995"/>
                  </a:lnTo>
                  <a:lnTo>
                    <a:pt x="4772" y="796"/>
                  </a:lnTo>
                  <a:lnTo>
                    <a:pt x="4573" y="597"/>
                  </a:lnTo>
                  <a:lnTo>
                    <a:pt x="4334" y="438"/>
                  </a:lnTo>
                  <a:lnTo>
                    <a:pt x="4096" y="319"/>
                  </a:lnTo>
                  <a:lnTo>
                    <a:pt x="3857" y="199"/>
                  </a:lnTo>
                  <a:lnTo>
                    <a:pt x="3619" y="120"/>
                  </a:lnTo>
                  <a:lnTo>
                    <a:pt x="3340" y="40"/>
                  </a:lnTo>
                  <a:lnTo>
                    <a:pt x="3062"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6" name="Google Shape;4576;p119"/>
            <p:cNvSpPr/>
            <p:nvPr/>
          </p:nvSpPr>
          <p:spPr>
            <a:xfrm>
              <a:off x="4575425" y="3277975"/>
              <a:ext cx="141175" cy="141175"/>
            </a:xfrm>
            <a:custGeom>
              <a:avLst/>
              <a:gdLst/>
              <a:ahLst/>
              <a:cxnLst/>
              <a:rect l="l" t="t" r="r" b="b"/>
              <a:pathLst>
                <a:path w="5647" h="5647" extrusionOk="0">
                  <a:moveTo>
                    <a:pt x="2784" y="1"/>
                  </a:moveTo>
                  <a:lnTo>
                    <a:pt x="2545" y="40"/>
                  </a:lnTo>
                  <a:lnTo>
                    <a:pt x="2267" y="80"/>
                  </a:lnTo>
                  <a:lnTo>
                    <a:pt x="1988" y="120"/>
                  </a:lnTo>
                  <a:lnTo>
                    <a:pt x="1710" y="239"/>
                  </a:lnTo>
                  <a:lnTo>
                    <a:pt x="1471" y="359"/>
                  </a:lnTo>
                  <a:lnTo>
                    <a:pt x="1233" y="518"/>
                  </a:lnTo>
                  <a:lnTo>
                    <a:pt x="994" y="677"/>
                  </a:lnTo>
                  <a:lnTo>
                    <a:pt x="795" y="875"/>
                  </a:lnTo>
                  <a:lnTo>
                    <a:pt x="597" y="1074"/>
                  </a:lnTo>
                  <a:lnTo>
                    <a:pt x="438" y="1313"/>
                  </a:lnTo>
                  <a:lnTo>
                    <a:pt x="318" y="1551"/>
                  </a:lnTo>
                  <a:lnTo>
                    <a:pt x="199" y="1790"/>
                  </a:lnTo>
                  <a:lnTo>
                    <a:pt x="120" y="2029"/>
                  </a:lnTo>
                  <a:lnTo>
                    <a:pt x="40" y="2307"/>
                  </a:lnTo>
                  <a:lnTo>
                    <a:pt x="0" y="2585"/>
                  </a:lnTo>
                  <a:lnTo>
                    <a:pt x="0" y="2864"/>
                  </a:lnTo>
                  <a:lnTo>
                    <a:pt x="0" y="3102"/>
                  </a:lnTo>
                  <a:lnTo>
                    <a:pt x="40" y="3381"/>
                  </a:lnTo>
                  <a:lnTo>
                    <a:pt x="120" y="3659"/>
                  </a:lnTo>
                  <a:lnTo>
                    <a:pt x="199" y="3937"/>
                  </a:lnTo>
                  <a:lnTo>
                    <a:pt x="318" y="4176"/>
                  </a:lnTo>
                  <a:lnTo>
                    <a:pt x="477" y="4414"/>
                  </a:lnTo>
                  <a:lnTo>
                    <a:pt x="676" y="4653"/>
                  </a:lnTo>
                  <a:lnTo>
                    <a:pt x="835" y="4852"/>
                  </a:lnTo>
                  <a:lnTo>
                    <a:pt x="1074" y="5051"/>
                  </a:lnTo>
                  <a:lnTo>
                    <a:pt x="1273" y="5210"/>
                  </a:lnTo>
                  <a:lnTo>
                    <a:pt x="1511" y="5329"/>
                  </a:lnTo>
                  <a:lnTo>
                    <a:pt x="1790" y="5448"/>
                  </a:lnTo>
                  <a:lnTo>
                    <a:pt x="2028" y="5528"/>
                  </a:lnTo>
                  <a:lnTo>
                    <a:pt x="2306" y="5607"/>
                  </a:lnTo>
                  <a:lnTo>
                    <a:pt x="2545" y="5647"/>
                  </a:lnTo>
                  <a:lnTo>
                    <a:pt x="3102" y="5647"/>
                  </a:lnTo>
                  <a:lnTo>
                    <a:pt x="3380" y="5607"/>
                  </a:lnTo>
                  <a:lnTo>
                    <a:pt x="3658" y="5528"/>
                  </a:lnTo>
                  <a:lnTo>
                    <a:pt x="3897" y="5448"/>
                  </a:lnTo>
                  <a:lnTo>
                    <a:pt x="4175" y="5329"/>
                  </a:lnTo>
                  <a:lnTo>
                    <a:pt x="4414" y="5170"/>
                  </a:lnTo>
                  <a:lnTo>
                    <a:pt x="4652" y="4971"/>
                  </a:lnTo>
                  <a:lnTo>
                    <a:pt x="4851" y="4812"/>
                  </a:lnTo>
                  <a:lnTo>
                    <a:pt x="5050" y="4573"/>
                  </a:lnTo>
                  <a:lnTo>
                    <a:pt x="5209" y="4375"/>
                  </a:lnTo>
                  <a:lnTo>
                    <a:pt x="5328" y="4136"/>
                  </a:lnTo>
                  <a:lnTo>
                    <a:pt x="5448" y="3858"/>
                  </a:lnTo>
                  <a:lnTo>
                    <a:pt x="5527" y="3619"/>
                  </a:lnTo>
                  <a:lnTo>
                    <a:pt x="5607" y="3341"/>
                  </a:lnTo>
                  <a:lnTo>
                    <a:pt x="5647" y="3102"/>
                  </a:lnTo>
                  <a:lnTo>
                    <a:pt x="5647" y="2824"/>
                  </a:lnTo>
                  <a:lnTo>
                    <a:pt x="5647" y="2545"/>
                  </a:lnTo>
                  <a:lnTo>
                    <a:pt x="5567" y="2267"/>
                  </a:lnTo>
                  <a:lnTo>
                    <a:pt x="5527" y="1989"/>
                  </a:lnTo>
                  <a:lnTo>
                    <a:pt x="5408" y="1750"/>
                  </a:lnTo>
                  <a:lnTo>
                    <a:pt x="5289" y="1472"/>
                  </a:lnTo>
                  <a:lnTo>
                    <a:pt x="5169" y="1233"/>
                  </a:lnTo>
                  <a:lnTo>
                    <a:pt x="4971" y="995"/>
                  </a:lnTo>
                  <a:lnTo>
                    <a:pt x="4772" y="796"/>
                  </a:lnTo>
                  <a:lnTo>
                    <a:pt x="4573" y="637"/>
                  </a:lnTo>
                  <a:lnTo>
                    <a:pt x="4334" y="478"/>
                  </a:lnTo>
                  <a:lnTo>
                    <a:pt x="4096" y="319"/>
                  </a:lnTo>
                  <a:lnTo>
                    <a:pt x="3857" y="199"/>
                  </a:lnTo>
                  <a:lnTo>
                    <a:pt x="3619" y="120"/>
                  </a:lnTo>
                  <a:lnTo>
                    <a:pt x="3340" y="40"/>
                  </a:lnTo>
                  <a:lnTo>
                    <a:pt x="3062" y="40"/>
                  </a:lnTo>
                  <a:lnTo>
                    <a:pt x="2784"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7" name="Google Shape;4577;p119"/>
            <p:cNvSpPr/>
            <p:nvPr/>
          </p:nvSpPr>
          <p:spPr>
            <a:xfrm>
              <a:off x="4717575" y="4565300"/>
              <a:ext cx="141175" cy="141175"/>
            </a:xfrm>
            <a:custGeom>
              <a:avLst/>
              <a:gdLst/>
              <a:ahLst/>
              <a:cxnLst/>
              <a:rect l="l" t="t" r="r" b="b"/>
              <a:pathLst>
                <a:path w="5647" h="5647" extrusionOk="0">
                  <a:moveTo>
                    <a:pt x="2505" y="1"/>
                  </a:moveTo>
                  <a:lnTo>
                    <a:pt x="2267" y="40"/>
                  </a:lnTo>
                  <a:lnTo>
                    <a:pt x="1988" y="120"/>
                  </a:lnTo>
                  <a:lnTo>
                    <a:pt x="1710" y="239"/>
                  </a:lnTo>
                  <a:lnTo>
                    <a:pt x="1472" y="358"/>
                  </a:lnTo>
                  <a:lnTo>
                    <a:pt x="1233" y="478"/>
                  </a:lnTo>
                  <a:lnTo>
                    <a:pt x="994" y="676"/>
                  </a:lnTo>
                  <a:lnTo>
                    <a:pt x="796" y="875"/>
                  </a:lnTo>
                  <a:lnTo>
                    <a:pt x="597" y="1074"/>
                  </a:lnTo>
                  <a:lnTo>
                    <a:pt x="438" y="1313"/>
                  </a:lnTo>
                  <a:lnTo>
                    <a:pt x="318" y="1551"/>
                  </a:lnTo>
                  <a:lnTo>
                    <a:pt x="199" y="1790"/>
                  </a:lnTo>
                  <a:lnTo>
                    <a:pt x="80" y="2028"/>
                  </a:lnTo>
                  <a:lnTo>
                    <a:pt x="40" y="2307"/>
                  </a:lnTo>
                  <a:lnTo>
                    <a:pt x="0" y="2585"/>
                  </a:lnTo>
                  <a:lnTo>
                    <a:pt x="0" y="2824"/>
                  </a:lnTo>
                  <a:lnTo>
                    <a:pt x="0" y="3102"/>
                  </a:lnTo>
                  <a:lnTo>
                    <a:pt x="40" y="3380"/>
                  </a:lnTo>
                  <a:lnTo>
                    <a:pt x="120" y="3659"/>
                  </a:lnTo>
                  <a:lnTo>
                    <a:pt x="199" y="3897"/>
                  </a:lnTo>
                  <a:lnTo>
                    <a:pt x="318" y="4176"/>
                  </a:lnTo>
                  <a:lnTo>
                    <a:pt x="477" y="4414"/>
                  </a:lnTo>
                  <a:lnTo>
                    <a:pt x="637" y="4653"/>
                  </a:lnTo>
                  <a:lnTo>
                    <a:pt x="835" y="4852"/>
                  </a:lnTo>
                  <a:lnTo>
                    <a:pt x="1074" y="5050"/>
                  </a:lnTo>
                  <a:lnTo>
                    <a:pt x="1273" y="5209"/>
                  </a:lnTo>
                  <a:lnTo>
                    <a:pt x="1511" y="5329"/>
                  </a:lnTo>
                  <a:lnTo>
                    <a:pt x="1750" y="5448"/>
                  </a:lnTo>
                  <a:lnTo>
                    <a:pt x="2028" y="5528"/>
                  </a:lnTo>
                  <a:lnTo>
                    <a:pt x="2307" y="5607"/>
                  </a:lnTo>
                  <a:lnTo>
                    <a:pt x="2545" y="5647"/>
                  </a:lnTo>
                  <a:lnTo>
                    <a:pt x="3102" y="5647"/>
                  </a:lnTo>
                  <a:lnTo>
                    <a:pt x="3380" y="5607"/>
                  </a:lnTo>
                  <a:lnTo>
                    <a:pt x="3658" y="5528"/>
                  </a:lnTo>
                  <a:lnTo>
                    <a:pt x="3897" y="5448"/>
                  </a:lnTo>
                  <a:lnTo>
                    <a:pt x="4175" y="5329"/>
                  </a:lnTo>
                  <a:lnTo>
                    <a:pt x="4414" y="5170"/>
                  </a:lnTo>
                  <a:lnTo>
                    <a:pt x="4653" y="4971"/>
                  </a:lnTo>
                  <a:lnTo>
                    <a:pt x="4851" y="4772"/>
                  </a:lnTo>
                  <a:lnTo>
                    <a:pt x="5010" y="4573"/>
                  </a:lnTo>
                  <a:lnTo>
                    <a:pt x="5169" y="4374"/>
                  </a:lnTo>
                  <a:lnTo>
                    <a:pt x="5328" y="4136"/>
                  </a:lnTo>
                  <a:lnTo>
                    <a:pt x="5448" y="3858"/>
                  </a:lnTo>
                  <a:lnTo>
                    <a:pt x="5527" y="3619"/>
                  </a:lnTo>
                  <a:lnTo>
                    <a:pt x="5607" y="3341"/>
                  </a:lnTo>
                  <a:lnTo>
                    <a:pt x="5607" y="3062"/>
                  </a:lnTo>
                  <a:lnTo>
                    <a:pt x="5647" y="2824"/>
                  </a:lnTo>
                  <a:lnTo>
                    <a:pt x="5607" y="2545"/>
                  </a:lnTo>
                  <a:lnTo>
                    <a:pt x="5567" y="2267"/>
                  </a:lnTo>
                  <a:lnTo>
                    <a:pt x="5527" y="1989"/>
                  </a:lnTo>
                  <a:lnTo>
                    <a:pt x="5408" y="1750"/>
                  </a:lnTo>
                  <a:lnTo>
                    <a:pt x="5289" y="1472"/>
                  </a:lnTo>
                  <a:lnTo>
                    <a:pt x="5130" y="1233"/>
                  </a:lnTo>
                  <a:lnTo>
                    <a:pt x="4971" y="995"/>
                  </a:lnTo>
                  <a:lnTo>
                    <a:pt x="4772" y="796"/>
                  </a:lnTo>
                  <a:lnTo>
                    <a:pt x="4573" y="597"/>
                  </a:lnTo>
                  <a:lnTo>
                    <a:pt x="4334" y="438"/>
                  </a:lnTo>
                  <a:lnTo>
                    <a:pt x="4096" y="319"/>
                  </a:lnTo>
                  <a:lnTo>
                    <a:pt x="3857" y="199"/>
                  </a:lnTo>
                  <a:lnTo>
                    <a:pt x="3579" y="120"/>
                  </a:lnTo>
                  <a:lnTo>
                    <a:pt x="3340" y="40"/>
                  </a:lnTo>
                  <a:lnTo>
                    <a:pt x="3062"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8" name="Google Shape;4578;p119"/>
            <p:cNvSpPr/>
            <p:nvPr/>
          </p:nvSpPr>
          <p:spPr>
            <a:xfrm>
              <a:off x="5161925" y="3794900"/>
              <a:ext cx="101400" cy="100425"/>
            </a:xfrm>
            <a:custGeom>
              <a:avLst/>
              <a:gdLst/>
              <a:ahLst/>
              <a:cxnLst/>
              <a:rect l="l" t="t" r="r" b="b"/>
              <a:pathLst>
                <a:path w="4056" h="4017" extrusionOk="0">
                  <a:moveTo>
                    <a:pt x="2028" y="0"/>
                  </a:moveTo>
                  <a:lnTo>
                    <a:pt x="1630" y="40"/>
                  </a:lnTo>
                  <a:lnTo>
                    <a:pt x="1273" y="159"/>
                  </a:lnTo>
                  <a:lnTo>
                    <a:pt x="875" y="358"/>
                  </a:lnTo>
                  <a:lnTo>
                    <a:pt x="597" y="597"/>
                  </a:lnTo>
                  <a:lnTo>
                    <a:pt x="318" y="915"/>
                  </a:lnTo>
                  <a:lnTo>
                    <a:pt x="159" y="1273"/>
                  </a:lnTo>
                  <a:lnTo>
                    <a:pt x="40" y="1631"/>
                  </a:lnTo>
                  <a:lnTo>
                    <a:pt x="0" y="2028"/>
                  </a:lnTo>
                  <a:lnTo>
                    <a:pt x="40" y="2426"/>
                  </a:lnTo>
                  <a:lnTo>
                    <a:pt x="159" y="2784"/>
                  </a:lnTo>
                  <a:lnTo>
                    <a:pt x="358" y="3142"/>
                  </a:lnTo>
                  <a:lnTo>
                    <a:pt x="636" y="3460"/>
                  </a:lnTo>
                  <a:lnTo>
                    <a:pt x="955" y="3698"/>
                  </a:lnTo>
                  <a:lnTo>
                    <a:pt x="1273" y="3897"/>
                  </a:lnTo>
                  <a:lnTo>
                    <a:pt x="1670" y="3977"/>
                  </a:lnTo>
                  <a:lnTo>
                    <a:pt x="2028" y="4016"/>
                  </a:lnTo>
                  <a:lnTo>
                    <a:pt x="2426" y="3977"/>
                  </a:lnTo>
                  <a:lnTo>
                    <a:pt x="2823" y="3857"/>
                  </a:lnTo>
                  <a:lnTo>
                    <a:pt x="3181" y="3659"/>
                  </a:lnTo>
                  <a:lnTo>
                    <a:pt x="3499" y="3420"/>
                  </a:lnTo>
                  <a:lnTo>
                    <a:pt x="3738" y="3102"/>
                  </a:lnTo>
                  <a:lnTo>
                    <a:pt x="3897" y="2744"/>
                  </a:lnTo>
                  <a:lnTo>
                    <a:pt x="4016" y="2386"/>
                  </a:lnTo>
                  <a:lnTo>
                    <a:pt x="4056" y="1988"/>
                  </a:lnTo>
                  <a:lnTo>
                    <a:pt x="4016" y="1591"/>
                  </a:lnTo>
                  <a:lnTo>
                    <a:pt x="3897" y="1233"/>
                  </a:lnTo>
                  <a:lnTo>
                    <a:pt x="3698" y="875"/>
                  </a:lnTo>
                  <a:lnTo>
                    <a:pt x="3420" y="557"/>
                  </a:lnTo>
                  <a:lnTo>
                    <a:pt x="3141" y="318"/>
                  </a:lnTo>
                  <a:lnTo>
                    <a:pt x="2784" y="120"/>
                  </a:lnTo>
                  <a:lnTo>
                    <a:pt x="2426" y="40"/>
                  </a:lnTo>
                  <a:lnTo>
                    <a:pt x="2028"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9" name="Google Shape;4579;p119"/>
            <p:cNvSpPr/>
            <p:nvPr/>
          </p:nvSpPr>
          <p:spPr>
            <a:xfrm>
              <a:off x="3475975" y="1202350"/>
              <a:ext cx="2910650" cy="2071675"/>
            </a:xfrm>
            <a:custGeom>
              <a:avLst/>
              <a:gdLst/>
              <a:ahLst/>
              <a:cxnLst/>
              <a:rect l="l" t="t" r="r" b="b"/>
              <a:pathLst>
                <a:path w="116426" h="82867" extrusionOk="0">
                  <a:moveTo>
                    <a:pt x="68870" y="2546"/>
                  </a:moveTo>
                  <a:lnTo>
                    <a:pt x="88990" y="16900"/>
                  </a:lnTo>
                  <a:lnTo>
                    <a:pt x="64058" y="11015"/>
                  </a:lnTo>
                  <a:lnTo>
                    <a:pt x="68870" y="2546"/>
                  </a:lnTo>
                  <a:close/>
                  <a:moveTo>
                    <a:pt x="29067" y="3818"/>
                  </a:moveTo>
                  <a:lnTo>
                    <a:pt x="36304" y="23898"/>
                  </a:lnTo>
                  <a:lnTo>
                    <a:pt x="29465" y="29545"/>
                  </a:lnTo>
                  <a:lnTo>
                    <a:pt x="29067" y="3818"/>
                  </a:lnTo>
                  <a:close/>
                  <a:moveTo>
                    <a:pt x="91972" y="18252"/>
                  </a:moveTo>
                  <a:lnTo>
                    <a:pt x="114159" y="23501"/>
                  </a:lnTo>
                  <a:lnTo>
                    <a:pt x="115591" y="35072"/>
                  </a:lnTo>
                  <a:lnTo>
                    <a:pt x="91972" y="18252"/>
                  </a:lnTo>
                  <a:close/>
                  <a:moveTo>
                    <a:pt x="54754" y="9464"/>
                  </a:moveTo>
                  <a:lnTo>
                    <a:pt x="63064" y="11453"/>
                  </a:lnTo>
                  <a:lnTo>
                    <a:pt x="44336" y="44376"/>
                  </a:lnTo>
                  <a:lnTo>
                    <a:pt x="37060" y="24097"/>
                  </a:lnTo>
                  <a:lnTo>
                    <a:pt x="54754" y="9464"/>
                  </a:lnTo>
                  <a:close/>
                  <a:moveTo>
                    <a:pt x="28829" y="30857"/>
                  </a:moveTo>
                  <a:lnTo>
                    <a:pt x="29226" y="57935"/>
                  </a:lnTo>
                  <a:lnTo>
                    <a:pt x="21552" y="36901"/>
                  </a:lnTo>
                  <a:lnTo>
                    <a:pt x="28829" y="30857"/>
                  </a:lnTo>
                  <a:close/>
                  <a:moveTo>
                    <a:pt x="36543" y="24535"/>
                  </a:moveTo>
                  <a:lnTo>
                    <a:pt x="43938" y="45092"/>
                  </a:lnTo>
                  <a:lnTo>
                    <a:pt x="43740" y="45410"/>
                  </a:lnTo>
                  <a:lnTo>
                    <a:pt x="44098" y="45609"/>
                  </a:lnTo>
                  <a:lnTo>
                    <a:pt x="44137" y="45688"/>
                  </a:lnTo>
                  <a:lnTo>
                    <a:pt x="44257" y="45688"/>
                  </a:lnTo>
                  <a:lnTo>
                    <a:pt x="44296" y="45728"/>
                  </a:lnTo>
                  <a:lnTo>
                    <a:pt x="44296" y="45688"/>
                  </a:lnTo>
                  <a:lnTo>
                    <a:pt x="74755" y="49426"/>
                  </a:lnTo>
                  <a:lnTo>
                    <a:pt x="59883" y="74357"/>
                  </a:lnTo>
                  <a:lnTo>
                    <a:pt x="30022" y="59685"/>
                  </a:lnTo>
                  <a:lnTo>
                    <a:pt x="29942" y="59566"/>
                  </a:lnTo>
                  <a:lnTo>
                    <a:pt x="29902" y="59566"/>
                  </a:lnTo>
                  <a:lnTo>
                    <a:pt x="29465" y="30340"/>
                  </a:lnTo>
                  <a:lnTo>
                    <a:pt x="36543" y="24535"/>
                  </a:lnTo>
                  <a:close/>
                  <a:moveTo>
                    <a:pt x="28073" y="61474"/>
                  </a:moveTo>
                  <a:lnTo>
                    <a:pt x="13679" y="82111"/>
                  </a:lnTo>
                  <a:lnTo>
                    <a:pt x="1472" y="77936"/>
                  </a:lnTo>
                  <a:lnTo>
                    <a:pt x="28073" y="61474"/>
                  </a:lnTo>
                  <a:close/>
                  <a:moveTo>
                    <a:pt x="28391" y="1"/>
                  </a:moveTo>
                  <a:lnTo>
                    <a:pt x="28829" y="30062"/>
                  </a:lnTo>
                  <a:lnTo>
                    <a:pt x="20797" y="36702"/>
                  </a:lnTo>
                  <a:lnTo>
                    <a:pt x="29226" y="59764"/>
                  </a:lnTo>
                  <a:lnTo>
                    <a:pt x="28988" y="60162"/>
                  </a:lnTo>
                  <a:lnTo>
                    <a:pt x="1" y="78095"/>
                  </a:lnTo>
                  <a:lnTo>
                    <a:pt x="13918" y="82867"/>
                  </a:lnTo>
                  <a:lnTo>
                    <a:pt x="29425" y="60599"/>
                  </a:lnTo>
                  <a:lnTo>
                    <a:pt x="29902" y="60321"/>
                  </a:lnTo>
                  <a:lnTo>
                    <a:pt x="60122" y="75192"/>
                  </a:lnTo>
                  <a:lnTo>
                    <a:pt x="75828" y="48909"/>
                  </a:lnTo>
                  <a:lnTo>
                    <a:pt x="44654" y="45092"/>
                  </a:lnTo>
                  <a:lnTo>
                    <a:pt x="63701" y="11612"/>
                  </a:lnTo>
                  <a:lnTo>
                    <a:pt x="90341" y="17854"/>
                  </a:lnTo>
                  <a:lnTo>
                    <a:pt x="116426" y="36463"/>
                  </a:lnTo>
                  <a:lnTo>
                    <a:pt x="114756" y="22984"/>
                  </a:lnTo>
                  <a:lnTo>
                    <a:pt x="90620" y="17298"/>
                  </a:lnTo>
                  <a:lnTo>
                    <a:pt x="68671" y="1631"/>
                  </a:lnTo>
                  <a:lnTo>
                    <a:pt x="63422" y="10856"/>
                  </a:lnTo>
                  <a:lnTo>
                    <a:pt x="54595" y="8789"/>
                  </a:lnTo>
                  <a:lnTo>
                    <a:pt x="36821" y="23461"/>
                  </a:lnTo>
                  <a:lnTo>
                    <a:pt x="28391"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0" name="Google Shape;4580;p119"/>
            <p:cNvSpPr/>
            <p:nvPr/>
          </p:nvSpPr>
          <p:spPr>
            <a:xfrm>
              <a:off x="3486925" y="1242125"/>
              <a:ext cx="1707825" cy="1914600"/>
            </a:xfrm>
            <a:custGeom>
              <a:avLst/>
              <a:gdLst/>
              <a:ahLst/>
              <a:cxnLst/>
              <a:rect l="l" t="t" r="r" b="b"/>
              <a:pathLst>
                <a:path w="68313" h="76584" extrusionOk="0">
                  <a:moveTo>
                    <a:pt x="28033" y="0"/>
                  </a:moveTo>
                  <a:lnTo>
                    <a:pt x="20438" y="35111"/>
                  </a:lnTo>
                  <a:lnTo>
                    <a:pt x="0" y="76305"/>
                  </a:lnTo>
                  <a:lnTo>
                    <a:pt x="557" y="76584"/>
                  </a:lnTo>
                  <a:lnTo>
                    <a:pt x="21035" y="35350"/>
                  </a:lnTo>
                  <a:lnTo>
                    <a:pt x="21035" y="35310"/>
                  </a:lnTo>
                  <a:lnTo>
                    <a:pt x="28550" y="637"/>
                  </a:lnTo>
                  <a:lnTo>
                    <a:pt x="68312" y="835"/>
                  </a:lnTo>
                  <a:lnTo>
                    <a:pt x="68312" y="199"/>
                  </a:lnTo>
                  <a:lnTo>
                    <a:pt x="28033"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1" name="Google Shape;4581;p119"/>
            <p:cNvSpPr/>
            <p:nvPr/>
          </p:nvSpPr>
          <p:spPr>
            <a:xfrm>
              <a:off x="3775200" y="1242125"/>
              <a:ext cx="2600500" cy="2037875"/>
            </a:xfrm>
            <a:custGeom>
              <a:avLst/>
              <a:gdLst/>
              <a:ahLst/>
              <a:cxnLst/>
              <a:rect l="l" t="t" r="r" b="b"/>
              <a:pathLst>
                <a:path w="104020" h="81515" extrusionOk="0">
                  <a:moveTo>
                    <a:pt x="56543" y="995"/>
                  </a:moveTo>
                  <a:lnTo>
                    <a:pt x="61195" y="34435"/>
                  </a:lnTo>
                  <a:lnTo>
                    <a:pt x="32685" y="43382"/>
                  </a:lnTo>
                  <a:lnTo>
                    <a:pt x="42984" y="7754"/>
                  </a:lnTo>
                  <a:lnTo>
                    <a:pt x="56543" y="995"/>
                  </a:lnTo>
                  <a:close/>
                  <a:moveTo>
                    <a:pt x="99924" y="22944"/>
                  </a:moveTo>
                  <a:lnTo>
                    <a:pt x="63581" y="47040"/>
                  </a:lnTo>
                  <a:lnTo>
                    <a:pt x="61871" y="34872"/>
                  </a:lnTo>
                  <a:lnTo>
                    <a:pt x="99924" y="22944"/>
                  </a:lnTo>
                  <a:close/>
                  <a:moveTo>
                    <a:pt x="61275" y="35071"/>
                  </a:moveTo>
                  <a:lnTo>
                    <a:pt x="62984" y="47398"/>
                  </a:lnTo>
                  <a:lnTo>
                    <a:pt x="40956" y="59327"/>
                  </a:lnTo>
                  <a:lnTo>
                    <a:pt x="32725" y="44058"/>
                  </a:lnTo>
                  <a:lnTo>
                    <a:pt x="61275" y="35071"/>
                  </a:lnTo>
                  <a:close/>
                  <a:moveTo>
                    <a:pt x="40678" y="60201"/>
                  </a:moveTo>
                  <a:lnTo>
                    <a:pt x="47556" y="72925"/>
                  </a:lnTo>
                  <a:lnTo>
                    <a:pt x="3658" y="80282"/>
                  </a:lnTo>
                  <a:lnTo>
                    <a:pt x="3658" y="80282"/>
                  </a:lnTo>
                  <a:lnTo>
                    <a:pt x="40678" y="60201"/>
                  </a:lnTo>
                  <a:close/>
                  <a:moveTo>
                    <a:pt x="57060" y="0"/>
                  </a:moveTo>
                  <a:lnTo>
                    <a:pt x="42427" y="7317"/>
                  </a:lnTo>
                  <a:lnTo>
                    <a:pt x="31930" y="43620"/>
                  </a:lnTo>
                  <a:lnTo>
                    <a:pt x="31890" y="43620"/>
                  </a:lnTo>
                  <a:lnTo>
                    <a:pt x="9305" y="34912"/>
                  </a:lnTo>
                  <a:lnTo>
                    <a:pt x="9106" y="35509"/>
                  </a:lnTo>
                  <a:lnTo>
                    <a:pt x="31890" y="44296"/>
                  </a:lnTo>
                  <a:lnTo>
                    <a:pt x="32089" y="44217"/>
                  </a:lnTo>
                  <a:lnTo>
                    <a:pt x="40399" y="59645"/>
                  </a:lnTo>
                  <a:lnTo>
                    <a:pt x="0" y="81514"/>
                  </a:lnTo>
                  <a:lnTo>
                    <a:pt x="48511" y="73403"/>
                  </a:lnTo>
                  <a:lnTo>
                    <a:pt x="41234" y="59883"/>
                  </a:lnTo>
                  <a:lnTo>
                    <a:pt x="63064" y="48074"/>
                  </a:lnTo>
                  <a:lnTo>
                    <a:pt x="63064" y="48113"/>
                  </a:lnTo>
                  <a:lnTo>
                    <a:pt x="104019" y="20995"/>
                  </a:lnTo>
                  <a:lnTo>
                    <a:pt x="104019" y="20995"/>
                  </a:lnTo>
                  <a:lnTo>
                    <a:pt x="61791" y="34236"/>
                  </a:lnTo>
                  <a:lnTo>
                    <a:pt x="57060" y="0"/>
                  </a:lnTo>
                  <a:close/>
                </a:path>
              </a:pathLst>
            </a:custGeom>
            <a:solidFill>
              <a:srgbClr val="54545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2" name="Google Shape;4582;p119"/>
            <p:cNvSpPr/>
            <p:nvPr/>
          </p:nvSpPr>
          <p:spPr>
            <a:xfrm>
              <a:off x="4215575" y="2341575"/>
              <a:ext cx="356875" cy="355900"/>
            </a:xfrm>
            <a:custGeom>
              <a:avLst/>
              <a:gdLst/>
              <a:ahLst/>
              <a:cxnLst/>
              <a:rect l="l" t="t" r="r" b="b"/>
              <a:pathLst>
                <a:path w="14275" h="14236" fill="none" extrusionOk="0">
                  <a:moveTo>
                    <a:pt x="14275" y="0"/>
                  </a:moveTo>
                  <a:lnTo>
                    <a:pt x="0" y="14235"/>
                  </a:lnTo>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3" name="Google Shape;4583;p119"/>
            <p:cNvSpPr/>
            <p:nvPr/>
          </p:nvSpPr>
          <p:spPr>
            <a:xfrm>
              <a:off x="4191700" y="1243125"/>
              <a:ext cx="2214825" cy="1835075"/>
            </a:xfrm>
            <a:custGeom>
              <a:avLst/>
              <a:gdLst/>
              <a:ahLst/>
              <a:cxnLst/>
              <a:rect l="l" t="t" r="r" b="b"/>
              <a:pathLst>
                <a:path w="88593" h="73403" extrusionOk="0">
                  <a:moveTo>
                    <a:pt x="200" y="0"/>
                  </a:moveTo>
                  <a:lnTo>
                    <a:pt x="1" y="597"/>
                  </a:lnTo>
                  <a:lnTo>
                    <a:pt x="25807" y="7794"/>
                  </a:lnTo>
                  <a:lnTo>
                    <a:pt x="46364" y="47676"/>
                  </a:lnTo>
                  <a:lnTo>
                    <a:pt x="46483" y="47914"/>
                  </a:lnTo>
                  <a:lnTo>
                    <a:pt x="85411" y="35111"/>
                  </a:lnTo>
                  <a:lnTo>
                    <a:pt x="85411" y="35111"/>
                  </a:lnTo>
                  <a:lnTo>
                    <a:pt x="31175" y="72885"/>
                  </a:lnTo>
                  <a:lnTo>
                    <a:pt x="31572" y="73402"/>
                  </a:lnTo>
                  <a:lnTo>
                    <a:pt x="88552" y="33719"/>
                  </a:lnTo>
                  <a:lnTo>
                    <a:pt x="88592" y="33640"/>
                  </a:lnTo>
                  <a:lnTo>
                    <a:pt x="88592" y="33520"/>
                  </a:lnTo>
                  <a:lnTo>
                    <a:pt x="88513" y="33480"/>
                  </a:lnTo>
                  <a:lnTo>
                    <a:pt x="88393" y="33441"/>
                  </a:lnTo>
                  <a:lnTo>
                    <a:pt x="46802" y="47159"/>
                  </a:lnTo>
                  <a:lnTo>
                    <a:pt x="26284" y="7237"/>
                  </a:lnTo>
                  <a:lnTo>
                    <a:pt x="200"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4" name="Google Shape;4584;p119"/>
            <p:cNvSpPr/>
            <p:nvPr/>
          </p:nvSpPr>
          <p:spPr>
            <a:xfrm>
              <a:off x="4516775" y="2272975"/>
              <a:ext cx="128250" cy="128250"/>
            </a:xfrm>
            <a:custGeom>
              <a:avLst/>
              <a:gdLst/>
              <a:ahLst/>
              <a:cxnLst/>
              <a:rect l="l" t="t" r="r" b="b"/>
              <a:pathLst>
                <a:path w="5130" h="5130" extrusionOk="0">
                  <a:moveTo>
                    <a:pt x="2306" y="0"/>
                  </a:moveTo>
                  <a:lnTo>
                    <a:pt x="2028" y="40"/>
                  </a:lnTo>
                  <a:lnTo>
                    <a:pt x="1790" y="120"/>
                  </a:lnTo>
                  <a:lnTo>
                    <a:pt x="1551" y="199"/>
                  </a:lnTo>
                  <a:lnTo>
                    <a:pt x="1352" y="279"/>
                  </a:lnTo>
                  <a:lnTo>
                    <a:pt x="1114" y="438"/>
                  </a:lnTo>
                  <a:lnTo>
                    <a:pt x="756" y="756"/>
                  </a:lnTo>
                  <a:lnTo>
                    <a:pt x="438" y="1114"/>
                  </a:lnTo>
                  <a:lnTo>
                    <a:pt x="279" y="1352"/>
                  </a:lnTo>
                  <a:lnTo>
                    <a:pt x="199" y="1551"/>
                  </a:lnTo>
                  <a:lnTo>
                    <a:pt x="120" y="1790"/>
                  </a:lnTo>
                  <a:lnTo>
                    <a:pt x="40" y="2028"/>
                  </a:lnTo>
                  <a:lnTo>
                    <a:pt x="0" y="2307"/>
                  </a:lnTo>
                  <a:lnTo>
                    <a:pt x="0" y="2545"/>
                  </a:lnTo>
                  <a:lnTo>
                    <a:pt x="0" y="2824"/>
                  </a:lnTo>
                  <a:lnTo>
                    <a:pt x="40" y="3062"/>
                  </a:lnTo>
                  <a:lnTo>
                    <a:pt x="120" y="3341"/>
                  </a:lnTo>
                  <a:lnTo>
                    <a:pt x="199" y="3579"/>
                  </a:lnTo>
                  <a:lnTo>
                    <a:pt x="279" y="3778"/>
                  </a:lnTo>
                  <a:lnTo>
                    <a:pt x="438" y="4017"/>
                  </a:lnTo>
                  <a:lnTo>
                    <a:pt x="756" y="4374"/>
                  </a:lnTo>
                  <a:lnTo>
                    <a:pt x="1114" y="4692"/>
                  </a:lnTo>
                  <a:lnTo>
                    <a:pt x="1352" y="4812"/>
                  </a:lnTo>
                  <a:lnTo>
                    <a:pt x="1551" y="4931"/>
                  </a:lnTo>
                  <a:lnTo>
                    <a:pt x="1790" y="5011"/>
                  </a:lnTo>
                  <a:lnTo>
                    <a:pt x="2028" y="5090"/>
                  </a:lnTo>
                  <a:lnTo>
                    <a:pt x="2306" y="5130"/>
                  </a:lnTo>
                  <a:lnTo>
                    <a:pt x="2823" y="5130"/>
                  </a:lnTo>
                  <a:lnTo>
                    <a:pt x="3102" y="5090"/>
                  </a:lnTo>
                  <a:lnTo>
                    <a:pt x="3340" y="5011"/>
                  </a:lnTo>
                  <a:lnTo>
                    <a:pt x="3579" y="4931"/>
                  </a:lnTo>
                  <a:lnTo>
                    <a:pt x="3778" y="4812"/>
                  </a:lnTo>
                  <a:lnTo>
                    <a:pt x="4016" y="4692"/>
                  </a:lnTo>
                  <a:lnTo>
                    <a:pt x="4374" y="4374"/>
                  </a:lnTo>
                  <a:lnTo>
                    <a:pt x="4692" y="4017"/>
                  </a:lnTo>
                  <a:lnTo>
                    <a:pt x="4812" y="3778"/>
                  </a:lnTo>
                  <a:lnTo>
                    <a:pt x="4931" y="3579"/>
                  </a:lnTo>
                  <a:lnTo>
                    <a:pt x="5010" y="3341"/>
                  </a:lnTo>
                  <a:lnTo>
                    <a:pt x="5090" y="3062"/>
                  </a:lnTo>
                  <a:lnTo>
                    <a:pt x="5130" y="2824"/>
                  </a:lnTo>
                  <a:lnTo>
                    <a:pt x="5130" y="2545"/>
                  </a:lnTo>
                  <a:lnTo>
                    <a:pt x="5130" y="2307"/>
                  </a:lnTo>
                  <a:lnTo>
                    <a:pt x="5090" y="2028"/>
                  </a:lnTo>
                  <a:lnTo>
                    <a:pt x="5010" y="1790"/>
                  </a:lnTo>
                  <a:lnTo>
                    <a:pt x="4931" y="1551"/>
                  </a:lnTo>
                  <a:lnTo>
                    <a:pt x="4812" y="1352"/>
                  </a:lnTo>
                  <a:lnTo>
                    <a:pt x="4692" y="1114"/>
                  </a:lnTo>
                  <a:lnTo>
                    <a:pt x="4374" y="756"/>
                  </a:lnTo>
                  <a:lnTo>
                    <a:pt x="4016" y="438"/>
                  </a:lnTo>
                  <a:lnTo>
                    <a:pt x="3778" y="279"/>
                  </a:lnTo>
                  <a:lnTo>
                    <a:pt x="3579" y="199"/>
                  </a:lnTo>
                  <a:lnTo>
                    <a:pt x="3340" y="120"/>
                  </a:lnTo>
                  <a:lnTo>
                    <a:pt x="3102" y="40"/>
                  </a:lnTo>
                  <a:lnTo>
                    <a:pt x="2823"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5" name="Google Shape;4585;p119"/>
            <p:cNvSpPr/>
            <p:nvPr/>
          </p:nvSpPr>
          <p:spPr>
            <a:xfrm>
              <a:off x="4130075" y="2611950"/>
              <a:ext cx="172000" cy="172000"/>
            </a:xfrm>
            <a:custGeom>
              <a:avLst/>
              <a:gdLst/>
              <a:ahLst/>
              <a:cxnLst/>
              <a:rect l="l" t="t" r="r" b="b"/>
              <a:pathLst>
                <a:path w="6880" h="6880" extrusionOk="0">
                  <a:moveTo>
                    <a:pt x="3062" y="1"/>
                  </a:moveTo>
                  <a:lnTo>
                    <a:pt x="2744" y="80"/>
                  </a:lnTo>
                  <a:lnTo>
                    <a:pt x="2386" y="160"/>
                  </a:lnTo>
                  <a:lnTo>
                    <a:pt x="2108" y="279"/>
                  </a:lnTo>
                  <a:lnTo>
                    <a:pt x="1790" y="398"/>
                  </a:lnTo>
                  <a:lnTo>
                    <a:pt x="1512" y="597"/>
                  </a:lnTo>
                  <a:lnTo>
                    <a:pt x="1233" y="796"/>
                  </a:lnTo>
                  <a:lnTo>
                    <a:pt x="995" y="995"/>
                  </a:lnTo>
                  <a:lnTo>
                    <a:pt x="796" y="1233"/>
                  </a:lnTo>
                  <a:lnTo>
                    <a:pt x="597" y="1512"/>
                  </a:lnTo>
                  <a:lnTo>
                    <a:pt x="398" y="1790"/>
                  </a:lnTo>
                  <a:lnTo>
                    <a:pt x="279" y="2108"/>
                  </a:lnTo>
                  <a:lnTo>
                    <a:pt x="160" y="2426"/>
                  </a:lnTo>
                  <a:lnTo>
                    <a:pt x="80" y="2744"/>
                  </a:lnTo>
                  <a:lnTo>
                    <a:pt x="1" y="3062"/>
                  </a:lnTo>
                  <a:lnTo>
                    <a:pt x="1" y="3420"/>
                  </a:lnTo>
                  <a:lnTo>
                    <a:pt x="1" y="3778"/>
                  </a:lnTo>
                  <a:lnTo>
                    <a:pt x="80" y="4136"/>
                  </a:lnTo>
                  <a:lnTo>
                    <a:pt x="160" y="4454"/>
                  </a:lnTo>
                  <a:lnTo>
                    <a:pt x="279" y="4772"/>
                  </a:lnTo>
                  <a:lnTo>
                    <a:pt x="398" y="5090"/>
                  </a:lnTo>
                  <a:lnTo>
                    <a:pt x="597" y="5369"/>
                  </a:lnTo>
                  <a:lnTo>
                    <a:pt x="796" y="5607"/>
                  </a:lnTo>
                  <a:lnTo>
                    <a:pt x="995" y="5846"/>
                  </a:lnTo>
                  <a:lnTo>
                    <a:pt x="1233" y="6084"/>
                  </a:lnTo>
                  <a:lnTo>
                    <a:pt x="1512" y="6283"/>
                  </a:lnTo>
                  <a:lnTo>
                    <a:pt x="1790" y="6442"/>
                  </a:lnTo>
                  <a:lnTo>
                    <a:pt x="2108" y="6601"/>
                  </a:lnTo>
                  <a:lnTo>
                    <a:pt x="2386" y="6721"/>
                  </a:lnTo>
                  <a:lnTo>
                    <a:pt x="2744" y="6800"/>
                  </a:lnTo>
                  <a:lnTo>
                    <a:pt x="3062" y="6840"/>
                  </a:lnTo>
                  <a:lnTo>
                    <a:pt x="3420" y="6880"/>
                  </a:lnTo>
                  <a:lnTo>
                    <a:pt x="3778" y="6840"/>
                  </a:lnTo>
                  <a:lnTo>
                    <a:pt x="4136" y="6800"/>
                  </a:lnTo>
                  <a:lnTo>
                    <a:pt x="4454" y="6721"/>
                  </a:lnTo>
                  <a:lnTo>
                    <a:pt x="4772" y="6601"/>
                  </a:lnTo>
                  <a:lnTo>
                    <a:pt x="5050" y="6442"/>
                  </a:lnTo>
                  <a:lnTo>
                    <a:pt x="5329" y="6283"/>
                  </a:lnTo>
                  <a:lnTo>
                    <a:pt x="5607" y="6084"/>
                  </a:lnTo>
                  <a:lnTo>
                    <a:pt x="5846" y="5846"/>
                  </a:lnTo>
                  <a:lnTo>
                    <a:pt x="6084" y="5607"/>
                  </a:lnTo>
                  <a:lnTo>
                    <a:pt x="6283" y="5369"/>
                  </a:lnTo>
                  <a:lnTo>
                    <a:pt x="6442" y="5090"/>
                  </a:lnTo>
                  <a:lnTo>
                    <a:pt x="6601" y="4772"/>
                  </a:lnTo>
                  <a:lnTo>
                    <a:pt x="6720" y="4454"/>
                  </a:lnTo>
                  <a:lnTo>
                    <a:pt x="6800" y="4136"/>
                  </a:lnTo>
                  <a:lnTo>
                    <a:pt x="6840" y="3778"/>
                  </a:lnTo>
                  <a:lnTo>
                    <a:pt x="6880" y="3420"/>
                  </a:lnTo>
                  <a:lnTo>
                    <a:pt x="6840" y="3062"/>
                  </a:lnTo>
                  <a:lnTo>
                    <a:pt x="6800" y="2744"/>
                  </a:lnTo>
                  <a:lnTo>
                    <a:pt x="6720" y="2426"/>
                  </a:lnTo>
                  <a:lnTo>
                    <a:pt x="6601" y="2108"/>
                  </a:lnTo>
                  <a:lnTo>
                    <a:pt x="6442" y="1790"/>
                  </a:lnTo>
                  <a:lnTo>
                    <a:pt x="6283" y="1512"/>
                  </a:lnTo>
                  <a:lnTo>
                    <a:pt x="6084" y="1233"/>
                  </a:lnTo>
                  <a:lnTo>
                    <a:pt x="5846" y="995"/>
                  </a:lnTo>
                  <a:lnTo>
                    <a:pt x="5607" y="796"/>
                  </a:lnTo>
                  <a:lnTo>
                    <a:pt x="5329" y="597"/>
                  </a:lnTo>
                  <a:lnTo>
                    <a:pt x="5050" y="398"/>
                  </a:lnTo>
                  <a:lnTo>
                    <a:pt x="4772" y="279"/>
                  </a:lnTo>
                  <a:lnTo>
                    <a:pt x="4454" y="160"/>
                  </a:lnTo>
                  <a:lnTo>
                    <a:pt x="4136" y="80"/>
                  </a:lnTo>
                  <a:lnTo>
                    <a:pt x="3778"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6" name="Google Shape;4586;p119"/>
            <p:cNvSpPr/>
            <p:nvPr/>
          </p:nvSpPr>
          <p:spPr>
            <a:xfrm>
              <a:off x="4800075" y="1388250"/>
              <a:ext cx="85525" cy="85525"/>
            </a:xfrm>
            <a:custGeom>
              <a:avLst/>
              <a:gdLst/>
              <a:ahLst/>
              <a:cxnLst/>
              <a:rect l="l" t="t" r="r" b="b"/>
              <a:pathLst>
                <a:path w="3421" h="3421" extrusionOk="0">
                  <a:moveTo>
                    <a:pt x="1353" y="1"/>
                  </a:moveTo>
                  <a:lnTo>
                    <a:pt x="1034" y="120"/>
                  </a:lnTo>
                  <a:lnTo>
                    <a:pt x="756" y="279"/>
                  </a:lnTo>
                  <a:lnTo>
                    <a:pt x="478" y="478"/>
                  </a:lnTo>
                  <a:lnTo>
                    <a:pt x="279" y="756"/>
                  </a:lnTo>
                  <a:lnTo>
                    <a:pt x="120" y="1034"/>
                  </a:lnTo>
                  <a:lnTo>
                    <a:pt x="40" y="1353"/>
                  </a:lnTo>
                  <a:lnTo>
                    <a:pt x="1" y="1710"/>
                  </a:lnTo>
                  <a:lnTo>
                    <a:pt x="40" y="2028"/>
                  </a:lnTo>
                  <a:lnTo>
                    <a:pt x="120" y="2386"/>
                  </a:lnTo>
                  <a:lnTo>
                    <a:pt x="279" y="2665"/>
                  </a:lnTo>
                  <a:lnTo>
                    <a:pt x="478" y="2903"/>
                  </a:lnTo>
                  <a:lnTo>
                    <a:pt x="756" y="3142"/>
                  </a:lnTo>
                  <a:lnTo>
                    <a:pt x="1034" y="3301"/>
                  </a:lnTo>
                  <a:lnTo>
                    <a:pt x="1353" y="3380"/>
                  </a:lnTo>
                  <a:lnTo>
                    <a:pt x="1710" y="3420"/>
                  </a:lnTo>
                  <a:lnTo>
                    <a:pt x="2068" y="3380"/>
                  </a:lnTo>
                  <a:lnTo>
                    <a:pt x="2386" y="3301"/>
                  </a:lnTo>
                  <a:lnTo>
                    <a:pt x="2665" y="3142"/>
                  </a:lnTo>
                  <a:lnTo>
                    <a:pt x="2943" y="2903"/>
                  </a:lnTo>
                  <a:lnTo>
                    <a:pt x="3142" y="2665"/>
                  </a:lnTo>
                  <a:lnTo>
                    <a:pt x="3301" y="2386"/>
                  </a:lnTo>
                  <a:lnTo>
                    <a:pt x="3380" y="2028"/>
                  </a:lnTo>
                  <a:lnTo>
                    <a:pt x="3420" y="1710"/>
                  </a:lnTo>
                  <a:lnTo>
                    <a:pt x="3380" y="1353"/>
                  </a:lnTo>
                  <a:lnTo>
                    <a:pt x="3301" y="1034"/>
                  </a:lnTo>
                  <a:lnTo>
                    <a:pt x="3142" y="756"/>
                  </a:lnTo>
                  <a:lnTo>
                    <a:pt x="2943" y="478"/>
                  </a:lnTo>
                  <a:lnTo>
                    <a:pt x="2665" y="279"/>
                  </a:lnTo>
                  <a:lnTo>
                    <a:pt x="2386" y="120"/>
                  </a:lnTo>
                  <a:lnTo>
                    <a:pt x="2068"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7" name="Google Shape;4587;p119"/>
            <p:cNvSpPr/>
            <p:nvPr/>
          </p:nvSpPr>
          <p:spPr>
            <a:xfrm>
              <a:off x="5087375" y="1151675"/>
              <a:ext cx="214725" cy="214725"/>
            </a:xfrm>
            <a:custGeom>
              <a:avLst/>
              <a:gdLst/>
              <a:ahLst/>
              <a:cxnLst/>
              <a:rect l="l" t="t" r="r" b="b"/>
              <a:pathLst>
                <a:path w="8589" h="8589" extrusionOk="0">
                  <a:moveTo>
                    <a:pt x="3857" y="0"/>
                  </a:moveTo>
                  <a:lnTo>
                    <a:pt x="3459" y="80"/>
                  </a:lnTo>
                  <a:lnTo>
                    <a:pt x="3022" y="199"/>
                  </a:lnTo>
                  <a:lnTo>
                    <a:pt x="2624" y="318"/>
                  </a:lnTo>
                  <a:lnTo>
                    <a:pt x="2266" y="517"/>
                  </a:lnTo>
                  <a:lnTo>
                    <a:pt x="1909" y="716"/>
                  </a:lnTo>
                  <a:lnTo>
                    <a:pt x="1591" y="994"/>
                  </a:lnTo>
                  <a:lnTo>
                    <a:pt x="1272" y="1272"/>
                  </a:lnTo>
                  <a:lnTo>
                    <a:pt x="994" y="1551"/>
                  </a:lnTo>
                  <a:lnTo>
                    <a:pt x="756" y="1909"/>
                  </a:lnTo>
                  <a:lnTo>
                    <a:pt x="517" y="2227"/>
                  </a:lnTo>
                  <a:lnTo>
                    <a:pt x="358" y="2624"/>
                  </a:lnTo>
                  <a:lnTo>
                    <a:pt x="199" y="3022"/>
                  </a:lnTo>
                  <a:lnTo>
                    <a:pt x="80" y="3420"/>
                  </a:lnTo>
                  <a:lnTo>
                    <a:pt x="40" y="3857"/>
                  </a:lnTo>
                  <a:lnTo>
                    <a:pt x="0" y="4294"/>
                  </a:lnTo>
                  <a:lnTo>
                    <a:pt x="40" y="4732"/>
                  </a:lnTo>
                  <a:lnTo>
                    <a:pt x="80" y="5169"/>
                  </a:lnTo>
                  <a:lnTo>
                    <a:pt x="199" y="5567"/>
                  </a:lnTo>
                  <a:lnTo>
                    <a:pt x="358" y="5964"/>
                  </a:lnTo>
                  <a:lnTo>
                    <a:pt x="517" y="6322"/>
                  </a:lnTo>
                  <a:lnTo>
                    <a:pt x="756" y="6680"/>
                  </a:lnTo>
                  <a:lnTo>
                    <a:pt x="994" y="7038"/>
                  </a:lnTo>
                  <a:lnTo>
                    <a:pt x="1272" y="7316"/>
                  </a:lnTo>
                  <a:lnTo>
                    <a:pt x="1591" y="7595"/>
                  </a:lnTo>
                  <a:lnTo>
                    <a:pt x="1909" y="7833"/>
                  </a:lnTo>
                  <a:lnTo>
                    <a:pt x="2266" y="8072"/>
                  </a:lnTo>
                  <a:lnTo>
                    <a:pt x="2624" y="8231"/>
                  </a:lnTo>
                  <a:lnTo>
                    <a:pt x="3022" y="8390"/>
                  </a:lnTo>
                  <a:lnTo>
                    <a:pt x="3459" y="8509"/>
                  </a:lnTo>
                  <a:lnTo>
                    <a:pt x="3857" y="8549"/>
                  </a:lnTo>
                  <a:lnTo>
                    <a:pt x="4294" y="8589"/>
                  </a:lnTo>
                  <a:lnTo>
                    <a:pt x="4732" y="8549"/>
                  </a:lnTo>
                  <a:lnTo>
                    <a:pt x="5169" y="8509"/>
                  </a:lnTo>
                  <a:lnTo>
                    <a:pt x="5567" y="8390"/>
                  </a:lnTo>
                  <a:lnTo>
                    <a:pt x="5964" y="8231"/>
                  </a:lnTo>
                  <a:lnTo>
                    <a:pt x="6362" y="8072"/>
                  </a:lnTo>
                  <a:lnTo>
                    <a:pt x="6720" y="7833"/>
                  </a:lnTo>
                  <a:lnTo>
                    <a:pt x="7038" y="7595"/>
                  </a:lnTo>
                  <a:lnTo>
                    <a:pt x="7356" y="7316"/>
                  </a:lnTo>
                  <a:lnTo>
                    <a:pt x="7634" y="7038"/>
                  </a:lnTo>
                  <a:lnTo>
                    <a:pt x="7873" y="6680"/>
                  </a:lnTo>
                  <a:lnTo>
                    <a:pt x="8072" y="6322"/>
                  </a:lnTo>
                  <a:lnTo>
                    <a:pt x="8271" y="5964"/>
                  </a:lnTo>
                  <a:lnTo>
                    <a:pt x="8390" y="5567"/>
                  </a:lnTo>
                  <a:lnTo>
                    <a:pt x="8509" y="5169"/>
                  </a:lnTo>
                  <a:lnTo>
                    <a:pt x="8589" y="4732"/>
                  </a:lnTo>
                  <a:lnTo>
                    <a:pt x="8589" y="4294"/>
                  </a:lnTo>
                  <a:lnTo>
                    <a:pt x="8589" y="3857"/>
                  </a:lnTo>
                  <a:lnTo>
                    <a:pt x="8509" y="3420"/>
                  </a:lnTo>
                  <a:lnTo>
                    <a:pt x="8390" y="3022"/>
                  </a:lnTo>
                  <a:lnTo>
                    <a:pt x="8271" y="2624"/>
                  </a:lnTo>
                  <a:lnTo>
                    <a:pt x="8072" y="2227"/>
                  </a:lnTo>
                  <a:lnTo>
                    <a:pt x="7873" y="1909"/>
                  </a:lnTo>
                  <a:lnTo>
                    <a:pt x="7634" y="1551"/>
                  </a:lnTo>
                  <a:lnTo>
                    <a:pt x="7356" y="1272"/>
                  </a:lnTo>
                  <a:lnTo>
                    <a:pt x="7038" y="994"/>
                  </a:lnTo>
                  <a:lnTo>
                    <a:pt x="6720" y="716"/>
                  </a:lnTo>
                  <a:lnTo>
                    <a:pt x="6362" y="517"/>
                  </a:lnTo>
                  <a:lnTo>
                    <a:pt x="5964" y="318"/>
                  </a:lnTo>
                  <a:lnTo>
                    <a:pt x="5567" y="199"/>
                  </a:lnTo>
                  <a:lnTo>
                    <a:pt x="5169" y="80"/>
                  </a:lnTo>
                  <a:lnTo>
                    <a:pt x="4732"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8" name="Google Shape;4588;p119"/>
            <p:cNvSpPr/>
            <p:nvPr/>
          </p:nvSpPr>
          <p:spPr>
            <a:xfrm>
              <a:off x="4108200" y="1164575"/>
              <a:ext cx="172000" cy="172000"/>
            </a:xfrm>
            <a:custGeom>
              <a:avLst/>
              <a:gdLst/>
              <a:ahLst/>
              <a:cxnLst/>
              <a:rect l="l" t="t" r="r" b="b"/>
              <a:pathLst>
                <a:path w="6880" h="6880" extrusionOk="0">
                  <a:moveTo>
                    <a:pt x="3102" y="1"/>
                  </a:moveTo>
                  <a:lnTo>
                    <a:pt x="2744" y="80"/>
                  </a:lnTo>
                  <a:lnTo>
                    <a:pt x="2426" y="160"/>
                  </a:lnTo>
                  <a:lnTo>
                    <a:pt x="2108" y="279"/>
                  </a:lnTo>
                  <a:lnTo>
                    <a:pt x="1790" y="399"/>
                  </a:lnTo>
                  <a:lnTo>
                    <a:pt x="1512" y="597"/>
                  </a:lnTo>
                  <a:lnTo>
                    <a:pt x="1273" y="796"/>
                  </a:lnTo>
                  <a:lnTo>
                    <a:pt x="995" y="995"/>
                  </a:lnTo>
                  <a:lnTo>
                    <a:pt x="796" y="1234"/>
                  </a:lnTo>
                  <a:lnTo>
                    <a:pt x="597" y="1512"/>
                  </a:lnTo>
                  <a:lnTo>
                    <a:pt x="438" y="1790"/>
                  </a:lnTo>
                  <a:lnTo>
                    <a:pt x="279" y="2108"/>
                  </a:lnTo>
                  <a:lnTo>
                    <a:pt x="160" y="2426"/>
                  </a:lnTo>
                  <a:lnTo>
                    <a:pt x="80" y="2745"/>
                  </a:lnTo>
                  <a:lnTo>
                    <a:pt x="41" y="3063"/>
                  </a:lnTo>
                  <a:lnTo>
                    <a:pt x="1" y="3421"/>
                  </a:lnTo>
                  <a:lnTo>
                    <a:pt x="41" y="3778"/>
                  </a:lnTo>
                  <a:lnTo>
                    <a:pt x="80" y="4136"/>
                  </a:lnTo>
                  <a:lnTo>
                    <a:pt x="160" y="4454"/>
                  </a:lnTo>
                  <a:lnTo>
                    <a:pt x="279" y="4772"/>
                  </a:lnTo>
                  <a:lnTo>
                    <a:pt x="438" y="5051"/>
                  </a:lnTo>
                  <a:lnTo>
                    <a:pt x="597" y="5369"/>
                  </a:lnTo>
                  <a:lnTo>
                    <a:pt x="796" y="5607"/>
                  </a:lnTo>
                  <a:lnTo>
                    <a:pt x="995" y="5846"/>
                  </a:lnTo>
                  <a:lnTo>
                    <a:pt x="1273" y="6085"/>
                  </a:lnTo>
                  <a:lnTo>
                    <a:pt x="1512" y="6283"/>
                  </a:lnTo>
                  <a:lnTo>
                    <a:pt x="1790" y="6443"/>
                  </a:lnTo>
                  <a:lnTo>
                    <a:pt x="2108" y="6602"/>
                  </a:lnTo>
                  <a:lnTo>
                    <a:pt x="2426" y="6721"/>
                  </a:lnTo>
                  <a:lnTo>
                    <a:pt x="2744" y="6800"/>
                  </a:lnTo>
                  <a:lnTo>
                    <a:pt x="3102" y="6840"/>
                  </a:lnTo>
                  <a:lnTo>
                    <a:pt x="3460" y="6880"/>
                  </a:lnTo>
                  <a:lnTo>
                    <a:pt x="3778" y="6840"/>
                  </a:lnTo>
                  <a:lnTo>
                    <a:pt x="4136" y="6800"/>
                  </a:lnTo>
                  <a:lnTo>
                    <a:pt x="4454" y="6721"/>
                  </a:lnTo>
                  <a:lnTo>
                    <a:pt x="4772" y="6602"/>
                  </a:lnTo>
                  <a:lnTo>
                    <a:pt x="5090" y="6443"/>
                  </a:lnTo>
                  <a:lnTo>
                    <a:pt x="5369" y="6283"/>
                  </a:lnTo>
                  <a:lnTo>
                    <a:pt x="5647" y="6085"/>
                  </a:lnTo>
                  <a:lnTo>
                    <a:pt x="5886" y="5846"/>
                  </a:lnTo>
                  <a:lnTo>
                    <a:pt x="6084" y="5607"/>
                  </a:lnTo>
                  <a:lnTo>
                    <a:pt x="6283" y="5369"/>
                  </a:lnTo>
                  <a:lnTo>
                    <a:pt x="6482" y="5051"/>
                  </a:lnTo>
                  <a:lnTo>
                    <a:pt x="6601" y="4772"/>
                  </a:lnTo>
                  <a:lnTo>
                    <a:pt x="6721" y="4454"/>
                  </a:lnTo>
                  <a:lnTo>
                    <a:pt x="6800" y="4136"/>
                  </a:lnTo>
                  <a:lnTo>
                    <a:pt x="6880" y="3778"/>
                  </a:lnTo>
                  <a:lnTo>
                    <a:pt x="6880" y="3421"/>
                  </a:lnTo>
                  <a:lnTo>
                    <a:pt x="6880" y="3063"/>
                  </a:lnTo>
                  <a:lnTo>
                    <a:pt x="6800" y="2745"/>
                  </a:lnTo>
                  <a:lnTo>
                    <a:pt x="6721" y="2426"/>
                  </a:lnTo>
                  <a:lnTo>
                    <a:pt x="6601" y="2108"/>
                  </a:lnTo>
                  <a:lnTo>
                    <a:pt x="6482" y="1790"/>
                  </a:lnTo>
                  <a:lnTo>
                    <a:pt x="6283" y="1512"/>
                  </a:lnTo>
                  <a:lnTo>
                    <a:pt x="6084" y="1234"/>
                  </a:lnTo>
                  <a:lnTo>
                    <a:pt x="5886" y="995"/>
                  </a:lnTo>
                  <a:lnTo>
                    <a:pt x="5647" y="796"/>
                  </a:lnTo>
                  <a:lnTo>
                    <a:pt x="5369" y="597"/>
                  </a:lnTo>
                  <a:lnTo>
                    <a:pt x="5090" y="399"/>
                  </a:lnTo>
                  <a:lnTo>
                    <a:pt x="4772" y="279"/>
                  </a:lnTo>
                  <a:lnTo>
                    <a:pt x="4454" y="160"/>
                  </a:lnTo>
                  <a:lnTo>
                    <a:pt x="4136" y="80"/>
                  </a:lnTo>
                  <a:lnTo>
                    <a:pt x="3778"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9" name="Google Shape;4589;p119"/>
            <p:cNvSpPr/>
            <p:nvPr/>
          </p:nvSpPr>
          <p:spPr>
            <a:xfrm>
              <a:off x="5272250" y="2345550"/>
              <a:ext cx="172000" cy="172000"/>
            </a:xfrm>
            <a:custGeom>
              <a:avLst/>
              <a:gdLst/>
              <a:ahLst/>
              <a:cxnLst/>
              <a:rect l="l" t="t" r="r" b="b"/>
              <a:pathLst>
                <a:path w="6880" h="6880" extrusionOk="0">
                  <a:moveTo>
                    <a:pt x="3102" y="0"/>
                  </a:moveTo>
                  <a:lnTo>
                    <a:pt x="2744" y="80"/>
                  </a:lnTo>
                  <a:lnTo>
                    <a:pt x="2426" y="159"/>
                  </a:lnTo>
                  <a:lnTo>
                    <a:pt x="2108" y="278"/>
                  </a:lnTo>
                  <a:lnTo>
                    <a:pt x="1790" y="398"/>
                  </a:lnTo>
                  <a:lnTo>
                    <a:pt x="1512" y="597"/>
                  </a:lnTo>
                  <a:lnTo>
                    <a:pt x="1273" y="795"/>
                  </a:lnTo>
                  <a:lnTo>
                    <a:pt x="995" y="994"/>
                  </a:lnTo>
                  <a:lnTo>
                    <a:pt x="796" y="1233"/>
                  </a:lnTo>
                  <a:lnTo>
                    <a:pt x="597" y="1511"/>
                  </a:lnTo>
                  <a:lnTo>
                    <a:pt x="398" y="1789"/>
                  </a:lnTo>
                  <a:lnTo>
                    <a:pt x="279" y="2108"/>
                  </a:lnTo>
                  <a:lnTo>
                    <a:pt x="160" y="2426"/>
                  </a:lnTo>
                  <a:lnTo>
                    <a:pt x="80" y="2744"/>
                  </a:lnTo>
                  <a:lnTo>
                    <a:pt x="41" y="3102"/>
                  </a:lnTo>
                  <a:lnTo>
                    <a:pt x="1" y="3420"/>
                  </a:lnTo>
                  <a:lnTo>
                    <a:pt x="41" y="3778"/>
                  </a:lnTo>
                  <a:lnTo>
                    <a:pt x="80" y="4135"/>
                  </a:lnTo>
                  <a:lnTo>
                    <a:pt x="160" y="4454"/>
                  </a:lnTo>
                  <a:lnTo>
                    <a:pt x="279" y="4772"/>
                  </a:lnTo>
                  <a:lnTo>
                    <a:pt x="398" y="5090"/>
                  </a:lnTo>
                  <a:lnTo>
                    <a:pt x="597" y="5368"/>
                  </a:lnTo>
                  <a:lnTo>
                    <a:pt x="796" y="5607"/>
                  </a:lnTo>
                  <a:lnTo>
                    <a:pt x="995" y="5885"/>
                  </a:lnTo>
                  <a:lnTo>
                    <a:pt x="1273" y="6084"/>
                  </a:lnTo>
                  <a:lnTo>
                    <a:pt x="1512" y="6283"/>
                  </a:lnTo>
                  <a:lnTo>
                    <a:pt x="1790" y="6442"/>
                  </a:lnTo>
                  <a:lnTo>
                    <a:pt x="2108" y="6601"/>
                  </a:lnTo>
                  <a:lnTo>
                    <a:pt x="2426" y="6720"/>
                  </a:lnTo>
                  <a:lnTo>
                    <a:pt x="2744" y="6800"/>
                  </a:lnTo>
                  <a:lnTo>
                    <a:pt x="3102" y="6839"/>
                  </a:lnTo>
                  <a:lnTo>
                    <a:pt x="3420" y="6879"/>
                  </a:lnTo>
                  <a:lnTo>
                    <a:pt x="3778" y="6839"/>
                  </a:lnTo>
                  <a:lnTo>
                    <a:pt x="4136" y="6800"/>
                  </a:lnTo>
                  <a:lnTo>
                    <a:pt x="4454" y="6720"/>
                  </a:lnTo>
                  <a:lnTo>
                    <a:pt x="4772" y="6601"/>
                  </a:lnTo>
                  <a:lnTo>
                    <a:pt x="5090" y="6442"/>
                  </a:lnTo>
                  <a:lnTo>
                    <a:pt x="5369" y="6283"/>
                  </a:lnTo>
                  <a:lnTo>
                    <a:pt x="5607" y="6084"/>
                  </a:lnTo>
                  <a:lnTo>
                    <a:pt x="5886" y="5885"/>
                  </a:lnTo>
                  <a:lnTo>
                    <a:pt x="6085" y="5607"/>
                  </a:lnTo>
                  <a:lnTo>
                    <a:pt x="6283" y="5368"/>
                  </a:lnTo>
                  <a:lnTo>
                    <a:pt x="6442" y="5090"/>
                  </a:lnTo>
                  <a:lnTo>
                    <a:pt x="6601" y="4772"/>
                  </a:lnTo>
                  <a:lnTo>
                    <a:pt x="6721" y="4454"/>
                  </a:lnTo>
                  <a:lnTo>
                    <a:pt x="6800" y="4135"/>
                  </a:lnTo>
                  <a:lnTo>
                    <a:pt x="6840" y="3778"/>
                  </a:lnTo>
                  <a:lnTo>
                    <a:pt x="6880" y="3420"/>
                  </a:lnTo>
                  <a:lnTo>
                    <a:pt x="6840" y="3102"/>
                  </a:lnTo>
                  <a:lnTo>
                    <a:pt x="6800" y="2744"/>
                  </a:lnTo>
                  <a:lnTo>
                    <a:pt x="6721" y="2426"/>
                  </a:lnTo>
                  <a:lnTo>
                    <a:pt x="6601" y="2108"/>
                  </a:lnTo>
                  <a:lnTo>
                    <a:pt x="6442" y="1789"/>
                  </a:lnTo>
                  <a:lnTo>
                    <a:pt x="6283" y="1511"/>
                  </a:lnTo>
                  <a:lnTo>
                    <a:pt x="6085" y="1233"/>
                  </a:lnTo>
                  <a:lnTo>
                    <a:pt x="5886" y="994"/>
                  </a:lnTo>
                  <a:lnTo>
                    <a:pt x="5607" y="795"/>
                  </a:lnTo>
                  <a:lnTo>
                    <a:pt x="5369" y="597"/>
                  </a:lnTo>
                  <a:lnTo>
                    <a:pt x="5090" y="398"/>
                  </a:lnTo>
                  <a:lnTo>
                    <a:pt x="4772" y="278"/>
                  </a:lnTo>
                  <a:lnTo>
                    <a:pt x="4454" y="159"/>
                  </a:lnTo>
                  <a:lnTo>
                    <a:pt x="4136" y="80"/>
                  </a:lnTo>
                  <a:lnTo>
                    <a:pt x="3778"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0" name="Google Shape;4590;p119"/>
            <p:cNvSpPr/>
            <p:nvPr/>
          </p:nvSpPr>
          <p:spPr>
            <a:xfrm>
              <a:off x="6332925" y="2049300"/>
              <a:ext cx="86500" cy="85525"/>
            </a:xfrm>
            <a:custGeom>
              <a:avLst/>
              <a:gdLst/>
              <a:ahLst/>
              <a:cxnLst/>
              <a:rect l="l" t="t" r="r" b="b"/>
              <a:pathLst>
                <a:path w="3460" h="3421" extrusionOk="0">
                  <a:moveTo>
                    <a:pt x="1710" y="1"/>
                  </a:moveTo>
                  <a:lnTo>
                    <a:pt x="1392" y="41"/>
                  </a:lnTo>
                  <a:lnTo>
                    <a:pt x="1074" y="120"/>
                  </a:lnTo>
                  <a:lnTo>
                    <a:pt x="756" y="279"/>
                  </a:lnTo>
                  <a:lnTo>
                    <a:pt x="518" y="518"/>
                  </a:lnTo>
                  <a:lnTo>
                    <a:pt x="319" y="756"/>
                  </a:lnTo>
                  <a:lnTo>
                    <a:pt x="160" y="1035"/>
                  </a:lnTo>
                  <a:lnTo>
                    <a:pt x="40" y="1353"/>
                  </a:lnTo>
                  <a:lnTo>
                    <a:pt x="1" y="1711"/>
                  </a:lnTo>
                  <a:lnTo>
                    <a:pt x="40" y="2069"/>
                  </a:lnTo>
                  <a:lnTo>
                    <a:pt x="160" y="2387"/>
                  </a:lnTo>
                  <a:lnTo>
                    <a:pt x="319" y="2665"/>
                  </a:lnTo>
                  <a:lnTo>
                    <a:pt x="518" y="2943"/>
                  </a:lnTo>
                  <a:lnTo>
                    <a:pt x="756" y="3142"/>
                  </a:lnTo>
                  <a:lnTo>
                    <a:pt x="1074" y="3301"/>
                  </a:lnTo>
                  <a:lnTo>
                    <a:pt x="1392" y="3381"/>
                  </a:lnTo>
                  <a:lnTo>
                    <a:pt x="1710" y="3420"/>
                  </a:lnTo>
                  <a:lnTo>
                    <a:pt x="2068" y="3381"/>
                  </a:lnTo>
                  <a:lnTo>
                    <a:pt x="2386" y="3301"/>
                  </a:lnTo>
                  <a:lnTo>
                    <a:pt x="2704" y="3142"/>
                  </a:lnTo>
                  <a:lnTo>
                    <a:pt x="2943" y="2943"/>
                  </a:lnTo>
                  <a:lnTo>
                    <a:pt x="3142" y="2665"/>
                  </a:lnTo>
                  <a:lnTo>
                    <a:pt x="3301" y="2387"/>
                  </a:lnTo>
                  <a:lnTo>
                    <a:pt x="3420" y="2069"/>
                  </a:lnTo>
                  <a:lnTo>
                    <a:pt x="3460" y="1711"/>
                  </a:lnTo>
                  <a:lnTo>
                    <a:pt x="3420" y="1353"/>
                  </a:lnTo>
                  <a:lnTo>
                    <a:pt x="3301" y="1035"/>
                  </a:lnTo>
                  <a:lnTo>
                    <a:pt x="3142" y="756"/>
                  </a:lnTo>
                  <a:lnTo>
                    <a:pt x="2943" y="518"/>
                  </a:lnTo>
                  <a:lnTo>
                    <a:pt x="2704" y="279"/>
                  </a:lnTo>
                  <a:lnTo>
                    <a:pt x="2386" y="120"/>
                  </a:lnTo>
                  <a:lnTo>
                    <a:pt x="2068" y="41"/>
                  </a:lnTo>
                  <a:lnTo>
                    <a:pt x="1710"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1" name="Google Shape;4591;p119"/>
            <p:cNvSpPr/>
            <p:nvPr/>
          </p:nvSpPr>
          <p:spPr>
            <a:xfrm>
              <a:off x="6251425" y="1692425"/>
              <a:ext cx="171975" cy="172000"/>
            </a:xfrm>
            <a:custGeom>
              <a:avLst/>
              <a:gdLst/>
              <a:ahLst/>
              <a:cxnLst/>
              <a:rect l="l" t="t" r="r" b="b"/>
              <a:pathLst>
                <a:path w="6879" h="6880" extrusionOk="0">
                  <a:moveTo>
                    <a:pt x="3459" y="1"/>
                  </a:moveTo>
                  <a:lnTo>
                    <a:pt x="3102" y="41"/>
                  </a:lnTo>
                  <a:lnTo>
                    <a:pt x="2744" y="81"/>
                  </a:lnTo>
                  <a:lnTo>
                    <a:pt x="2426" y="160"/>
                  </a:lnTo>
                  <a:lnTo>
                    <a:pt x="2107" y="279"/>
                  </a:lnTo>
                  <a:lnTo>
                    <a:pt x="1789" y="438"/>
                  </a:lnTo>
                  <a:lnTo>
                    <a:pt x="1511" y="597"/>
                  </a:lnTo>
                  <a:lnTo>
                    <a:pt x="1272" y="796"/>
                  </a:lnTo>
                  <a:lnTo>
                    <a:pt x="994" y="1035"/>
                  </a:lnTo>
                  <a:lnTo>
                    <a:pt x="795" y="1273"/>
                  </a:lnTo>
                  <a:lnTo>
                    <a:pt x="597" y="1512"/>
                  </a:lnTo>
                  <a:lnTo>
                    <a:pt x="437" y="1830"/>
                  </a:lnTo>
                  <a:lnTo>
                    <a:pt x="278" y="2108"/>
                  </a:lnTo>
                  <a:lnTo>
                    <a:pt x="159" y="2427"/>
                  </a:lnTo>
                  <a:lnTo>
                    <a:pt x="80" y="2745"/>
                  </a:lnTo>
                  <a:lnTo>
                    <a:pt x="40" y="3102"/>
                  </a:lnTo>
                  <a:lnTo>
                    <a:pt x="0" y="3460"/>
                  </a:lnTo>
                  <a:lnTo>
                    <a:pt x="40" y="3818"/>
                  </a:lnTo>
                  <a:lnTo>
                    <a:pt x="80" y="4136"/>
                  </a:lnTo>
                  <a:lnTo>
                    <a:pt x="159" y="4454"/>
                  </a:lnTo>
                  <a:lnTo>
                    <a:pt x="278" y="4773"/>
                  </a:lnTo>
                  <a:lnTo>
                    <a:pt x="437" y="5091"/>
                  </a:lnTo>
                  <a:lnTo>
                    <a:pt x="597" y="5369"/>
                  </a:lnTo>
                  <a:lnTo>
                    <a:pt x="795" y="5647"/>
                  </a:lnTo>
                  <a:lnTo>
                    <a:pt x="994" y="5886"/>
                  </a:lnTo>
                  <a:lnTo>
                    <a:pt x="1272" y="6085"/>
                  </a:lnTo>
                  <a:lnTo>
                    <a:pt x="1511" y="6284"/>
                  </a:lnTo>
                  <a:lnTo>
                    <a:pt x="1789" y="6482"/>
                  </a:lnTo>
                  <a:lnTo>
                    <a:pt x="2107" y="6602"/>
                  </a:lnTo>
                  <a:lnTo>
                    <a:pt x="2426" y="6721"/>
                  </a:lnTo>
                  <a:lnTo>
                    <a:pt x="2744" y="6800"/>
                  </a:lnTo>
                  <a:lnTo>
                    <a:pt x="3102" y="6880"/>
                  </a:lnTo>
                  <a:lnTo>
                    <a:pt x="3778" y="6880"/>
                  </a:lnTo>
                  <a:lnTo>
                    <a:pt x="4135" y="6800"/>
                  </a:lnTo>
                  <a:lnTo>
                    <a:pt x="4453" y="6721"/>
                  </a:lnTo>
                  <a:lnTo>
                    <a:pt x="4772" y="6602"/>
                  </a:lnTo>
                  <a:lnTo>
                    <a:pt x="5090" y="6482"/>
                  </a:lnTo>
                  <a:lnTo>
                    <a:pt x="5368" y="6284"/>
                  </a:lnTo>
                  <a:lnTo>
                    <a:pt x="5646" y="6085"/>
                  </a:lnTo>
                  <a:lnTo>
                    <a:pt x="5885" y="5886"/>
                  </a:lnTo>
                  <a:lnTo>
                    <a:pt x="6084" y="5647"/>
                  </a:lnTo>
                  <a:lnTo>
                    <a:pt x="6283" y="5369"/>
                  </a:lnTo>
                  <a:lnTo>
                    <a:pt x="6481" y="5091"/>
                  </a:lnTo>
                  <a:lnTo>
                    <a:pt x="6601" y="4773"/>
                  </a:lnTo>
                  <a:lnTo>
                    <a:pt x="6720" y="4454"/>
                  </a:lnTo>
                  <a:lnTo>
                    <a:pt x="6799" y="4136"/>
                  </a:lnTo>
                  <a:lnTo>
                    <a:pt x="6879" y="3818"/>
                  </a:lnTo>
                  <a:lnTo>
                    <a:pt x="6879" y="3460"/>
                  </a:lnTo>
                  <a:lnTo>
                    <a:pt x="6879" y="3102"/>
                  </a:lnTo>
                  <a:lnTo>
                    <a:pt x="6799" y="2745"/>
                  </a:lnTo>
                  <a:lnTo>
                    <a:pt x="6720" y="2427"/>
                  </a:lnTo>
                  <a:lnTo>
                    <a:pt x="6601" y="2108"/>
                  </a:lnTo>
                  <a:lnTo>
                    <a:pt x="6481" y="1830"/>
                  </a:lnTo>
                  <a:lnTo>
                    <a:pt x="6283" y="1512"/>
                  </a:lnTo>
                  <a:lnTo>
                    <a:pt x="6084" y="1273"/>
                  </a:lnTo>
                  <a:lnTo>
                    <a:pt x="5885" y="1035"/>
                  </a:lnTo>
                  <a:lnTo>
                    <a:pt x="5646" y="796"/>
                  </a:lnTo>
                  <a:lnTo>
                    <a:pt x="5368" y="597"/>
                  </a:lnTo>
                  <a:lnTo>
                    <a:pt x="5090" y="438"/>
                  </a:lnTo>
                  <a:lnTo>
                    <a:pt x="4772" y="279"/>
                  </a:lnTo>
                  <a:lnTo>
                    <a:pt x="4453" y="160"/>
                  </a:lnTo>
                  <a:lnTo>
                    <a:pt x="4135" y="81"/>
                  </a:lnTo>
                  <a:lnTo>
                    <a:pt x="3778" y="41"/>
                  </a:lnTo>
                  <a:lnTo>
                    <a:pt x="3459"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2" name="Google Shape;4592;p119"/>
            <p:cNvSpPr/>
            <p:nvPr/>
          </p:nvSpPr>
          <p:spPr>
            <a:xfrm>
              <a:off x="4868675" y="2955900"/>
              <a:ext cx="214725" cy="214750"/>
            </a:xfrm>
            <a:custGeom>
              <a:avLst/>
              <a:gdLst/>
              <a:ahLst/>
              <a:cxnLst/>
              <a:rect l="l" t="t" r="r" b="b"/>
              <a:pathLst>
                <a:path w="8589" h="8590" extrusionOk="0">
                  <a:moveTo>
                    <a:pt x="3857" y="1"/>
                  </a:moveTo>
                  <a:lnTo>
                    <a:pt x="3420" y="80"/>
                  </a:lnTo>
                  <a:lnTo>
                    <a:pt x="3022" y="160"/>
                  </a:lnTo>
                  <a:lnTo>
                    <a:pt x="2625" y="319"/>
                  </a:lnTo>
                  <a:lnTo>
                    <a:pt x="2227" y="517"/>
                  </a:lnTo>
                  <a:lnTo>
                    <a:pt x="1909" y="716"/>
                  </a:lnTo>
                  <a:lnTo>
                    <a:pt x="1551" y="955"/>
                  </a:lnTo>
                  <a:lnTo>
                    <a:pt x="1273" y="1233"/>
                  </a:lnTo>
                  <a:lnTo>
                    <a:pt x="994" y="1551"/>
                  </a:lnTo>
                  <a:lnTo>
                    <a:pt x="716" y="1869"/>
                  </a:lnTo>
                  <a:lnTo>
                    <a:pt x="517" y="2227"/>
                  </a:lnTo>
                  <a:lnTo>
                    <a:pt x="318" y="2625"/>
                  </a:lnTo>
                  <a:lnTo>
                    <a:pt x="199" y="2983"/>
                  </a:lnTo>
                  <a:lnTo>
                    <a:pt x="80" y="3420"/>
                  </a:lnTo>
                  <a:lnTo>
                    <a:pt x="0" y="3858"/>
                  </a:lnTo>
                  <a:lnTo>
                    <a:pt x="0" y="4295"/>
                  </a:lnTo>
                  <a:lnTo>
                    <a:pt x="0" y="4732"/>
                  </a:lnTo>
                  <a:lnTo>
                    <a:pt x="80" y="5130"/>
                  </a:lnTo>
                  <a:lnTo>
                    <a:pt x="199" y="5567"/>
                  </a:lnTo>
                  <a:lnTo>
                    <a:pt x="318" y="5965"/>
                  </a:lnTo>
                  <a:lnTo>
                    <a:pt x="517" y="6323"/>
                  </a:lnTo>
                  <a:lnTo>
                    <a:pt x="716" y="6681"/>
                  </a:lnTo>
                  <a:lnTo>
                    <a:pt x="994" y="6999"/>
                  </a:lnTo>
                  <a:lnTo>
                    <a:pt x="1273" y="7317"/>
                  </a:lnTo>
                  <a:lnTo>
                    <a:pt x="1551" y="7595"/>
                  </a:lnTo>
                  <a:lnTo>
                    <a:pt x="1909" y="7834"/>
                  </a:lnTo>
                  <a:lnTo>
                    <a:pt x="2227" y="8072"/>
                  </a:lnTo>
                  <a:lnTo>
                    <a:pt x="2625" y="8231"/>
                  </a:lnTo>
                  <a:lnTo>
                    <a:pt x="3022" y="8390"/>
                  </a:lnTo>
                  <a:lnTo>
                    <a:pt x="3420" y="8470"/>
                  </a:lnTo>
                  <a:lnTo>
                    <a:pt x="3857" y="8550"/>
                  </a:lnTo>
                  <a:lnTo>
                    <a:pt x="4295" y="8589"/>
                  </a:lnTo>
                  <a:lnTo>
                    <a:pt x="4732" y="8550"/>
                  </a:lnTo>
                  <a:lnTo>
                    <a:pt x="5169" y="8470"/>
                  </a:lnTo>
                  <a:lnTo>
                    <a:pt x="5567" y="8390"/>
                  </a:lnTo>
                  <a:lnTo>
                    <a:pt x="5965" y="8231"/>
                  </a:lnTo>
                  <a:lnTo>
                    <a:pt x="6322" y="8072"/>
                  </a:lnTo>
                  <a:lnTo>
                    <a:pt x="6680" y="7834"/>
                  </a:lnTo>
                  <a:lnTo>
                    <a:pt x="7038" y="7595"/>
                  </a:lnTo>
                  <a:lnTo>
                    <a:pt x="7317" y="7317"/>
                  </a:lnTo>
                  <a:lnTo>
                    <a:pt x="7595" y="6999"/>
                  </a:lnTo>
                  <a:lnTo>
                    <a:pt x="7873" y="6681"/>
                  </a:lnTo>
                  <a:lnTo>
                    <a:pt x="8072" y="6323"/>
                  </a:lnTo>
                  <a:lnTo>
                    <a:pt x="8231" y="5965"/>
                  </a:lnTo>
                  <a:lnTo>
                    <a:pt x="8390" y="5567"/>
                  </a:lnTo>
                  <a:lnTo>
                    <a:pt x="8509" y="5130"/>
                  </a:lnTo>
                  <a:lnTo>
                    <a:pt x="8549" y="4732"/>
                  </a:lnTo>
                  <a:lnTo>
                    <a:pt x="8589" y="4295"/>
                  </a:lnTo>
                  <a:lnTo>
                    <a:pt x="8549" y="3858"/>
                  </a:lnTo>
                  <a:lnTo>
                    <a:pt x="8509" y="3420"/>
                  </a:lnTo>
                  <a:lnTo>
                    <a:pt x="8390" y="2983"/>
                  </a:lnTo>
                  <a:lnTo>
                    <a:pt x="8231" y="2625"/>
                  </a:lnTo>
                  <a:lnTo>
                    <a:pt x="8072" y="2227"/>
                  </a:lnTo>
                  <a:lnTo>
                    <a:pt x="7873" y="1869"/>
                  </a:lnTo>
                  <a:lnTo>
                    <a:pt x="7595" y="1551"/>
                  </a:lnTo>
                  <a:lnTo>
                    <a:pt x="7317" y="1233"/>
                  </a:lnTo>
                  <a:lnTo>
                    <a:pt x="7038" y="955"/>
                  </a:lnTo>
                  <a:lnTo>
                    <a:pt x="6680" y="716"/>
                  </a:lnTo>
                  <a:lnTo>
                    <a:pt x="6322" y="517"/>
                  </a:lnTo>
                  <a:lnTo>
                    <a:pt x="5965" y="319"/>
                  </a:lnTo>
                  <a:lnTo>
                    <a:pt x="5567" y="160"/>
                  </a:lnTo>
                  <a:lnTo>
                    <a:pt x="5169" y="80"/>
                  </a:lnTo>
                  <a:lnTo>
                    <a:pt x="4732"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3" name="Google Shape;4593;p119"/>
            <p:cNvSpPr/>
            <p:nvPr/>
          </p:nvSpPr>
          <p:spPr>
            <a:xfrm>
              <a:off x="1862600" y="3088100"/>
              <a:ext cx="2253575" cy="2372875"/>
            </a:xfrm>
            <a:custGeom>
              <a:avLst/>
              <a:gdLst/>
              <a:ahLst/>
              <a:cxnLst/>
              <a:rect l="l" t="t" r="r" b="b"/>
              <a:pathLst>
                <a:path w="90143" h="94915" extrusionOk="0">
                  <a:moveTo>
                    <a:pt x="43024" y="30141"/>
                  </a:moveTo>
                  <a:lnTo>
                    <a:pt x="50301" y="41792"/>
                  </a:lnTo>
                  <a:lnTo>
                    <a:pt x="45171" y="40002"/>
                  </a:lnTo>
                  <a:lnTo>
                    <a:pt x="43024" y="30141"/>
                  </a:lnTo>
                  <a:close/>
                  <a:moveTo>
                    <a:pt x="1432" y="717"/>
                  </a:moveTo>
                  <a:lnTo>
                    <a:pt x="64973" y="2904"/>
                  </a:lnTo>
                  <a:lnTo>
                    <a:pt x="83980" y="43780"/>
                  </a:lnTo>
                  <a:lnTo>
                    <a:pt x="50738" y="65172"/>
                  </a:lnTo>
                  <a:lnTo>
                    <a:pt x="45330" y="40718"/>
                  </a:lnTo>
                  <a:lnTo>
                    <a:pt x="51812" y="43024"/>
                  </a:lnTo>
                  <a:lnTo>
                    <a:pt x="51812" y="43024"/>
                  </a:lnTo>
                  <a:lnTo>
                    <a:pt x="41593" y="26682"/>
                  </a:lnTo>
                  <a:lnTo>
                    <a:pt x="44456" y="39724"/>
                  </a:lnTo>
                  <a:lnTo>
                    <a:pt x="30777" y="34873"/>
                  </a:lnTo>
                  <a:lnTo>
                    <a:pt x="1432" y="717"/>
                  </a:lnTo>
                  <a:close/>
                  <a:moveTo>
                    <a:pt x="84218" y="44853"/>
                  </a:moveTo>
                  <a:lnTo>
                    <a:pt x="89427" y="76783"/>
                  </a:lnTo>
                  <a:lnTo>
                    <a:pt x="57736" y="93523"/>
                  </a:lnTo>
                  <a:lnTo>
                    <a:pt x="84218" y="44853"/>
                  </a:lnTo>
                  <a:close/>
                  <a:moveTo>
                    <a:pt x="1" y="1"/>
                  </a:moveTo>
                  <a:lnTo>
                    <a:pt x="30380" y="35350"/>
                  </a:lnTo>
                  <a:lnTo>
                    <a:pt x="30419" y="35430"/>
                  </a:lnTo>
                  <a:lnTo>
                    <a:pt x="44615" y="40480"/>
                  </a:lnTo>
                  <a:lnTo>
                    <a:pt x="50301" y="66206"/>
                  </a:lnTo>
                  <a:lnTo>
                    <a:pt x="83542" y="44814"/>
                  </a:lnTo>
                  <a:lnTo>
                    <a:pt x="56384" y="94716"/>
                  </a:lnTo>
                  <a:lnTo>
                    <a:pt x="56384" y="94796"/>
                  </a:lnTo>
                  <a:lnTo>
                    <a:pt x="56424" y="94875"/>
                  </a:lnTo>
                  <a:lnTo>
                    <a:pt x="56464" y="94915"/>
                  </a:lnTo>
                  <a:lnTo>
                    <a:pt x="56543" y="94875"/>
                  </a:lnTo>
                  <a:lnTo>
                    <a:pt x="90143" y="77141"/>
                  </a:lnTo>
                  <a:lnTo>
                    <a:pt x="84735" y="43939"/>
                  </a:lnTo>
                  <a:lnTo>
                    <a:pt x="85252" y="42945"/>
                  </a:lnTo>
                  <a:lnTo>
                    <a:pt x="84536" y="43422"/>
                  </a:lnTo>
                  <a:lnTo>
                    <a:pt x="65371" y="2307"/>
                  </a:lnTo>
                  <a:lnTo>
                    <a:pt x="1"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4" name="Google Shape;4594;p119"/>
            <p:cNvSpPr/>
            <p:nvPr/>
          </p:nvSpPr>
          <p:spPr>
            <a:xfrm>
              <a:off x="1589250" y="3124900"/>
              <a:ext cx="2383800" cy="2334100"/>
            </a:xfrm>
            <a:custGeom>
              <a:avLst/>
              <a:gdLst/>
              <a:ahLst/>
              <a:cxnLst/>
              <a:rect l="l" t="t" r="r" b="b"/>
              <a:pathLst>
                <a:path w="95352" h="93364" extrusionOk="0">
                  <a:moveTo>
                    <a:pt x="74515" y="6561"/>
                  </a:moveTo>
                  <a:lnTo>
                    <a:pt x="66563" y="40837"/>
                  </a:lnTo>
                  <a:lnTo>
                    <a:pt x="62428" y="40638"/>
                  </a:lnTo>
                  <a:lnTo>
                    <a:pt x="74515" y="6561"/>
                  </a:lnTo>
                  <a:close/>
                  <a:moveTo>
                    <a:pt x="74436" y="2505"/>
                  </a:moveTo>
                  <a:lnTo>
                    <a:pt x="52726" y="26721"/>
                  </a:lnTo>
                  <a:lnTo>
                    <a:pt x="52845" y="26800"/>
                  </a:lnTo>
                  <a:lnTo>
                    <a:pt x="41393" y="33361"/>
                  </a:lnTo>
                  <a:lnTo>
                    <a:pt x="4136" y="45091"/>
                  </a:lnTo>
                  <a:lnTo>
                    <a:pt x="4136" y="45091"/>
                  </a:lnTo>
                  <a:lnTo>
                    <a:pt x="74436" y="2505"/>
                  </a:lnTo>
                  <a:close/>
                  <a:moveTo>
                    <a:pt x="75271" y="2545"/>
                  </a:moveTo>
                  <a:lnTo>
                    <a:pt x="61553" y="41234"/>
                  </a:lnTo>
                  <a:lnTo>
                    <a:pt x="66404" y="41433"/>
                  </a:lnTo>
                  <a:lnTo>
                    <a:pt x="61115" y="64217"/>
                  </a:lnTo>
                  <a:lnTo>
                    <a:pt x="67438" y="92329"/>
                  </a:lnTo>
                  <a:lnTo>
                    <a:pt x="67438" y="92329"/>
                  </a:lnTo>
                  <a:lnTo>
                    <a:pt x="18251" y="73005"/>
                  </a:lnTo>
                  <a:lnTo>
                    <a:pt x="27397" y="66563"/>
                  </a:lnTo>
                  <a:lnTo>
                    <a:pt x="54237" y="26005"/>
                  </a:lnTo>
                  <a:lnTo>
                    <a:pt x="75271" y="2545"/>
                  </a:lnTo>
                  <a:close/>
                  <a:moveTo>
                    <a:pt x="76702" y="0"/>
                  </a:moveTo>
                  <a:lnTo>
                    <a:pt x="75907" y="875"/>
                  </a:lnTo>
                  <a:lnTo>
                    <a:pt x="80" y="46801"/>
                  </a:lnTo>
                  <a:lnTo>
                    <a:pt x="0" y="46881"/>
                  </a:lnTo>
                  <a:lnTo>
                    <a:pt x="40" y="46960"/>
                  </a:lnTo>
                  <a:lnTo>
                    <a:pt x="80" y="47000"/>
                  </a:lnTo>
                  <a:lnTo>
                    <a:pt x="159" y="47000"/>
                  </a:lnTo>
                  <a:lnTo>
                    <a:pt x="41632" y="33958"/>
                  </a:lnTo>
                  <a:lnTo>
                    <a:pt x="41672" y="33958"/>
                  </a:lnTo>
                  <a:lnTo>
                    <a:pt x="52248" y="27914"/>
                  </a:lnTo>
                  <a:lnTo>
                    <a:pt x="26920" y="66126"/>
                  </a:lnTo>
                  <a:lnTo>
                    <a:pt x="16939" y="73164"/>
                  </a:lnTo>
                  <a:lnTo>
                    <a:pt x="68352" y="93363"/>
                  </a:lnTo>
                  <a:lnTo>
                    <a:pt x="61752" y="64217"/>
                  </a:lnTo>
                  <a:lnTo>
                    <a:pt x="67040" y="41473"/>
                  </a:lnTo>
                  <a:lnTo>
                    <a:pt x="95311" y="42745"/>
                  </a:lnTo>
                  <a:lnTo>
                    <a:pt x="95351" y="42109"/>
                  </a:lnTo>
                  <a:lnTo>
                    <a:pt x="67199" y="40837"/>
                  </a:lnTo>
                  <a:lnTo>
                    <a:pt x="76424" y="1233"/>
                  </a:lnTo>
                  <a:lnTo>
                    <a:pt x="76702" y="398"/>
                  </a:lnTo>
                  <a:lnTo>
                    <a:pt x="76702" y="398"/>
                  </a:lnTo>
                  <a:lnTo>
                    <a:pt x="76583" y="477"/>
                  </a:lnTo>
                  <a:lnTo>
                    <a:pt x="76583" y="477"/>
                  </a:lnTo>
                  <a:lnTo>
                    <a:pt x="76702"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5" name="Google Shape;4595;p119"/>
            <p:cNvSpPr/>
            <p:nvPr/>
          </p:nvSpPr>
          <p:spPr>
            <a:xfrm>
              <a:off x="1620050" y="3054325"/>
              <a:ext cx="1676025" cy="2386775"/>
            </a:xfrm>
            <a:custGeom>
              <a:avLst/>
              <a:gdLst/>
              <a:ahLst/>
              <a:cxnLst/>
              <a:rect l="l" t="t" r="r" b="b"/>
              <a:pathLst>
                <a:path w="67041" h="95471" extrusionOk="0">
                  <a:moveTo>
                    <a:pt x="10140" y="3778"/>
                  </a:moveTo>
                  <a:lnTo>
                    <a:pt x="14673" y="59923"/>
                  </a:lnTo>
                  <a:lnTo>
                    <a:pt x="717" y="48869"/>
                  </a:lnTo>
                  <a:lnTo>
                    <a:pt x="10140" y="3778"/>
                  </a:lnTo>
                  <a:close/>
                  <a:moveTo>
                    <a:pt x="40360" y="37178"/>
                  </a:moveTo>
                  <a:lnTo>
                    <a:pt x="59645" y="66722"/>
                  </a:lnTo>
                  <a:lnTo>
                    <a:pt x="26443" y="68829"/>
                  </a:lnTo>
                  <a:lnTo>
                    <a:pt x="26443" y="68829"/>
                  </a:lnTo>
                  <a:lnTo>
                    <a:pt x="40360" y="37178"/>
                  </a:lnTo>
                  <a:close/>
                  <a:moveTo>
                    <a:pt x="1472" y="50260"/>
                  </a:moveTo>
                  <a:lnTo>
                    <a:pt x="14753" y="60758"/>
                  </a:lnTo>
                  <a:lnTo>
                    <a:pt x="15866" y="74476"/>
                  </a:lnTo>
                  <a:lnTo>
                    <a:pt x="15866" y="74476"/>
                  </a:lnTo>
                  <a:lnTo>
                    <a:pt x="1472" y="50260"/>
                  </a:lnTo>
                  <a:close/>
                  <a:moveTo>
                    <a:pt x="10299" y="0"/>
                  </a:moveTo>
                  <a:lnTo>
                    <a:pt x="10260" y="80"/>
                  </a:lnTo>
                  <a:lnTo>
                    <a:pt x="1" y="49147"/>
                  </a:lnTo>
                  <a:lnTo>
                    <a:pt x="80" y="49187"/>
                  </a:lnTo>
                  <a:lnTo>
                    <a:pt x="16741" y="77180"/>
                  </a:lnTo>
                  <a:lnTo>
                    <a:pt x="15429" y="61314"/>
                  </a:lnTo>
                  <a:lnTo>
                    <a:pt x="25051" y="68909"/>
                  </a:lnTo>
                  <a:lnTo>
                    <a:pt x="24773" y="68909"/>
                  </a:lnTo>
                  <a:lnTo>
                    <a:pt x="66683" y="95471"/>
                  </a:lnTo>
                  <a:lnTo>
                    <a:pt x="67041" y="94954"/>
                  </a:lnTo>
                  <a:lnTo>
                    <a:pt x="26801" y="69426"/>
                  </a:lnTo>
                  <a:lnTo>
                    <a:pt x="60758" y="67318"/>
                  </a:lnTo>
                  <a:lnTo>
                    <a:pt x="40241" y="35826"/>
                  </a:lnTo>
                  <a:lnTo>
                    <a:pt x="25807" y="68670"/>
                  </a:lnTo>
                  <a:lnTo>
                    <a:pt x="15389" y="60440"/>
                  </a:lnTo>
                  <a:lnTo>
                    <a:pt x="10458" y="80"/>
                  </a:lnTo>
                  <a:lnTo>
                    <a:pt x="10458" y="40"/>
                  </a:lnTo>
                  <a:lnTo>
                    <a:pt x="10379" y="0"/>
                  </a:lnTo>
                  <a:close/>
                </a:path>
              </a:pathLst>
            </a:custGeom>
            <a:solidFill>
              <a:srgbClr val="54545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6" name="Google Shape;4596;p119"/>
            <p:cNvSpPr/>
            <p:nvPr/>
          </p:nvSpPr>
          <p:spPr>
            <a:xfrm>
              <a:off x="2866625" y="3743200"/>
              <a:ext cx="100425" cy="100425"/>
            </a:xfrm>
            <a:custGeom>
              <a:avLst/>
              <a:gdLst/>
              <a:ahLst/>
              <a:cxnLst/>
              <a:rect l="l" t="t" r="r" b="b"/>
              <a:pathLst>
                <a:path w="4017" h="4017" extrusionOk="0">
                  <a:moveTo>
                    <a:pt x="1750" y="1"/>
                  </a:moveTo>
                  <a:lnTo>
                    <a:pt x="1392" y="80"/>
                  </a:lnTo>
                  <a:lnTo>
                    <a:pt x="1034" y="239"/>
                  </a:lnTo>
                  <a:lnTo>
                    <a:pt x="716" y="438"/>
                  </a:lnTo>
                  <a:lnTo>
                    <a:pt x="438" y="716"/>
                  </a:lnTo>
                  <a:lnTo>
                    <a:pt x="239" y="1074"/>
                  </a:lnTo>
                  <a:lnTo>
                    <a:pt x="80" y="1432"/>
                  </a:lnTo>
                  <a:lnTo>
                    <a:pt x="0" y="1830"/>
                  </a:lnTo>
                  <a:lnTo>
                    <a:pt x="0" y="2227"/>
                  </a:lnTo>
                  <a:lnTo>
                    <a:pt x="80" y="2625"/>
                  </a:lnTo>
                  <a:lnTo>
                    <a:pt x="239" y="2983"/>
                  </a:lnTo>
                  <a:lnTo>
                    <a:pt x="477" y="3301"/>
                  </a:lnTo>
                  <a:lnTo>
                    <a:pt x="756" y="3579"/>
                  </a:lnTo>
                  <a:lnTo>
                    <a:pt x="1074" y="3778"/>
                  </a:lnTo>
                  <a:lnTo>
                    <a:pt x="1471" y="3937"/>
                  </a:lnTo>
                  <a:lnTo>
                    <a:pt x="1869" y="4017"/>
                  </a:lnTo>
                  <a:lnTo>
                    <a:pt x="2267" y="4017"/>
                  </a:lnTo>
                  <a:lnTo>
                    <a:pt x="2625" y="3937"/>
                  </a:lnTo>
                  <a:lnTo>
                    <a:pt x="2982" y="3778"/>
                  </a:lnTo>
                  <a:lnTo>
                    <a:pt x="3301" y="3540"/>
                  </a:lnTo>
                  <a:lnTo>
                    <a:pt x="3579" y="3261"/>
                  </a:lnTo>
                  <a:lnTo>
                    <a:pt x="3817" y="2943"/>
                  </a:lnTo>
                  <a:lnTo>
                    <a:pt x="3937" y="2545"/>
                  </a:lnTo>
                  <a:lnTo>
                    <a:pt x="4016" y="2148"/>
                  </a:lnTo>
                  <a:lnTo>
                    <a:pt x="4016" y="1750"/>
                  </a:lnTo>
                  <a:lnTo>
                    <a:pt x="3937" y="1392"/>
                  </a:lnTo>
                  <a:lnTo>
                    <a:pt x="3778" y="1035"/>
                  </a:lnTo>
                  <a:lnTo>
                    <a:pt x="3539" y="716"/>
                  </a:lnTo>
                  <a:lnTo>
                    <a:pt x="3261" y="438"/>
                  </a:lnTo>
                  <a:lnTo>
                    <a:pt x="2943" y="199"/>
                  </a:lnTo>
                  <a:lnTo>
                    <a:pt x="2585" y="80"/>
                  </a:lnTo>
                  <a:lnTo>
                    <a:pt x="2147"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7" name="Google Shape;4597;p119"/>
            <p:cNvSpPr/>
            <p:nvPr/>
          </p:nvSpPr>
          <p:spPr>
            <a:xfrm>
              <a:off x="3896475" y="4102075"/>
              <a:ext cx="168025" cy="168000"/>
            </a:xfrm>
            <a:custGeom>
              <a:avLst/>
              <a:gdLst/>
              <a:ahLst/>
              <a:cxnLst/>
              <a:rect l="l" t="t" r="r" b="b"/>
              <a:pathLst>
                <a:path w="6721" h="6720" extrusionOk="0">
                  <a:moveTo>
                    <a:pt x="2943" y="0"/>
                  </a:moveTo>
                  <a:lnTo>
                    <a:pt x="2625" y="80"/>
                  </a:lnTo>
                  <a:lnTo>
                    <a:pt x="2307" y="159"/>
                  </a:lnTo>
                  <a:lnTo>
                    <a:pt x="2028" y="278"/>
                  </a:lnTo>
                  <a:lnTo>
                    <a:pt x="1710" y="398"/>
                  </a:lnTo>
                  <a:lnTo>
                    <a:pt x="1472" y="596"/>
                  </a:lnTo>
                  <a:lnTo>
                    <a:pt x="1193" y="795"/>
                  </a:lnTo>
                  <a:lnTo>
                    <a:pt x="955" y="994"/>
                  </a:lnTo>
                  <a:lnTo>
                    <a:pt x="756" y="1233"/>
                  </a:lnTo>
                  <a:lnTo>
                    <a:pt x="557" y="1511"/>
                  </a:lnTo>
                  <a:lnTo>
                    <a:pt x="398" y="1789"/>
                  </a:lnTo>
                  <a:lnTo>
                    <a:pt x="239" y="2107"/>
                  </a:lnTo>
                  <a:lnTo>
                    <a:pt x="120" y="2426"/>
                  </a:lnTo>
                  <a:lnTo>
                    <a:pt x="40" y="2783"/>
                  </a:lnTo>
                  <a:lnTo>
                    <a:pt x="0" y="3102"/>
                  </a:lnTo>
                  <a:lnTo>
                    <a:pt x="0" y="3420"/>
                  </a:lnTo>
                  <a:lnTo>
                    <a:pt x="40" y="3778"/>
                  </a:lnTo>
                  <a:lnTo>
                    <a:pt x="80" y="4096"/>
                  </a:lnTo>
                  <a:lnTo>
                    <a:pt x="159" y="4414"/>
                  </a:lnTo>
                  <a:lnTo>
                    <a:pt x="279" y="4692"/>
                  </a:lnTo>
                  <a:lnTo>
                    <a:pt x="438" y="4970"/>
                  </a:lnTo>
                  <a:lnTo>
                    <a:pt x="597" y="5249"/>
                  </a:lnTo>
                  <a:lnTo>
                    <a:pt x="796" y="5527"/>
                  </a:lnTo>
                  <a:lnTo>
                    <a:pt x="994" y="5766"/>
                  </a:lnTo>
                  <a:lnTo>
                    <a:pt x="1233" y="5964"/>
                  </a:lnTo>
                  <a:lnTo>
                    <a:pt x="1511" y="6163"/>
                  </a:lnTo>
                  <a:lnTo>
                    <a:pt x="1790" y="6322"/>
                  </a:lnTo>
                  <a:lnTo>
                    <a:pt x="2108" y="6481"/>
                  </a:lnTo>
                  <a:lnTo>
                    <a:pt x="2426" y="6601"/>
                  </a:lnTo>
                  <a:lnTo>
                    <a:pt x="2784" y="6680"/>
                  </a:lnTo>
                  <a:lnTo>
                    <a:pt x="3102" y="6720"/>
                  </a:lnTo>
                  <a:lnTo>
                    <a:pt x="3420" y="6720"/>
                  </a:lnTo>
                  <a:lnTo>
                    <a:pt x="3778" y="6680"/>
                  </a:lnTo>
                  <a:lnTo>
                    <a:pt x="4096" y="6640"/>
                  </a:lnTo>
                  <a:lnTo>
                    <a:pt x="4414" y="6561"/>
                  </a:lnTo>
                  <a:lnTo>
                    <a:pt x="4692" y="6442"/>
                  </a:lnTo>
                  <a:lnTo>
                    <a:pt x="5010" y="6283"/>
                  </a:lnTo>
                  <a:lnTo>
                    <a:pt x="5249" y="6124"/>
                  </a:lnTo>
                  <a:lnTo>
                    <a:pt x="5527" y="5925"/>
                  </a:lnTo>
                  <a:lnTo>
                    <a:pt x="5766" y="5726"/>
                  </a:lnTo>
                  <a:lnTo>
                    <a:pt x="5965" y="5448"/>
                  </a:lnTo>
                  <a:lnTo>
                    <a:pt x="6164" y="5209"/>
                  </a:lnTo>
                  <a:lnTo>
                    <a:pt x="6323" y="4931"/>
                  </a:lnTo>
                  <a:lnTo>
                    <a:pt x="6482" y="4613"/>
                  </a:lnTo>
                  <a:lnTo>
                    <a:pt x="6601" y="4294"/>
                  </a:lnTo>
                  <a:lnTo>
                    <a:pt x="6680" y="3937"/>
                  </a:lnTo>
                  <a:lnTo>
                    <a:pt x="6720" y="3618"/>
                  </a:lnTo>
                  <a:lnTo>
                    <a:pt x="6720" y="3261"/>
                  </a:lnTo>
                  <a:lnTo>
                    <a:pt x="6680" y="2942"/>
                  </a:lnTo>
                  <a:lnTo>
                    <a:pt x="6641" y="2624"/>
                  </a:lnTo>
                  <a:lnTo>
                    <a:pt x="6561" y="2306"/>
                  </a:lnTo>
                  <a:lnTo>
                    <a:pt x="6442" y="2028"/>
                  </a:lnTo>
                  <a:lnTo>
                    <a:pt x="6283" y="1710"/>
                  </a:lnTo>
                  <a:lnTo>
                    <a:pt x="6124" y="1432"/>
                  </a:lnTo>
                  <a:lnTo>
                    <a:pt x="5925" y="1193"/>
                  </a:lnTo>
                  <a:lnTo>
                    <a:pt x="5726" y="954"/>
                  </a:lnTo>
                  <a:lnTo>
                    <a:pt x="5488" y="756"/>
                  </a:lnTo>
                  <a:lnTo>
                    <a:pt x="5209" y="557"/>
                  </a:lnTo>
                  <a:lnTo>
                    <a:pt x="4931" y="358"/>
                  </a:lnTo>
                  <a:lnTo>
                    <a:pt x="4613" y="239"/>
                  </a:lnTo>
                  <a:lnTo>
                    <a:pt x="4295" y="119"/>
                  </a:lnTo>
                  <a:lnTo>
                    <a:pt x="3937" y="40"/>
                  </a:lnTo>
                  <a:lnTo>
                    <a:pt x="361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8" name="Google Shape;4598;p119"/>
            <p:cNvSpPr/>
            <p:nvPr/>
          </p:nvSpPr>
          <p:spPr>
            <a:xfrm>
              <a:off x="3261275" y="5409275"/>
              <a:ext cx="67600" cy="67600"/>
            </a:xfrm>
            <a:custGeom>
              <a:avLst/>
              <a:gdLst/>
              <a:ahLst/>
              <a:cxnLst/>
              <a:rect l="l" t="t" r="r" b="b"/>
              <a:pathLst>
                <a:path w="2704" h="2704" extrusionOk="0">
                  <a:moveTo>
                    <a:pt x="1431" y="0"/>
                  </a:moveTo>
                  <a:lnTo>
                    <a:pt x="1193" y="40"/>
                  </a:lnTo>
                  <a:lnTo>
                    <a:pt x="915" y="80"/>
                  </a:lnTo>
                  <a:lnTo>
                    <a:pt x="676" y="199"/>
                  </a:lnTo>
                  <a:lnTo>
                    <a:pt x="477" y="318"/>
                  </a:lnTo>
                  <a:lnTo>
                    <a:pt x="278" y="517"/>
                  </a:lnTo>
                  <a:lnTo>
                    <a:pt x="159" y="756"/>
                  </a:lnTo>
                  <a:lnTo>
                    <a:pt x="40" y="994"/>
                  </a:lnTo>
                  <a:lnTo>
                    <a:pt x="0" y="1273"/>
                  </a:lnTo>
                  <a:lnTo>
                    <a:pt x="0" y="1511"/>
                  </a:lnTo>
                  <a:lnTo>
                    <a:pt x="80" y="1789"/>
                  </a:lnTo>
                  <a:lnTo>
                    <a:pt x="159" y="2028"/>
                  </a:lnTo>
                  <a:lnTo>
                    <a:pt x="318" y="2227"/>
                  </a:lnTo>
                  <a:lnTo>
                    <a:pt x="517" y="2426"/>
                  </a:lnTo>
                  <a:lnTo>
                    <a:pt x="716" y="2545"/>
                  </a:lnTo>
                  <a:lnTo>
                    <a:pt x="954" y="2664"/>
                  </a:lnTo>
                  <a:lnTo>
                    <a:pt x="1233" y="2704"/>
                  </a:lnTo>
                  <a:lnTo>
                    <a:pt x="1511" y="2704"/>
                  </a:lnTo>
                  <a:lnTo>
                    <a:pt x="1750" y="2624"/>
                  </a:lnTo>
                  <a:lnTo>
                    <a:pt x="1988" y="2545"/>
                  </a:lnTo>
                  <a:lnTo>
                    <a:pt x="2227" y="2386"/>
                  </a:lnTo>
                  <a:lnTo>
                    <a:pt x="2386" y="2187"/>
                  </a:lnTo>
                  <a:lnTo>
                    <a:pt x="2545" y="1988"/>
                  </a:lnTo>
                  <a:lnTo>
                    <a:pt x="2624" y="1750"/>
                  </a:lnTo>
                  <a:lnTo>
                    <a:pt x="2704" y="1471"/>
                  </a:lnTo>
                  <a:lnTo>
                    <a:pt x="2664" y="1193"/>
                  </a:lnTo>
                  <a:lnTo>
                    <a:pt x="2624" y="954"/>
                  </a:lnTo>
                  <a:lnTo>
                    <a:pt x="2505" y="716"/>
                  </a:lnTo>
                  <a:lnTo>
                    <a:pt x="2386" y="477"/>
                  </a:lnTo>
                  <a:lnTo>
                    <a:pt x="2187" y="318"/>
                  </a:lnTo>
                  <a:lnTo>
                    <a:pt x="1948" y="159"/>
                  </a:lnTo>
                  <a:lnTo>
                    <a:pt x="1710" y="80"/>
                  </a:lnTo>
                  <a:lnTo>
                    <a:pt x="1431"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9" name="Google Shape;4599;p119"/>
            <p:cNvSpPr/>
            <p:nvPr/>
          </p:nvSpPr>
          <p:spPr>
            <a:xfrm>
              <a:off x="4049550" y="4952000"/>
              <a:ext cx="117325" cy="117325"/>
            </a:xfrm>
            <a:custGeom>
              <a:avLst/>
              <a:gdLst/>
              <a:ahLst/>
              <a:cxnLst/>
              <a:rect l="l" t="t" r="r" b="b"/>
              <a:pathLst>
                <a:path w="4693" h="4693" extrusionOk="0">
                  <a:moveTo>
                    <a:pt x="2546" y="0"/>
                  </a:moveTo>
                  <a:lnTo>
                    <a:pt x="2068" y="40"/>
                  </a:lnTo>
                  <a:lnTo>
                    <a:pt x="1631" y="120"/>
                  </a:lnTo>
                  <a:lnTo>
                    <a:pt x="1194" y="318"/>
                  </a:lnTo>
                  <a:lnTo>
                    <a:pt x="836" y="557"/>
                  </a:lnTo>
                  <a:lnTo>
                    <a:pt x="518" y="875"/>
                  </a:lnTo>
                  <a:lnTo>
                    <a:pt x="279" y="1273"/>
                  </a:lnTo>
                  <a:lnTo>
                    <a:pt x="160" y="1471"/>
                  </a:lnTo>
                  <a:lnTo>
                    <a:pt x="80" y="1710"/>
                  </a:lnTo>
                  <a:lnTo>
                    <a:pt x="41" y="1949"/>
                  </a:lnTo>
                  <a:lnTo>
                    <a:pt x="1" y="2187"/>
                  </a:lnTo>
                  <a:lnTo>
                    <a:pt x="1" y="2625"/>
                  </a:lnTo>
                  <a:lnTo>
                    <a:pt x="120" y="3102"/>
                  </a:lnTo>
                  <a:lnTo>
                    <a:pt x="279" y="3499"/>
                  </a:lnTo>
                  <a:lnTo>
                    <a:pt x="557" y="3857"/>
                  </a:lnTo>
                  <a:lnTo>
                    <a:pt x="876" y="4175"/>
                  </a:lnTo>
                  <a:lnTo>
                    <a:pt x="1273" y="4454"/>
                  </a:lnTo>
                  <a:lnTo>
                    <a:pt x="1472" y="4533"/>
                  </a:lnTo>
                  <a:lnTo>
                    <a:pt x="1711" y="4613"/>
                  </a:lnTo>
                  <a:lnTo>
                    <a:pt x="1949" y="4692"/>
                  </a:lnTo>
                  <a:lnTo>
                    <a:pt x="2625" y="4692"/>
                  </a:lnTo>
                  <a:lnTo>
                    <a:pt x="3063" y="4613"/>
                  </a:lnTo>
                  <a:lnTo>
                    <a:pt x="3500" y="4414"/>
                  </a:lnTo>
                  <a:lnTo>
                    <a:pt x="3858" y="4175"/>
                  </a:lnTo>
                  <a:lnTo>
                    <a:pt x="4176" y="3817"/>
                  </a:lnTo>
                  <a:lnTo>
                    <a:pt x="4454" y="3460"/>
                  </a:lnTo>
                  <a:lnTo>
                    <a:pt x="4534" y="3221"/>
                  </a:lnTo>
                  <a:lnTo>
                    <a:pt x="4613" y="3022"/>
                  </a:lnTo>
                  <a:lnTo>
                    <a:pt x="4653" y="2784"/>
                  </a:lnTo>
                  <a:lnTo>
                    <a:pt x="4693" y="2545"/>
                  </a:lnTo>
                  <a:lnTo>
                    <a:pt x="4693" y="2068"/>
                  </a:lnTo>
                  <a:lnTo>
                    <a:pt x="4574" y="1631"/>
                  </a:lnTo>
                  <a:lnTo>
                    <a:pt x="4414" y="1233"/>
                  </a:lnTo>
                  <a:lnTo>
                    <a:pt x="4136" y="835"/>
                  </a:lnTo>
                  <a:lnTo>
                    <a:pt x="3818" y="517"/>
                  </a:lnTo>
                  <a:lnTo>
                    <a:pt x="3460" y="279"/>
                  </a:lnTo>
                  <a:lnTo>
                    <a:pt x="3222" y="159"/>
                  </a:lnTo>
                  <a:lnTo>
                    <a:pt x="2983" y="80"/>
                  </a:lnTo>
                  <a:lnTo>
                    <a:pt x="2784" y="40"/>
                  </a:lnTo>
                  <a:lnTo>
                    <a:pt x="2546"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0" name="Google Shape;4600;p119"/>
            <p:cNvSpPr/>
            <p:nvPr/>
          </p:nvSpPr>
          <p:spPr>
            <a:xfrm>
              <a:off x="3039575" y="4649800"/>
              <a:ext cx="168025" cy="168025"/>
            </a:xfrm>
            <a:custGeom>
              <a:avLst/>
              <a:gdLst/>
              <a:ahLst/>
              <a:cxnLst/>
              <a:rect l="l" t="t" r="r" b="b"/>
              <a:pathLst>
                <a:path w="6721" h="6721" extrusionOk="0">
                  <a:moveTo>
                    <a:pt x="2943" y="0"/>
                  </a:moveTo>
                  <a:lnTo>
                    <a:pt x="2625" y="80"/>
                  </a:lnTo>
                  <a:lnTo>
                    <a:pt x="2307" y="159"/>
                  </a:lnTo>
                  <a:lnTo>
                    <a:pt x="2029" y="279"/>
                  </a:lnTo>
                  <a:lnTo>
                    <a:pt x="1751" y="398"/>
                  </a:lnTo>
                  <a:lnTo>
                    <a:pt x="1472" y="597"/>
                  </a:lnTo>
                  <a:lnTo>
                    <a:pt x="1194" y="756"/>
                  </a:lnTo>
                  <a:lnTo>
                    <a:pt x="955" y="994"/>
                  </a:lnTo>
                  <a:lnTo>
                    <a:pt x="756" y="1233"/>
                  </a:lnTo>
                  <a:lnTo>
                    <a:pt x="558" y="1511"/>
                  </a:lnTo>
                  <a:lnTo>
                    <a:pt x="399" y="1790"/>
                  </a:lnTo>
                  <a:lnTo>
                    <a:pt x="240" y="2108"/>
                  </a:lnTo>
                  <a:lnTo>
                    <a:pt x="120" y="2426"/>
                  </a:lnTo>
                  <a:lnTo>
                    <a:pt x="41" y="2744"/>
                  </a:lnTo>
                  <a:lnTo>
                    <a:pt x="1" y="3102"/>
                  </a:lnTo>
                  <a:lnTo>
                    <a:pt x="1" y="3420"/>
                  </a:lnTo>
                  <a:lnTo>
                    <a:pt x="41" y="3738"/>
                  </a:lnTo>
                  <a:lnTo>
                    <a:pt x="80" y="4056"/>
                  </a:lnTo>
                  <a:lnTo>
                    <a:pt x="160" y="4374"/>
                  </a:lnTo>
                  <a:lnTo>
                    <a:pt x="279" y="4692"/>
                  </a:lnTo>
                  <a:lnTo>
                    <a:pt x="438" y="4971"/>
                  </a:lnTo>
                  <a:lnTo>
                    <a:pt x="597" y="5249"/>
                  </a:lnTo>
                  <a:lnTo>
                    <a:pt x="796" y="5527"/>
                  </a:lnTo>
                  <a:lnTo>
                    <a:pt x="995" y="5766"/>
                  </a:lnTo>
                  <a:lnTo>
                    <a:pt x="1273" y="5965"/>
                  </a:lnTo>
                  <a:lnTo>
                    <a:pt x="1512" y="6164"/>
                  </a:lnTo>
                  <a:lnTo>
                    <a:pt x="1790" y="6323"/>
                  </a:lnTo>
                  <a:lnTo>
                    <a:pt x="2108" y="6482"/>
                  </a:lnTo>
                  <a:lnTo>
                    <a:pt x="2426" y="6561"/>
                  </a:lnTo>
                  <a:lnTo>
                    <a:pt x="2784" y="6641"/>
                  </a:lnTo>
                  <a:lnTo>
                    <a:pt x="3102" y="6681"/>
                  </a:lnTo>
                  <a:lnTo>
                    <a:pt x="3460" y="6720"/>
                  </a:lnTo>
                  <a:lnTo>
                    <a:pt x="3778" y="6681"/>
                  </a:lnTo>
                  <a:lnTo>
                    <a:pt x="4097" y="6641"/>
                  </a:lnTo>
                  <a:lnTo>
                    <a:pt x="4415" y="6561"/>
                  </a:lnTo>
                  <a:lnTo>
                    <a:pt x="4693" y="6442"/>
                  </a:lnTo>
                  <a:lnTo>
                    <a:pt x="5011" y="6283"/>
                  </a:lnTo>
                  <a:lnTo>
                    <a:pt x="5289" y="6124"/>
                  </a:lnTo>
                  <a:lnTo>
                    <a:pt x="5528" y="5925"/>
                  </a:lnTo>
                  <a:lnTo>
                    <a:pt x="5767" y="5686"/>
                  </a:lnTo>
                  <a:lnTo>
                    <a:pt x="5965" y="5448"/>
                  </a:lnTo>
                  <a:lnTo>
                    <a:pt x="6164" y="5209"/>
                  </a:lnTo>
                  <a:lnTo>
                    <a:pt x="6363" y="4891"/>
                  </a:lnTo>
                  <a:lnTo>
                    <a:pt x="6482" y="4613"/>
                  </a:lnTo>
                  <a:lnTo>
                    <a:pt x="6602" y="4255"/>
                  </a:lnTo>
                  <a:lnTo>
                    <a:pt x="6681" y="3937"/>
                  </a:lnTo>
                  <a:lnTo>
                    <a:pt x="6721" y="3619"/>
                  </a:lnTo>
                  <a:lnTo>
                    <a:pt x="6721" y="3261"/>
                  </a:lnTo>
                  <a:lnTo>
                    <a:pt x="6721" y="2943"/>
                  </a:lnTo>
                  <a:lnTo>
                    <a:pt x="6641" y="2625"/>
                  </a:lnTo>
                  <a:lnTo>
                    <a:pt x="6562" y="2307"/>
                  </a:lnTo>
                  <a:lnTo>
                    <a:pt x="6443" y="1988"/>
                  </a:lnTo>
                  <a:lnTo>
                    <a:pt x="6283" y="1710"/>
                  </a:lnTo>
                  <a:lnTo>
                    <a:pt x="6124" y="1432"/>
                  </a:lnTo>
                  <a:lnTo>
                    <a:pt x="5926" y="1193"/>
                  </a:lnTo>
                  <a:lnTo>
                    <a:pt x="5727" y="955"/>
                  </a:lnTo>
                  <a:lnTo>
                    <a:pt x="5488" y="716"/>
                  </a:lnTo>
                  <a:lnTo>
                    <a:pt x="5210" y="517"/>
                  </a:lnTo>
                  <a:lnTo>
                    <a:pt x="4932" y="358"/>
                  </a:lnTo>
                  <a:lnTo>
                    <a:pt x="4613" y="239"/>
                  </a:lnTo>
                  <a:lnTo>
                    <a:pt x="4295" y="120"/>
                  </a:lnTo>
                  <a:lnTo>
                    <a:pt x="3937" y="40"/>
                  </a:lnTo>
                  <a:lnTo>
                    <a:pt x="361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1" name="Google Shape;4601;p119"/>
            <p:cNvSpPr/>
            <p:nvPr/>
          </p:nvSpPr>
          <p:spPr>
            <a:xfrm>
              <a:off x="1572350" y="4220350"/>
              <a:ext cx="117325" cy="117325"/>
            </a:xfrm>
            <a:custGeom>
              <a:avLst/>
              <a:gdLst/>
              <a:ahLst/>
              <a:cxnLst/>
              <a:rect l="l" t="t" r="r" b="b"/>
              <a:pathLst>
                <a:path w="4693" h="4693" extrusionOk="0">
                  <a:moveTo>
                    <a:pt x="2068" y="1"/>
                  </a:moveTo>
                  <a:lnTo>
                    <a:pt x="1631" y="80"/>
                  </a:lnTo>
                  <a:lnTo>
                    <a:pt x="1193" y="279"/>
                  </a:lnTo>
                  <a:lnTo>
                    <a:pt x="835" y="518"/>
                  </a:lnTo>
                  <a:lnTo>
                    <a:pt x="517" y="876"/>
                  </a:lnTo>
                  <a:lnTo>
                    <a:pt x="279" y="1233"/>
                  </a:lnTo>
                  <a:lnTo>
                    <a:pt x="159" y="1472"/>
                  </a:lnTo>
                  <a:lnTo>
                    <a:pt x="80" y="1671"/>
                  </a:lnTo>
                  <a:lnTo>
                    <a:pt x="40" y="1909"/>
                  </a:lnTo>
                  <a:lnTo>
                    <a:pt x="0" y="2148"/>
                  </a:lnTo>
                  <a:lnTo>
                    <a:pt x="0" y="2625"/>
                  </a:lnTo>
                  <a:lnTo>
                    <a:pt x="120" y="3063"/>
                  </a:lnTo>
                  <a:lnTo>
                    <a:pt x="279" y="3460"/>
                  </a:lnTo>
                  <a:lnTo>
                    <a:pt x="557" y="3858"/>
                  </a:lnTo>
                  <a:lnTo>
                    <a:pt x="875" y="4176"/>
                  </a:lnTo>
                  <a:lnTo>
                    <a:pt x="1273" y="4414"/>
                  </a:lnTo>
                  <a:lnTo>
                    <a:pt x="1472" y="4534"/>
                  </a:lnTo>
                  <a:lnTo>
                    <a:pt x="1710" y="4613"/>
                  </a:lnTo>
                  <a:lnTo>
                    <a:pt x="1949" y="4653"/>
                  </a:lnTo>
                  <a:lnTo>
                    <a:pt x="2187" y="4693"/>
                  </a:lnTo>
                  <a:lnTo>
                    <a:pt x="2625" y="4693"/>
                  </a:lnTo>
                  <a:lnTo>
                    <a:pt x="3102" y="4574"/>
                  </a:lnTo>
                  <a:lnTo>
                    <a:pt x="3499" y="4375"/>
                  </a:lnTo>
                  <a:lnTo>
                    <a:pt x="3857" y="4136"/>
                  </a:lnTo>
                  <a:lnTo>
                    <a:pt x="4175" y="3818"/>
                  </a:lnTo>
                  <a:lnTo>
                    <a:pt x="4454" y="3420"/>
                  </a:lnTo>
                  <a:lnTo>
                    <a:pt x="4533" y="3222"/>
                  </a:lnTo>
                  <a:lnTo>
                    <a:pt x="4613" y="2983"/>
                  </a:lnTo>
                  <a:lnTo>
                    <a:pt x="4653" y="2744"/>
                  </a:lnTo>
                  <a:lnTo>
                    <a:pt x="4692" y="2506"/>
                  </a:lnTo>
                  <a:lnTo>
                    <a:pt x="4692" y="2068"/>
                  </a:lnTo>
                  <a:lnTo>
                    <a:pt x="4573" y="1591"/>
                  </a:lnTo>
                  <a:lnTo>
                    <a:pt x="4414" y="1194"/>
                  </a:lnTo>
                  <a:lnTo>
                    <a:pt x="4175" y="836"/>
                  </a:lnTo>
                  <a:lnTo>
                    <a:pt x="3817" y="518"/>
                  </a:lnTo>
                  <a:lnTo>
                    <a:pt x="3460" y="239"/>
                  </a:lnTo>
                  <a:lnTo>
                    <a:pt x="3221" y="160"/>
                  </a:lnTo>
                  <a:lnTo>
                    <a:pt x="2982" y="80"/>
                  </a:lnTo>
                  <a:lnTo>
                    <a:pt x="2784"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2" name="Google Shape;4602;p119"/>
            <p:cNvSpPr/>
            <p:nvPr/>
          </p:nvSpPr>
          <p:spPr>
            <a:xfrm>
              <a:off x="1968975" y="4893350"/>
              <a:ext cx="117325" cy="117325"/>
            </a:xfrm>
            <a:custGeom>
              <a:avLst/>
              <a:gdLst/>
              <a:ahLst/>
              <a:cxnLst/>
              <a:rect l="l" t="t" r="r" b="b"/>
              <a:pathLst>
                <a:path w="4693" h="4693" extrusionOk="0">
                  <a:moveTo>
                    <a:pt x="2068" y="0"/>
                  </a:moveTo>
                  <a:lnTo>
                    <a:pt x="1631" y="120"/>
                  </a:lnTo>
                  <a:lnTo>
                    <a:pt x="1233" y="279"/>
                  </a:lnTo>
                  <a:lnTo>
                    <a:pt x="836" y="557"/>
                  </a:lnTo>
                  <a:lnTo>
                    <a:pt x="517" y="875"/>
                  </a:lnTo>
                  <a:lnTo>
                    <a:pt x="279" y="1273"/>
                  </a:lnTo>
                  <a:lnTo>
                    <a:pt x="160" y="1471"/>
                  </a:lnTo>
                  <a:lnTo>
                    <a:pt x="80" y="1710"/>
                  </a:lnTo>
                  <a:lnTo>
                    <a:pt x="40" y="1949"/>
                  </a:lnTo>
                  <a:lnTo>
                    <a:pt x="1" y="2187"/>
                  </a:lnTo>
                  <a:lnTo>
                    <a:pt x="40" y="2625"/>
                  </a:lnTo>
                  <a:lnTo>
                    <a:pt x="120" y="3062"/>
                  </a:lnTo>
                  <a:lnTo>
                    <a:pt x="319" y="3499"/>
                  </a:lnTo>
                  <a:lnTo>
                    <a:pt x="557" y="3857"/>
                  </a:lnTo>
                  <a:lnTo>
                    <a:pt x="875" y="4175"/>
                  </a:lnTo>
                  <a:lnTo>
                    <a:pt x="1273" y="4454"/>
                  </a:lnTo>
                  <a:lnTo>
                    <a:pt x="1472" y="4533"/>
                  </a:lnTo>
                  <a:lnTo>
                    <a:pt x="1710" y="4613"/>
                  </a:lnTo>
                  <a:lnTo>
                    <a:pt x="1949" y="4652"/>
                  </a:lnTo>
                  <a:lnTo>
                    <a:pt x="2188" y="4692"/>
                  </a:lnTo>
                  <a:lnTo>
                    <a:pt x="2625" y="4692"/>
                  </a:lnTo>
                  <a:lnTo>
                    <a:pt x="3102" y="4573"/>
                  </a:lnTo>
                  <a:lnTo>
                    <a:pt x="3500" y="4414"/>
                  </a:lnTo>
                  <a:lnTo>
                    <a:pt x="3858" y="4136"/>
                  </a:lnTo>
                  <a:lnTo>
                    <a:pt x="4176" y="3817"/>
                  </a:lnTo>
                  <a:lnTo>
                    <a:pt x="4454" y="3420"/>
                  </a:lnTo>
                  <a:lnTo>
                    <a:pt x="4534" y="3221"/>
                  </a:lnTo>
                  <a:lnTo>
                    <a:pt x="4613" y="2982"/>
                  </a:lnTo>
                  <a:lnTo>
                    <a:pt x="4693" y="2744"/>
                  </a:lnTo>
                  <a:lnTo>
                    <a:pt x="4693" y="2545"/>
                  </a:lnTo>
                  <a:lnTo>
                    <a:pt x="4693" y="2068"/>
                  </a:lnTo>
                  <a:lnTo>
                    <a:pt x="4613" y="1631"/>
                  </a:lnTo>
                  <a:lnTo>
                    <a:pt x="4414" y="1193"/>
                  </a:lnTo>
                  <a:lnTo>
                    <a:pt x="4176" y="835"/>
                  </a:lnTo>
                  <a:lnTo>
                    <a:pt x="3818" y="517"/>
                  </a:lnTo>
                  <a:lnTo>
                    <a:pt x="3460" y="279"/>
                  </a:lnTo>
                  <a:lnTo>
                    <a:pt x="3221" y="159"/>
                  </a:lnTo>
                  <a:lnTo>
                    <a:pt x="3023" y="80"/>
                  </a:lnTo>
                  <a:lnTo>
                    <a:pt x="2784" y="40"/>
                  </a:lnTo>
                  <a:lnTo>
                    <a:pt x="2545"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3" name="Google Shape;4603;p119"/>
            <p:cNvSpPr/>
            <p:nvPr/>
          </p:nvSpPr>
          <p:spPr>
            <a:xfrm>
              <a:off x="2182700" y="4698500"/>
              <a:ext cx="168025" cy="168025"/>
            </a:xfrm>
            <a:custGeom>
              <a:avLst/>
              <a:gdLst/>
              <a:ahLst/>
              <a:cxnLst/>
              <a:rect l="l" t="t" r="r" b="b"/>
              <a:pathLst>
                <a:path w="6721" h="6721" extrusionOk="0">
                  <a:moveTo>
                    <a:pt x="2983" y="1"/>
                  </a:moveTo>
                  <a:lnTo>
                    <a:pt x="2625" y="80"/>
                  </a:lnTo>
                  <a:lnTo>
                    <a:pt x="2347" y="160"/>
                  </a:lnTo>
                  <a:lnTo>
                    <a:pt x="2028" y="279"/>
                  </a:lnTo>
                  <a:lnTo>
                    <a:pt x="1750" y="398"/>
                  </a:lnTo>
                  <a:lnTo>
                    <a:pt x="1472" y="597"/>
                  </a:lnTo>
                  <a:lnTo>
                    <a:pt x="1193" y="796"/>
                  </a:lnTo>
                  <a:lnTo>
                    <a:pt x="955" y="995"/>
                  </a:lnTo>
                  <a:lnTo>
                    <a:pt x="756" y="1233"/>
                  </a:lnTo>
                  <a:lnTo>
                    <a:pt x="557" y="1512"/>
                  </a:lnTo>
                  <a:lnTo>
                    <a:pt x="398" y="1790"/>
                  </a:lnTo>
                  <a:lnTo>
                    <a:pt x="239" y="2108"/>
                  </a:lnTo>
                  <a:lnTo>
                    <a:pt x="160" y="2426"/>
                  </a:lnTo>
                  <a:lnTo>
                    <a:pt x="80" y="2744"/>
                  </a:lnTo>
                  <a:lnTo>
                    <a:pt x="1" y="3102"/>
                  </a:lnTo>
                  <a:lnTo>
                    <a:pt x="1" y="3420"/>
                  </a:lnTo>
                  <a:lnTo>
                    <a:pt x="40" y="3738"/>
                  </a:lnTo>
                  <a:lnTo>
                    <a:pt x="80" y="4096"/>
                  </a:lnTo>
                  <a:lnTo>
                    <a:pt x="160" y="4375"/>
                  </a:lnTo>
                  <a:lnTo>
                    <a:pt x="279" y="4693"/>
                  </a:lnTo>
                  <a:lnTo>
                    <a:pt x="438" y="4971"/>
                  </a:lnTo>
                  <a:lnTo>
                    <a:pt x="597" y="5249"/>
                  </a:lnTo>
                  <a:lnTo>
                    <a:pt x="796" y="5528"/>
                  </a:lnTo>
                  <a:lnTo>
                    <a:pt x="1034" y="5766"/>
                  </a:lnTo>
                  <a:lnTo>
                    <a:pt x="1273" y="5965"/>
                  </a:lnTo>
                  <a:lnTo>
                    <a:pt x="1512" y="6164"/>
                  </a:lnTo>
                  <a:lnTo>
                    <a:pt x="1830" y="6323"/>
                  </a:lnTo>
                  <a:lnTo>
                    <a:pt x="2108" y="6482"/>
                  </a:lnTo>
                  <a:lnTo>
                    <a:pt x="2466" y="6601"/>
                  </a:lnTo>
                  <a:lnTo>
                    <a:pt x="2784" y="6641"/>
                  </a:lnTo>
                  <a:lnTo>
                    <a:pt x="3102" y="6721"/>
                  </a:lnTo>
                  <a:lnTo>
                    <a:pt x="3460" y="6721"/>
                  </a:lnTo>
                  <a:lnTo>
                    <a:pt x="3778" y="6681"/>
                  </a:lnTo>
                  <a:lnTo>
                    <a:pt x="4096" y="6641"/>
                  </a:lnTo>
                  <a:lnTo>
                    <a:pt x="4414" y="6562"/>
                  </a:lnTo>
                  <a:lnTo>
                    <a:pt x="4732" y="6442"/>
                  </a:lnTo>
                  <a:lnTo>
                    <a:pt x="5011" y="6283"/>
                  </a:lnTo>
                  <a:lnTo>
                    <a:pt x="5289" y="6124"/>
                  </a:lnTo>
                  <a:lnTo>
                    <a:pt x="5528" y="5925"/>
                  </a:lnTo>
                  <a:lnTo>
                    <a:pt x="5766" y="5687"/>
                  </a:lnTo>
                  <a:lnTo>
                    <a:pt x="6005" y="5448"/>
                  </a:lnTo>
                  <a:lnTo>
                    <a:pt x="6204" y="5210"/>
                  </a:lnTo>
                  <a:lnTo>
                    <a:pt x="6363" y="4892"/>
                  </a:lnTo>
                  <a:lnTo>
                    <a:pt x="6482" y="4613"/>
                  </a:lnTo>
                  <a:lnTo>
                    <a:pt x="6601" y="4255"/>
                  </a:lnTo>
                  <a:lnTo>
                    <a:pt x="6681" y="3937"/>
                  </a:lnTo>
                  <a:lnTo>
                    <a:pt x="6720" y="3619"/>
                  </a:lnTo>
                  <a:lnTo>
                    <a:pt x="6720" y="3261"/>
                  </a:lnTo>
                  <a:lnTo>
                    <a:pt x="6720" y="2943"/>
                  </a:lnTo>
                  <a:lnTo>
                    <a:pt x="6641" y="2625"/>
                  </a:lnTo>
                  <a:lnTo>
                    <a:pt x="6561" y="2307"/>
                  </a:lnTo>
                  <a:lnTo>
                    <a:pt x="6442" y="1989"/>
                  </a:lnTo>
                  <a:lnTo>
                    <a:pt x="6323" y="1711"/>
                  </a:lnTo>
                  <a:lnTo>
                    <a:pt x="6124" y="1432"/>
                  </a:lnTo>
                  <a:lnTo>
                    <a:pt x="5965" y="1194"/>
                  </a:lnTo>
                  <a:lnTo>
                    <a:pt x="5726" y="955"/>
                  </a:lnTo>
                  <a:lnTo>
                    <a:pt x="5488" y="716"/>
                  </a:lnTo>
                  <a:lnTo>
                    <a:pt x="5209" y="557"/>
                  </a:lnTo>
                  <a:lnTo>
                    <a:pt x="4931" y="359"/>
                  </a:lnTo>
                  <a:lnTo>
                    <a:pt x="4613" y="239"/>
                  </a:lnTo>
                  <a:lnTo>
                    <a:pt x="4295" y="120"/>
                  </a:lnTo>
                  <a:lnTo>
                    <a:pt x="3977" y="40"/>
                  </a:lnTo>
                  <a:lnTo>
                    <a:pt x="3619"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4" name="Google Shape;4604;p119"/>
            <p:cNvSpPr/>
            <p:nvPr/>
          </p:nvSpPr>
          <p:spPr>
            <a:xfrm>
              <a:off x="3068425" y="4078200"/>
              <a:ext cx="139175" cy="140200"/>
            </a:xfrm>
            <a:custGeom>
              <a:avLst/>
              <a:gdLst/>
              <a:ahLst/>
              <a:cxnLst/>
              <a:rect l="l" t="t" r="r" b="b"/>
              <a:pathLst>
                <a:path w="5567" h="5608" extrusionOk="0">
                  <a:moveTo>
                    <a:pt x="2704" y="1"/>
                  </a:moveTo>
                  <a:lnTo>
                    <a:pt x="2426" y="40"/>
                  </a:lnTo>
                  <a:lnTo>
                    <a:pt x="2187" y="80"/>
                  </a:lnTo>
                  <a:lnTo>
                    <a:pt x="1909" y="160"/>
                  </a:lnTo>
                  <a:lnTo>
                    <a:pt x="1670" y="239"/>
                  </a:lnTo>
                  <a:lnTo>
                    <a:pt x="1432" y="359"/>
                  </a:lnTo>
                  <a:lnTo>
                    <a:pt x="1193" y="518"/>
                  </a:lnTo>
                  <a:lnTo>
                    <a:pt x="994" y="677"/>
                  </a:lnTo>
                  <a:lnTo>
                    <a:pt x="795" y="836"/>
                  </a:lnTo>
                  <a:lnTo>
                    <a:pt x="597" y="1035"/>
                  </a:lnTo>
                  <a:lnTo>
                    <a:pt x="437" y="1273"/>
                  </a:lnTo>
                  <a:lnTo>
                    <a:pt x="318" y="1512"/>
                  </a:lnTo>
                  <a:lnTo>
                    <a:pt x="199" y="1750"/>
                  </a:lnTo>
                  <a:lnTo>
                    <a:pt x="80" y="2029"/>
                  </a:lnTo>
                  <a:lnTo>
                    <a:pt x="40" y="2307"/>
                  </a:lnTo>
                  <a:lnTo>
                    <a:pt x="0" y="2585"/>
                  </a:lnTo>
                  <a:lnTo>
                    <a:pt x="0" y="2864"/>
                  </a:lnTo>
                  <a:lnTo>
                    <a:pt x="0" y="3142"/>
                  </a:lnTo>
                  <a:lnTo>
                    <a:pt x="40" y="3420"/>
                  </a:lnTo>
                  <a:lnTo>
                    <a:pt x="119" y="3659"/>
                  </a:lnTo>
                  <a:lnTo>
                    <a:pt x="199" y="3937"/>
                  </a:lnTo>
                  <a:lnTo>
                    <a:pt x="318" y="4176"/>
                  </a:lnTo>
                  <a:lnTo>
                    <a:pt x="477" y="4375"/>
                  </a:lnTo>
                  <a:lnTo>
                    <a:pt x="636" y="4613"/>
                  </a:lnTo>
                  <a:lnTo>
                    <a:pt x="835" y="4812"/>
                  </a:lnTo>
                  <a:lnTo>
                    <a:pt x="1034" y="4971"/>
                  </a:lnTo>
                  <a:lnTo>
                    <a:pt x="1233" y="5130"/>
                  </a:lnTo>
                  <a:lnTo>
                    <a:pt x="1471" y="5289"/>
                  </a:lnTo>
                  <a:lnTo>
                    <a:pt x="1750" y="5408"/>
                  </a:lnTo>
                  <a:lnTo>
                    <a:pt x="2028" y="5488"/>
                  </a:lnTo>
                  <a:lnTo>
                    <a:pt x="2306" y="5568"/>
                  </a:lnTo>
                  <a:lnTo>
                    <a:pt x="2585" y="5607"/>
                  </a:lnTo>
                  <a:lnTo>
                    <a:pt x="2863" y="5607"/>
                  </a:lnTo>
                  <a:lnTo>
                    <a:pt x="3102" y="5568"/>
                  </a:lnTo>
                  <a:lnTo>
                    <a:pt x="3380" y="5528"/>
                  </a:lnTo>
                  <a:lnTo>
                    <a:pt x="3658" y="5448"/>
                  </a:lnTo>
                  <a:lnTo>
                    <a:pt x="3897" y="5369"/>
                  </a:lnTo>
                  <a:lnTo>
                    <a:pt x="4135" y="5249"/>
                  </a:lnTo>
                  <a:lnTo>
                    <a:pt x="4374" y="5090"/>
                  </a:lnTo>
                  <a:lnTo>
                    <a:pt x="4573" y="4931"/>
                  </a:lnTo>
                  <a:lnTo>
                    <a:pt x="4772" y="4772"/>
                  </a:lnTo>
                  <a:lnTo>
                    <a:pt x="4970" y="4573"/>
                  </a:lnTo>
                  <a:lnTo>
                    <a:pt x="5129" y="4335"/>
                  </a:lnTo>
                  <a:lnTo>
                    <a:pt x="5249" y="4096"/>
                  </a:lnTo>
                  <a:lnTo>
                    <a:pt x="5368" y="3858"/>
                  </a:lnTo>
                  <a:lnTo>
                    <a:pt x="5448" y="3579"/>
                  </a:lnTo>
                  <a:lnTo>
                    <a:pt x="5527" y="3301"/>
                  </a:lnTo>
                  <a:lnTo>
                    <a:pt x="5567" y="3023"/>
                  </a:lnTo>
                  <a:lnTo>
                    <a:pt x="5567" y="2744"/>
                  </a:lnTo>
                  <a:lnTo>
                    <a:pt x="5567" y="2466"/>
                  </a:lnTo>
                  <a:lnTo>
                    <a:pt x="5487" y="2188"/>
                  </a:lnTo>
                  <a:lnTo>
                    <a:pt x="5448" y="1949"/>
                  </a:lnTo>
                  <a:lnTo>
                    <a:pt x="5328" y="1711"/>
                  </a:lnTo>
                  <a:lnTo>
                    <a:pt x="5209" y="1432"/>
                  </a:lnTo>
                  <a:lnTo>
                    <a:pt x="5090" y="1233"/>
                  </a:lnTo>
                  <a:lnTo>
                    <a:pt x="4931" y="995"/>
                  </a:lnTo>
                  <a:lnTo>
                    <a:pt x="4732" y="796"/>
                  </a:lnTo>
                  <a:lnTo>
                    <a:pt x="4533" y="637"/>
                  </a:lnTo>
                  <a:lnTo>
                    <a:pt x="4294" y="478"/>
                  </a:lnTo>
                  <a:lnTo>
                    <a:pt x="4056" y="319"/>
                  </a:lnTo>
                  <a:lnTo>
                    <a:pt x="3817" y="200"/>
                  </a:lnTo>
                  <a:lnTo>
                    <a:pt x="3539" y="120"/>
                  </a:lnTo>
                  <a:lnTo>
                    <a:pt x="3261" y="40"/>
                  </a:lnTo>
                  <a:lnTo>
                    <a:pt x="2982" y="40"/>
                  </a:lnTo>
                  <a:lnTo>
                    <a:pt x="2704"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5" name="Google Shape;4605;p119"/>
            <p:cNvSpPr/>
            <p:nvPr/>
          </p:nvSpPr>
          <p:spPr>
            <a:xfrm>
              <a:off x="2567400" y="3906225"/>
              <a:ext cx="117325" cy="118325"/>
            </a:xfrm>
            <a:custGeom>
              <a:avLst/>
              <a:gdLst/>
              <a:ahLst/>
              <a:cxnLst/>
              <a:rect l="l" t="t" r="r" b="b"/>
              <a:pathLst>
                <a:path w="4693" h="4733" extrusionOk="0">
                  <a:moveTo>
                    <a:pt x="2546" y="1"/>
                  </a:moveTo>
                  <a:lnTo>
                    <a:pt x="2068" y="41"/>
                  </a:lnTo>
                  <a:lnTo>
                    <a:pt x="1631" y="120"/>
                  </a:lnTo>
                  <a:lnTo>
                    <a:pt x="1233" y="319"/>
                  </a:lnTo>
                  <a:lnTo>
                    <a:pt x="836" y="557"/>
                  </a:lnTo>
                  <a:lnTo>
                    <a:pt x="518" y="876"/>
                  </a:lnTo>
                  <a:lnTo>
                    <a:pt x="279" y="1273"/>
                  </a:lnTo>
                  <a:lnTo>
                    <a:pt x="160" y="1512"/>
                  </a:lnTo>
                  <a:lnTo>
                    <a:pt x="80" y="1711"/>
                  </a:lnTo>
                  <a:lnTo>
                    <a:pt x="40" y="1949"/>
                  </a:lnTo>
                  <a:lnTo>
                    <a:pt x="1" y="2188"/>
                  </a:lnTo>
                  <a:lnTo>
                    <a:pt x="40" y="2665"/>
                  </a:lnTo>
                  <a:lnTo>
                    <a:pt x="120" y="3102"/>
                  </a:lnTo>
                  <a:lnTo>
                    <a:pt x="319" y="3500"/>
                  </a:lnTo>
                  <a:lnTo>
                    <a:pt x="557" y="3898"/>
                  </a:lnTo>
                  <a:lnTo>
                    <a:pt x="875" y="4216"/>
                  </a:lnTo>
                  <a:lnTo>
                    <a:pt x="1273" y="4454"/>
                  </a:lnTo>
                  <a:lnTo>
                    <a:pt x="1472" y="4534"/>
                  </a:lnTo>
                  <a:lnTo>
                    <a:pt x="1710" y="4613"/>
                  </a:lnTo>
                  <a:lnTo>
                    <a:pt x="1949" y="4693"/>
                  </a:lnTo>
                  <a:lnTo>
                    <a:pt x="2188" y="4733"/>
                  </a:lnTo>
                  <a:lnTo>
                    <a:pt x="2665" y="4693"/>
                  </a:lnTo>
                  <a:lnTo>
                    <a:pt x="3102" y="4613"/>
                  </a:lnTo>
                  <a:lnTo>
                    <a:pt x="3500" y="4414"/>
                  </a:lnTo>
                  <a:lnTo>
                    <a:pt x="3858" y="4176"/>
                  </a:lnTo>
                  <a:lnTo>
                    <a:pt x="4176" y="3858"/>
                  </a:lnTo>
                  <a:lnTo>
                    <a:pt x="4454" y="3460"/>
                  </a:lnTo>
                  <a:lnTo>
                    <a:pt x="4534" y="3261"/>
                  </a:lnTo>
                  <a:lnTo>
                    <a:pt x="4613" y="3023"/>
                  </a:lnTo>
                  <a:lnTo>
                    <a:pt x="4693" y="2784"/>
                  </a:lnTo>
                  <a:lnTo>
                    <a:pt x="4693" y="2546"/>
                  </a:lnTo>
                  <a:lnTo>
                    <a:pt x="4693" y="2068"/>
                  </a:lnTo>
                  <a:lnTo>
                    <a:pt x="4613" y="1631"/>
                  </a:lnTo>
                  <a:lnTo>
                    <a:pt x="4414" y="1233"/>
                  </a:lnTo>
                  <a:lnTo>
                    <a:pt x="4176" y="836"/>
                  </a:lnTo>
                  <a:lnTo>
                    <a:pt x="3858" y="518"/>
                  </a:lnTo>
                  <a:lnTo>
                    <a:pt x="3460" y="279"/>
                  </a:lnTo>
                  <a:lnTo>
                    <a:pt x="3221" y="200"/>
                  </a:lnTo>
                  <a:lnTo>
                    <a:pt x="3023" y="120"/>
                  </a:lnTo>
                  <a:lnTo>
                    <a:pt x="2784" y="41"/>
                  </a:lnTo>
                  <a:lnTo>
                    <a:pt x="2546"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6" name="Google Shape;4606;p119"/>
            <p:cNvSpPr/>
            <p:nvPr/>
          </p:nvSpPr>
          <p:spPr>
            <a:xfrm>
              <a:off x="3448150" y="3110975"/>
              <a:ext cx="92475" cy="92475"/>
            </a:xfrm>
            <a:custGeom>
              <a:avLst/>
              <a:gdLst/>
              <a:ahLst/>
              <a:cxnLst/>
              <a:rect l="l" t="t" r="r" b="b"/>
              <a:pathLst>
                <a:path w="3699" h="3699" extrusionOk="0">
                  <a:moveTo>
                    <a:pt x="1829" y="1"/>
                  </a:moveTo>
                  <a:lnTo>
                    <a:pt x="1472" y="40"/>
                  </a:lnTo>
                  <a:lnTo>
                    <a:pt x="1114" y="160"/>
                  </a:lnTo>
                  <a:lnTo>
                    <a:pt x="796" y="319"/>
                  </a:lnTo>
                  <a:lnTo>
                    <a:pt x="517" y="557"/>
                  </a:lnTo>
                  <a:lnTo>
                    <a:pt x="319" y="796"/>
                  </a:lnTo>
                  <a:lnTo>
                    <a:pt x="120" y="1114"/>
                  </a:lnTo>
                  <a:lnTo>
                    <a:pt x="0" y="1472"/>
                  </a:lnTo>
                  <a:lnTo>
                    <a:pt x="0" y="1869"/>
                  </a:lnTo>
                  <a:lnTo>
                    <a:pt x="0" y="2227"/>
                  </a:lnTo>
                  <a:lnTo>
                    <a:pt x="120" y="2585"/>
                  </a:lnTo>
                  <a:lnTo>
                    <a:pt x="319" y="2903"/>
                  </a:lnTo>
                  <a:lnTo>
                    <a:pt x="517" y="3182"/>
                  </a:lnTo>
                  <a:lnTo>
                    <a:pt x="796" y="3380"/>
                  </a:lnTo>
                  <a:lnTo>
                    <a:pt x="1114" y="3579"/>
                  </a:lnTo>
                  <a:lnTo>
                    <a:pt x="1472" y="3659"/>
                  </a:lnTo>
                  <a:lnTo>
                    <a:pt x="1829" y="3698"/>
                  </a:lnTo>
                  <a:lnTo>
                    <a:pt x="2227" y="3659"/>
                  </a:lnTo>
                  <a:lnTo>
                    <a:pt x="2585" y="3579"/>
                  </a:lnTo>
                  <a:lnTo>
                    <a:pt x="2863" y="3380"/>
                  </a:lnTo>
                  <a:lnTo>
                    <a:pt x="3142" y="3182"/>
                  </a:lnTo>
                  <a:lnTo>
                    <a:pt x="3380" y="2903"/>
                  </a:lnTo>
                  <a:lnTo>
                    <a:pt x="3539" y="2585"/>
                  </a:lnTo>
                  <a:lnTo>
                    <a:pt x="3659" y="2227"/>
                  </a:lnTo>
                  <a:lnTo>
                    <a:pt x="3698" y="1869"/>
                  </a:lnTo>
                  <a:lnTo>
                    <a:pt x="3659" y="1472"/>
                  </a:lnTo>
                  <a:lnTo>
                    <a:pt x="3539" y="1114"/>
                  </a:lnTo>
                  <a:lnTo>
                    <a:pt x="3380" y="796"/>
                  </a:lnTo>
                  <a:lnTo>
                    <a:pt x="3142" y="557"/>
                  </a:lnTo>
                  <a:lnTo>
                    <a:pt x="2863" y="319"/>
                  </a:lnTo>
                  <a:lnTo>
                    <a:pt x="2585" y="160"/>
                  </a:lnTo>
                  <a:lnTo>
                    <a:pt x="2227" y="40"/>
                  </a:lnTo>
                  <a:lnTo>
                    <a:pt x="1829"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7" name="Google Shape;4607;p119"/>
            <p:cNvSpPr/>
            <p:nvPr/>
          </p:nvSpPr>
          <p:spPr>
            <a:xfrm>
              <a:off x="3764250" y="3208400"/>
              <a:ext cx="112375" cy="112350"/>
            </a:xfrm>
            <a:custGeom>
              <a:avLst/>
              <a:gdLst/>
              <a:ahLst/>
              <a:cxnLst/>
              <a:rect l="l" t="t" r="r" b="b"/>
              <a:pathLst>
                <a:path w="4495" h="4494" extrusionOk="0">
                  <a:moveTo>
                    <a:pt x="2267" y="0"/>
                  </a:moveTo>
                  <a:lnTo>
                    <a:pt x="1790" y="40"/>
                  </a:lnTo>
                  <a:lnTo>
                    <a:pt x="1393" y="199"/>
                  </a:lnTo>
                  <a:lnTo>
                    <a:pt x="995" y="398"/>
                  </a:lnTo>
                  <a:lnTo>
                    <a:pt x="677" y="676"/>
                  </a:lnTo>
                  <a:lnTo>
                    <a:pt x="399" y="994"/>
                  </a:lnTo>
                  <a:lnTo>
                    <a:pt x="200" y="1392"/>
                  </a:lnTo>
                  <a:lnTo>
                    <a:pt x="41" y="1790"/>
                  </a:lnTo>
                  <a:lnTo>
                    <a:pt x="1" y="2267"/>
                  </a:lnTo>
                  <a:lnTo>
                    <a:pt x="41" y="2704"/>
                  </a:lnTo>
                  <a:lnTo>
                    <a:pt x="200" y="3142"/>
                  </a:lnTo>
                  <a:lnTo>
                    <a:pt x="399" y="3499"/>
                  </a:lnTo>
                  <a:lnTo>
                    <a:pt x="677" y="3857"/>
                  </a:lnTo>
                  <a:lnTo>
                    <a:pt x="995" y="4136"/>
                  </a:lnTo>
                  <a:lnTo>
                    <a:pt x="1393" y="4334"/>
                  </a:lnTo>
                  <a:lnTo>
                    <a:pt x="1790" y="4454"/>
                  </a:lnTo>
                  <a:lnTo>
                    <a:pt x="2267" y="4493"/>
                  </a:lnTo>
                  <a:lnTo>
                    <a:pt x="2705" y="4454"/>
                  </a:lnTo>
                  <a:lnTo>
                    <a:pt x="3142" y="4334"/>
                  </a:lnTo>
                  <a:lnTo>
                    <a:pt x="3500" y="4136"/>
                  </a:lnTo>
                  <a:lnTo>
                    <a:pt x="3858" y="3857"/>
                  </a:lnTo>
                  <a:lnTo>
                    <a:pt x="4136" y="3499"/>
                  </a:lnTo>
                  <a:lnTo>
                    <a:pt x="4335" y="3142"/>
                  </a:lnTo>
                  <a:lnTo>
                    <a:pt x="4454" y="2704"/>
                  </a:lnTo>
                  <a:lnTo>
                    <a:pt x="4494" y="2267"/>
                  </a:lnTo>
                  <a:lnTo>
                    <a:pt x="4454" y="1790"/>
                  </a:lnTo>
                  <a:lnTo>
                    <a:pt x="4335" y="1392"/>
                  </a:lnTo>
                  <a:lnTo>
                    <a:pt x="4136" y="994"/>
                  </a:lnTo>
                  <a:lnTo>
                    <a:pt x="3858" y="676"/>
                  </a:lnTo>
                  <a:lnTo>
                    <a:pt x="3500" y="398"/>
                  </a:lnTo>
                  <a:lnTo>
                    <a:pt x="3142" y="199"/>
                  </a:lnTo>
                  <a:lnTo>
                    <a:pt x="2705" y="40"/>
                  </a:lnTo>
                  <a:lnTo>
                    <a:pt x="2267"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8" name="Google Shape;4608;p119"/>
            <p:cNvSpPr/>
            <p:nvPr/>
          </p:nvSpPr>
          <p:spPr>
            <a:xfrm>
              <a:off x="1820850" y="3036425"/>
              <a:ext cx="118325" cy="119300"/>
            </a:xfrm>
            <a:custGeom>
              <a:avLst/>
              <a:gdLst/>
              <a:ahLst/>
              <a:cxnLst/>
              <a:rect l="l" t="t" r="r" b="b"/>
              <a:pathLst>
                <a:path w="4733" h="4772" extrusionOk="0">
                  <a:moveTo>
                    <a:pt x="2546" y="0"/>
                  </a:moveTo>
                  <a:lnTo>
                    <a:pt x="2069" y="40"/>
                  </a:lnTo>
                  <a:lnTo>
                    <a:pt x="1631" y="120"/>
                  </a:lnTo>
                  <a:lnTo>
                    <a:pt x="1234" y="318"/>
                  </a:lnTo>
                  <a:lnTo>
                    <a:pt x="836" y="557"/>
                  </a:lnTo>
                  <a:lnTo>
                    <a:pt x="518" y="915"/>
                  </a:lnTo>
                  <a:lnTo>
                    <a:pt x="240" y="1312"/>
                  </a:lnTo>
                  <a:lnTo>
                    <a:pt x="160" y="1511"/>
                  </a:lnTo>
                  <a:lnTo>
                    <a:pt x="80" y="1750"/>
                  </a:lnTo>
                  <a:lnTo>
                    <a:pt x="41" y="1988"/>
                  </a:lnTo>
                  <a:lnTo>
                    <a:pt x="1" y="2227"/>
                  </a:lnTo>
                  <a:lnTo>
                    <a:pt x="1" y="2704"/>
                  </a:lnTo>
                  <a:lnTo>
                    <a:pt x="120" y="3142"/>
                  </a:lnTo>
                  <a:lnTo>
                    <a:pt x="279" y="3539"/>
                  </a:lnTo>
                  <a:lnTo>
                    <a:pt x="558" y="3937"/>
                  </a:lnTo>
                  <a:lnTo>
                    <a:pt x="876" y="4255"/>
                  </a:lnTo>
                  <a:lnTo>
                    <a:pt x="1273" y="4494"/>
                  </a:lnTo>
                  <a:lnTo>
                    <a:pt x="1472" y="4613"/>
                  </a:lnTo>
                  <a:lnTo>
                    <a:pt x="1711" y="4692"/>
                  </a:lnTo>
                  <a:lnTo>
                    <a:pt x="1949" y="4732"/>
                  </a:lnTo>
                  <a:lnTo>
                    <a:pt x="2188" y="4772"/>
                  </a:lnTo>
                  <a:lnTo>
                    <a:pt x="2665" y="4772"/>
                  </a:lnTo>
                  <a:lnTo>
                    <a:pt x="3102" y="4653"/>
                  </a:lnTo>
                  <a:lnTo>
                    <a:pt x="3540" y="4494"/>
                  </a:lnTo>
                  <a:lnTo>
                    <a:pt x="3898" y="4215"/>
                  </a:lnTo>
                  <a:lnTo>
                    <a:pt x="4216" y="3897"/>
                  </a:lnTo>
                  <a:lnTo>
                    <a:pt x="4494" y="3499"/>
                  </a:lnTo>
                  <a:lnTo>
                    <a:pt x="4574" y="3301"/>
                  </a:lnTo>
                  <a:lnTo>
                    <a:pt x="4653" y="3062"/>
                  </a:lnTo>
                  <a:lnTo>
                    <a:pt x="4733" y="2823"/>
                  </a:lnTo>
                  <a:lnTo>
                    <a:pt x="4733" y="2585"/>
                  </a:lnTo>
                  <a:lnTo>
                    <a:pt x="4733" y="2108"/>
                  </a:lnTo>
                  <a:lnTo>
                    <a:pt x="4653" y="1670"/>
                  </a:lnTo>
                  <a:lnTo>
                    <a:pt x="4454" y="1233"/>
                  </a:lnTo>
                  <a:lnTo>
                    <a:pt x="4216" y="875"/>
                  </a:lnTo>
                  <a:lnTo>
                    <a:pt x="3858" y="557"/>
                  </a:lnTo>
                  <a:lnTo>
                    <a:pt x="3460" y="279"/>
                  </a:lnTo>
                  <a:lnTo>
                    <a:pt x="3261" y="199"/>
                  </a:lnTo>
                  <a:lnTo>
                    <a:pt x="3023" y="120"/>
                  </a:lnTo>
                  <a:lnTo>
                    <a:pt x="2784" y="40"/>
                  </a:lnTo>
                  <a:lnTo>
                    <a:pt x="2546"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9" name="Google Shape;4609;p119"/>
            <p:cNvSpPr/>
            <p:nvPr/>
          </p:nvSpPr>
          <p:spPr>
            <a:xfrm>
              <a:off x="3957100" y="2074150"/>
              <a:ext cx="95475" cy="95475"/>
            </a:xfrm>
            <a:custGeom>
              <a:avLst/>
              <a:gdLst/>
              <a:ahLst/>
              <a:cxnLst/>
              <a:rect l="l" t="t" r="r" b="b"/>
              <a:pathLst>
                <a:path w="3819" h="3819" extrusionOk="0">
                  <a:moveTo>
                    <a:pt x="1909" y="1"/>
                  </a:moveTo>
                  <a:lnTo>
                    <a:pt x="1552" y="41"/>
                  </a:lnTo>
                  <a:lnTo>
                    <a:pt x="1194" y="160"/>
                  </a:lnTo>
                  <a:lnTo>
                    <a:pt x="876" y="359"/>
                  </a:lnTo>
                  <a:lnTo>
                    <a:pt x="597" y="558"/>
                  </a:lnTo>
                  <a:lnTo>
                    <a:pt x="359" y="876"/>
                  </a:lnTo>
                  <a:lnTo>
                    <a:pt x="160" y="1194"/>
                  </a:lnTo>
                  <a:lnTo>
                    <a:pt x="41" y="1552"/>
                  </a:lnTo>
                  <a:lnTo>
                    <a:pt x="1" y="1910"/>
                  </a:lnTo>
                  <a:lnTo>
                    <a:pt x="41" y="2307"/>
                  </a:lnTo>
                  <a:lnTo>
                    <a:pt x="160" y="2665"/>
                  </a:lnTo>
                  <a:lnTo>
                    <a:pt x="359" y="2983"/>
                  </a:lnTo>
                  <a:lnTo>
                    <a:pt x="597" y="3261"/>
                  </a:lnTo>
                  <a:lnTo>
                    <a:pt x="876" y="3500"/>
                  </a:lnTo>
                  <a:lnTo>
                    <a:pt x="1194" y="3699"/>
                  </a:lnTo>
                  <a:lnTo>
                    <a:pt x="1552" y="3778"/>
                  </a:lnTo>
                  <a:lnTo>
                    <a:pt x="1909" y="3818"/>
                  </a:lnTo>
                  <a:lnTo>
                    <a:pt x="2307" y="3778"/>
                  </a:lnTo>
                  <a:lnTo>
                    <a:pt x="2665" y="3699"/>
                  </a:lnTo>
                  <a:lnTo>
                    <a:pt x="2983" y="3500"/>
                  </a:lnTo>
                  <a:lnTo>
                    <a:pt x="3261" y="3261"/>
                  </a:lnTo>
                  <a:lnTo>
                    <a:pt x="3500" y="2983"/>
                  </a:lnTo>
                  <a:lnTo>
                    <a:pt x="3699" y="2665"/>
                  </a:lnTo>
                  <a:lnTo>
                    <a:pt x="3778" y="2307"/>
                  </a:lnTo>
                  <a:lnTo>
                    <a:pt x="3818" y="1910"/>
                  </a:lnTo>
                  <a:lnTo>
                    <a:pt x="3778" y="1552"/>
                  </a:lnTo>
                  <a:lnTo>
                    <a:pt x="3699" y="1194"/>
                  </a:lnTo>
                  <a:lnTo>
                    <a:pt x="3500" y="876"/>
                  </a:lnTo>
                  <a:lnTo>
                    <a:pt x="3261" y="558"/>
                  </a:lnTo>
                  <a:lnTo>
                    <a:pt x="2983" y="359"/>
                  </a:lnTo>
                  <a:lnTo>
                    <a:pt x="2665" y="160"/>
                  </a:lnTo>
                  <a:lnTo>
                    <a:pt x="2307" y="41"/>
                  </a:lnTo>
                  <a:lnTo>
                    <a:pt x="1909"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4610" name="Google Shape;4610;p119"/>
          <p:cNvGrpSpPr/>
          <p:nvPr/>
        </p:nvGrpSpPr>
        <p:grpSpPr>
          <a:xfrm rot="-2700000">
            <a:off x="15422" y="5303694"/>
            <a:ext cx="2340241" cy="2266247"/>
            <a:chOff x="1196600" y="239100"/>
            <a:chExt cx="2608450" cy="2525975"/>
          </a:xfrm>
        </p:grpSpPr>
        <p:sp>
          <p:nvSpPr>
            <p:cNvPr id="4611" name="Google Shape;4611;p119"/>
            <p:cNvSpPr/>
            <p:nvPr/>
          </p:nvSpPr>
          <p:spPr>
            <a:xfrm>
              <a:off x="1213475" y="271900"/>
              <a:ext cx="2059750" cy="2462350"/>
            </a:xfrm>
            <a:custGeom>
              <a:avLst/>
              <a:gdLst/>
              <a:ahLst/>
              <a:cxnLst/>
              <a:rect l="l" t="t" r="r" b="b"/>
              <a:pathLst>
                <a:path w="82390" h="98494" extrusionOk="0">
                  <a:moveTo>
                    <a:pt x="14037" y="1035"/>
                  </a:moveTo>
                  <a:lnTo>
                    <a:pt x="35827" y="10975"/>
                  </a:lnTo>
                  <a:lnTo>
                    <a:pt x="17019" y="26801"/>
                  </a:lnTo>
                  <a:lnTo>
                    <a:pt x="14037" y="1035"/>
                  </a:lnTo>
                  <a:close/>
                  <a:moveTo>
                    <a:pt x="16542" y="28034"/>
                  </a:moveTo>
                  <a:lnTo>
                    <a:pt x="17457" y="36185"/>
                  </a:lnTo>
                  <a:lnTo>
                    <a:pt x="2466" y="39883"/>
                  </a:lnTo>
                  <a:lnTo>
                    <a:pt x="16542" y="28034"/>
                  </a:lnTo>
                  <a:close/>
                  <a:moveTo>
                    <a:pt x="41513" y="54158"/>
                  </a:moveTo>
                  <a:lnTo>
                    <a:pt x="46523" y="56305"/>
                  </a:lnTo>
                  <a:lnTo>
                    <a:pt x="48074" y="66246"/>
                  </a:lnTo>
                  <a:lnTo>
                    <a:pt x="48074" y="66246"/>
                  </a:lnTo>
                  <a:lnTo>
                    <a:pt x="41513" y="54158"/>
                  </a:lnTo>
                  <a:close/>
                  <a:moveTo>
                    <a:pt x="42467" y="30698"/>
                  </a:moveTo>
                  <a:lnTo>
                    <a:pt x="46404" y="55550"/>
                  </a:lnTo>
                  <a:lnTo>
                    <a:pt x="40082" y="52885"/>
                  </a:lnTo>
                  <a:lnTo>
                    <a:pt x="49307" y="69785"/>
                  </a:lnTo>
                  <a:lnTo>
                    <a:pt x="47199" y="56583"/>
                  </a:lnTo>
                  <a:lnTo>
                    <a:pt x="60559" y="62230"/>
                  </a:lnTo>
                  <a:lnTo>
                    <a:pt x="81196" y="97738"/>
                  </a:lnTo>
                  <a:lnTo>
                    <a:pt x="24614" y="92131"/>
                  </a:lnTo>
                  <a:lnTo>
                    <a:pt x="18172" y="36662"/>
                  </a:lnTo>
                  <a:lnTo>
                    <a:pt x="42467" y="30698"/>
                  </a:lnTo>
                  <a:close/>
                  <a:moveTo>
                    <a:pt x="13282" y="1"/>
                  </a:moveTo>
                  <a:lnTo>
                    <a:pt x="16423" y="27278"/>
                  </a:lnTo>
                  <a:lnTo>
                    <a:pt x="1" y="41116"/>
                  </a:lnTo>
                  <a:lnTo>
                    <a:pt x="17536" y="36821"/>
                  </a:lnTo>
                  <a:lnTo>
                    <a:pt x="24057" y="92688"/>
                  </a:lnTo>
                  <a:lnTo>
                    <a:pt x="82389" y="98493"/>
                  </a:lnTo>
                  <a:lnTo>
                    <a:pt x="61037" y="61832"/>
                  </a:lnTo>
                  <a:lnTo>
                    <a:pt x="60997" y="61753"/>
                  </a:lnTo>
                  <a:lnTo>
                    <a:pt x="47080" y="55828"/>
                  </a:lnTo>
                  <a:lnTo>
                    <a:pt x="42984" y="29942"/>
                  </a:lnTo>
                  <a:lnTo>
                    <a:pt x="18093" y="36026"/>
                  </a:lnTo>
                  <a:lnTo>
                    <a:pt x="17099" y="27557"/>
                  </a:lnTo>
                  <a:lnTo>
                    <a:pt x="37020" y="10816"/>
                  </a:lnTo>
                  <a:lnTo>
                    <a:pt x="13282"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12" name="Google Shape;4612;p119"/>
            <p:cNvSpPr/>
            <p:nvPr/>
          </p:nvSpPr>
          <p:spPr>
            <a:xfrm>
              <a:off x="1242325" y="534350"/>
              <a:ext cx="2532900" cy="2075650"/>
            </a:xfrm>
            <a:custGeom>
              <a:avLst/>
              <a:gdLst/>
              <a:ahLst/>
              <a:cxnLst/>
              <a:rect l="l" t="t" r="r" b="b"/>
              <a:pathLst>
                <a:path w="101316" h="83026" extrusionOk="0">
                  <a:moveTo>
                    <a:pt x="35349" y="41950"/>
                  </a:moveTo>
                  <a:lnTo>
                    <a:pt x="39206" y="43222"/>
                  </a:lnTo>
                  <a:lnTo>
                    <a:pt x="25090" y="76583"/>
                  </a:lnTo>
                  <a:lnTo>
                    <a:pt x="35349" y="41950"/>
                  </a:lnTo>
                  <a:close/>
                  <a:moveTo>
                    <a:pt x="35707" y="756"/>
                  </a:moveTo>
                  <a:lnTo>
                    <a:pt x="91414" y="7436"/>
                  </a:lnTo>
                  <a:lnTo>
                    <a:pt x="75748" y="19484"/>
                  </a:lnTo>
                  <a:lnTo>
                    <a:pt x="75708" y="19524"/>
                  </a:lnTo>
                  <a:lnTo>
                    <a:pt x="46483" y="58372"/>
                  </a:lnTo>
                  <a:lnTo>
                    <a:pt x="24096" y="80560"/>
                  </a:lnTo>
                  <a:lnTo>
                    <a:pt x="40081" y="42825"/>
                  </a:lnTo>
                  <a:lnTo>
                    <a:pt x="35548" y="41314"/>
                  </a:lnTo>
                  <a:lnTo>
                    <a:pt x="41910" y="19842"/>
                  </a:lnTo>
                  <a:lnTo>
                    <a:pt x="35707" y="756"/>
                  </a:lnTo>
                  <a:close/>
                  <a:moveTo>
                    <a:pt x="97617" y="42348"/>
                  </a:moveTo>
                  <a:lnTo>
                    <a:pt x="24931" y="80639"/>
                  </a:lnTo>
                  <a:lnTo>
                    <a:pt x="48033" y="57736"/>
                  </a:lnTo>
                  <a:lnTo>
                    <a:pt x="47954" y="57656"/>
                  </a:lnTo>
                  <a:lnTo>
                    <a:pt x="59724" y="51811"/>
                  </a:lnTo>
                  <a:lnTo>
                    <a:pt x="97617" y="42348"/>
                  </a:lnTo>
                  <a:close/>
                  <a:moveTo>
                    <a:pt x="34792" y="0"/>
                  </a:moveTo>
                  <a:lnTo>
                    <a:pt x="41234" y="19842"/>
                  </a:lnTo>
                  <a:lnTo>
                    <a:pt x="34912" y="41115"/>
                  </a:lnTo>
                  <a:lnTo>
                    <a:pt x="199" y="29703"/>
                  </a:lnTo>
                  <a:lnTo>
                    <a:pt x="0" y="30300"/>
                  </a:lnTo>
                  <a:lnTo>
                    <a:pt x="34753" y="41751"/>
                  </a:lnTo>
                  <a:lnTo>
                    <a:pt x="22864" y="81792"/>
                  </a:lnTo>
                  <a:lnTo>
                    <a:pt x="22546" y="82588"/>
                  </a:lnTo>
                  <a:lnTo>
                    <a:pt x="22665" y="82548"/>
                  </a:lnTo>
                  <a:lnTo>
                    <a:pt x="22506" y="83025"/>
                  </a:lnTo>
                  <a:lnTo>
                    <a:pt x="23381" y="82150"/>
                  </a:lnTo>
                  <a:lnTo>
                    <a:pt x="101236" y="41155"/>
                  </a:lnTo>
                  <a:lnTo>
                    <a:pt x="101315" y="41115"/>
                  </a:lnTo>
                  <a:lnTo>
                    <a:pt x="101315" y="41036"/>
                  </a:lnTo>
                  <a:lnTo>
                    <a:pt x="101315" y="40916"/>
                  </a:lnTo>
                  <a:lnTo>
                    <a:pt x="101236" y="40837"/>
                  </a:lnTo>
                  <a:lnTo>
                    <a:pt x="101196" y="40797"/>
                  </a:lnTo>
                  <a:lnTo>
                    <a:pt x="101117" y="40797"/>
                  </a:lnTo>
                  <a:lnTo>
                    <a:pt x="59525" y="51175"/>
                  </a:lnTo>
                  <a:lnTo>
                    <a:pt x="48590" y="56623"/>
                  </a:lnTo>
                  <a:lnTo>
                    <a:pt x="76185" y="19961"/>
                  </a:lnTo>
                  <a:lnTo>
                    <a:pt x="93045" y="6999"/>
                  </a:lnTo>
                  <a:lnTo>
                    <a:pt x="34792"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13" name="Google Shape;4613;p119"/>
            <p:cNvSpPr/>
            <p:nvPr/>
          </p:nvSpPr>
          <p:spPr>
            <a:xfrm>
              <a:off x="2120075" y="537325"/>
              <a:ext cx="1637250" cy="2199900"/>
            </a:xfrm>
            <a:custGeom>
              <a:avLst/>
              <a:gdLst/>
              <a:ahLst/>
              <a:cxnLst/>
              <a:rect l="l" t="t" r="r" b="b"/>
              <a:pathLst>
                <a:path w="65490" h="87996" extrusionOk="0">
                  <a:moveTo>
                    <a:pt x="57259" y="8907"/>
                  </a:moveTo>
                  <a:lnTo>
                    <a:pt x="64655" y="40439"/>
                  </a:lnTo>
                  <a:lnTo>
                    <a:pt x="54078" y="31016"/>
                  </a:lnTo>
                  <a:lnTo>
                    <a:pt x="57259" y="8907"/>
                  </a:lnTo>
                  <a:close/>
                  <a:moveTo>
                    <a:pt x="40320" y="19962"/>
                  </a:moveTo>
                  <a:lnTo>
                    <a:pt x="24494" y="50698"/>
                  </a:lnTo>
                  <a:lnTo>
                    <a:pt x="6999" y="20041"/>
                  </a:lnTo>
                  <a:lnTo>
                    <a:pt x="40320" y="19962"/>
                  </a:lnTo>
                  <a:close/>
                  <a:moveTo>
                    <a:pt x="53998" y="31771"/>
                  </a:moveTo>
                  <a:lnTo>
                    <a:pt x="64734" y="41354"/>
                  </a:lnTo>
                  <a:lnTo>
                    <a:pt x="46324" y="85212"/>
                  </a:lnTo>
                  <a:lnTo>
                    <a:pt x="53998" y="31771"/>
                  </a:lnTo>
                  <a:close/>
                  <a:moveTo>
                    <a:pt x="239" y="1"/>
                  </a:moveTo>
                  <a:lnTo>
                    <a:pt x="1" y="597"/>
                  </a:lnTo>
                  <a:lnTo>
                    <a:pt x="39564" y="19325"/>
                  </a:lnTo>
                  <a:lnTo>
                    <a:pt x="5925" y="19405"/>
                  </a:lnTo>
                  <a:lnTo>
                    <a:pt x="24534" y="52050"/>
                  </a:lnTo>
                  <a:lnTo>
                    <a:pt x="40916" y="20121"/>
                  </a:lnTo>
                  <a:lnTo>
                    <a:pt x="53402" y="31254"/>
                  </a:lnTo>
                  <a:lnTo>
                    <a:pt x="45330" y="87638"/>
                  </a:lnTo>
                  <a:lnTo>
                    <a:pt x="45330" y="87757"/>
                  </a:lnTo>
                  <a:lnTo>
                    <a:pt x="45409" y="87837"/>
                  </a:lnTo>
                  <a:lnTo>
                    <a:pt x="45489" y="87916"/>
                  </a:lnTo>
                  <a:lnTo>
                    <a:pt x="45568" y="87956"/>
                  </a:lnTo>
                  <a:lnTo>
                    <a:pt x="45688" y="87996"/>
                  </a:lnTo>
                  <a:lnTo>
                    <a:pt x="45767" y="87956"/>
                  </a:lnTo>
                  <a:lnTo>
                    <a:pt x="45887" y="87876"/>
                  </a:lnTo>
                  <a:lnTo>
                    <a:pt x="45926" y="87797"/>
                  </a:lnTo>
                  <a:lnTo>
                    <a:pt x="65450" y="41274"/>
                  </a:lnTo>
                  <a:lnTo>
                    <a:pt x="65490" y="41274"/>
                  </a:lnTo>
                  <a:lnTo>
                    <a:pt x="65490" y="41235"/>
                  </a:lnTo>
                  <a:lnTo>
                    <a:pt x="65490" y="41195"/>
                  </a:lnTo>
                  <a:lnTo>
                    <a:pt x="65490" y="41155"/>
                  </a:lnTo>
                  <a:lnTo>
                    <a:pt x="57100" y="5448"/>
                  </a:lnTo>
                  <a:lnTo>
                    <a:pt x="53521" y="30499"/>
                  </a:lnTo>
                  <a:lnTo>
                    <a:pt x="41672" y="19922"/>
                  </a:lnTo>
                  <a:lnTo>
                    <a:pt x="42387" y="19922"/>
                  </a:lnTo>
                  <a:lnTo>
                    <a:pt x="40877" y="19246"/>
                  </a:lnTo>
                  <a:lnTo>
                    <a:pt x="40717" y="19087"/>
                  </a:lnTo>
                  <a:lnTo>
                    <a:pt x="40717" y="19166"/>
                  </a:lnTo>
                  <a:lnTo>
                    <a:pt x="239" y="1"/>
                  </a:lnTo>
                  <a:close/>
                </a:path>
              </a:pathLst>
            </a:custGeom>
            <a:solidFill>
              <a:srgbClr val="42424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14" name="Google Shape;4614;p119"/>
            <p:cNvSpPr/>
            <p:nvPr/>
          </p:nvSpPr>
          <p:spPr>
            <a:xfrm>
              <a:off x="3218525" y="2685525"/>
              <a:ext cx="79550" cy="79550"/>
            </a:xfrm>
            <a:custGeom>
              <a:avLst/>
              <a:gdLst/>
              <a:ahLst/>
              <a:cxnLst/>
              <a:rect l="l" t="t" r="r" b="b"/>
              <a:pathLst>
                <a:path w="3182" h="3182" extrusionOk="0">
                  <a:moveTo>
                    <a:pt x="1511" y="0"/>
                  </a:moveTo>
                  <a:lnTo>
                    <a:pt x="1193" y="40"/>
                  </a:lnTo>
                  <a:lnTo>
                    <a:pt x="915" y="159"/>
                  </a:lnTo>
                  <a:lnTo>
                    <a:pt x="636" y="318"/>
                  </a:lnTo>
                  <a:lnTo>
                    <a:pt x="438" y="517"/>
                  </a:lnTo>
                  <a:lnTo>
                    <a:pt x="239" y="756"/>
                  </a:lnTo>
                  <a:lnTo>
                    <a:pt x="120" y="1074"/>
                  </a:lnTo>
                  <a:lnTo>
                    <a:pt x="40" y="1392"/>
                  </a:lnTo>
                  <a:lnTo>
                    <a:pt x="0" y="1710"/>
                  </a:lnTo>
                  <a:lnTo>
                    <a:pt x="80" y="1988"/>
                  </a:lnTo>
                  <a:lnTo>
                    <a:pt x="159" y="2267"/>
                  </a:lnTo>
                  <a:lnTo>
                    <a:pt x="318" y="2545"/>
                  </a:lnTo>
                  <a:lnTo>
                    <a:pt x="517" y="2783"/>
                  </a:lnTo>
                  <a:lnTo>
                    <a:pt x="795" y="2942"/>
                  </a:lnTo>
                  <a:lnTo>
                    <a:pt x="1074" y="3102"/>
                  </a:lnTo>
                  <a:lnTo>
                    <a:pt x="1392" y="3181"/>
                  </a:lnTo>
                  <a:lnTo>
                    <a:pt x="1710" y="3181"/>
                  </a:lnTo>
                  <a:lnTo>
                    <a:pt x="1988" y="3141"/>
                  </a:lnTo>
                  <a:lnTo>
                    <a:pt x="2306" y="3022"/>
                  </a:lnTo>
                  <a:lnTo>
                    <a:pt x="2545" y="2863"/>
                  </a:lnTo>
                  <a:lnTo>
                    <a:pt x="2784" y="2664"/>
                  </a:lnTo>
                  <a:lnTo>
                    <a:pt x="2982" y="2426"/>
                  </a:lnTo>
                  <a:lnTo>
                    <a:pt x="3102" y="2107"/>
                  </a:lnTo>
                  <a:lnTo>
                    <a:pt x="3181" y="1829"/>
                  </a:lnTo>
                  <a:lnTo>
                    <a:pt x="3181" y="1511"/>
                  </a:lnTo>
                  <a:lnTo>
                    <a:pt x="3141" y="1193"/>
                  </a:lnTo>
                  <a:lnTo>
                    <a:pt x="3022" y="915"/>
                  </a:lnTo>
                  <a:lnTo>
                    <a:pt x="2863" y="636"/>
                  </a:lnTo>
                  <a:lnTo>
                    <a:pt x="2664" y="437"/>
                  </a:lnTo>
                  <a:lnTo>
                    <a:pt x="2426" y="239"/>
                  </a:lnTo>
                  <a:lnTo>
                    <a:pt x="2147" y="80"/>
                  </a:lnTo>
                  <a:lnTo>
                    <a:pt x="1829"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15" name="Google Shape;4615;p119"/>
            <p:cNvSpPr/>
            <p:nvPr/>
          </p:nvSpPr>
          <p:spPr>
            <a:xfrm>
              <a:off x="1196600" y="1236150"/>
              <a:ext cx="95450" cy="95475"/>
            </a:xfrm>
            <a:custGeom>
              <a:avLst/>
              <a:gdLst/>
              <a:ahLst/>
              <a:cxnLst/>
              <a:rect l="l" t="t" r="r" b="b"/>
              <a:pathLst>
                <a:path w="3818" h="3819" extrusionOk="0">
                  <a:moveTo>
                    <a:pt x="1789" y="1"/>
                  </a:moveTo>
                  <a:lnTo>
                    <a:pt x="1431" y="41"/>
                  </a:lnTo>
                  <a:lnTo>
                    <a:pt x="1074" y="200"/>
                  </a:lnTo>
                  <a:lnTo>
                    <a:pt x="795" y="359"/>
                  </a:lnTo>
                  <a:lnTo>
                    <a:pt x="517" y="637"/>
                  </a:lnTo>
                  <a:lnTo>
                    <a:pt x="278" y="915"/>
                  </a:lnTo>
                  <a:lnTo>
                    <a:pt x="119" y="1273"/>
                  </a:lnTo>
                  <a:lnTo>
                    <a:pt x="40" y="1631"/>
                  </a:lnTo>
                  <a:lnTo>
                    <a:pt x="0" y="2029"/>
                  </a:lnTo>
                  <a:lnTo>
                    <a:pt x="80" y="2387"/>
                  </a:lnTo>
                  <a:lnTo>
                    <a:pt x="199" y="2744"/>
                  </a:lnTo>
                  <a:lnTo>
                    <a:pt x="398" y="3023"/>
                  </a:lnTo>
                  <a:lnTo>
                    <a:pt x="636" y="3301"/>
                  </a:lnTo>
                  <a:lnTo>
                    <a:pt x="915" y="3540"/>
                  </a:lnTo>
                  <a:lnTo>
                    <a:pt x="1272" y="3699"/>
                  </a:lnTo>
                  <a:lnTo>
                    <a:pt x="1670" y="3778"/>
                  </a:lnTo>
                  <a:lnTo>
                    <a:pt x="2028" y="3818"/>
                  </a:lnTo>
                  <a:lnTo>
                    <a:pt x="2386" y="3739"/>
                  </a:lnTo>
                  <a:lnTo>
                    <a:pt x="2744" y="3619"/>
                  </a:lnTo>
                  <a:lnTo>
                    <a:pt x="3062" y="3420"/>
                  </a:lnTo>
                  <a:lnTo>
                    <a:pt x="3340" y="3182"/>
                  </a:lnTo>
                  <a:lnTo>
                    <a:pt x="3539" y="2904"/>
                  </a:lnTo>
                  <a:lnTo>
                    <a:pt x="3698" y="2546"/>
                  </a:lnTo>
                  <a:lnTo>
                    <a:pt x="3817" y="2148"/>
                  </a:lnTo>
                  <a:lnTo>
                    <a:pt x="3817" y="1790"/>
                  </a:lnTo>
                  <a:lnTo>
                    <a:pt x="3777" y="1432"/>
                  </a:lnTo>
                  <a:lnTo>
                    <a:pt x="3618" y="1074"/>
                  </a:lnTo>
                  <a:lnTo>
                    <a:pt x="3459" y="756"/>
                  </a:lnTo>
                  <a:lnTo>
                    <a:pt x="3181" y="478"/>
                  </a:lnTo>
                  <a:lnTo>
                    <a:pt x="2903" y="279"/>
                  </a:lnTo>
                  <a:lnTo>
                    <a:pt x="2545" y="120"/>
                  </a:lnTo>
                  <a:lnTo>
                    <a:pt x="2187"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16" name="Google Shape;4616;p119"/>
            <p:cNvSpPr/>
            <p:nvPr/>
          </p:nvSpPr>
          <p:spPr>
            <a:xfrm>
              <a:off x="1750275" y="2517525"/>
              <a:ext cx="137225" cy="137200"/>
            </a:xfrm>
            <a:custGeom>
              <a:avLst/>
              <a:gdLst/>
              <a:ahLst/>
              <a:cxnLst/>
              <a:rect l="l" t="t" r="r" b="b"/>
              <a:pathLst>
                <a:path w="5489" h="5488" extrusionOk="0">
                  <a:moveTo>
                    <a:pt x="2546" y="0"/>
                  </a:moveTo>
                  <a:lnTo>
                    <a:pt x="2307" y="40"/>
                  </a:lnTo>
                  <a:lnTo>
                    <a:pt x="2029" y="80"/>
                  </a:lnTo>
                  <a:lnTo>
                    <a:pt x="1790" y="159"/>
                  </a:lnTo>
                  <a:lnTo>
                    <a:pt x="1552" y="278"/>
                  </a:lnTo>
                  <a:lnTo>
                    <a:pt x="1313" y="398"/>
                  </a:lnTo>
                  <a:lnTo>
                    <a:pt x="1114" y="557"/>
                  </a:lnTo>
                  <a:lnTo>
                    <a:pt x="876" y="716"/>
                  </a:lnTo>
                  <a:lnTo>
                    <a:pt x="717" y="915"/>
                  </a:lnTo>
                  <a:lnTo>
                    <a:pt x="518" y="1113"/>
                  </a:lnTo>
                  <a:lnTo>
                    <a:pt x="398" y="1312"/>
                  </a:lnTo>
                  <a:lnTo>
                    <a:pt x="239" y="1591"/>
                  </a:lnTo>
                  <a:lnTo>
                    <a:pt x="160" y="1829"/>
                  </a:lnTo>
                  <a:lnTo>
                    <a:pt x="80" y="2108"/>
                  </a:lnTo>
                  <a:lnTo>
                    <a:pt x="1" y="2386"/>
                  </a:lnTo>
                  <a:lnTo>
                    <a:pt x="1" y="2624"/>
                  </a:lnTo>
                  <a:lnTo>
                    <a:pt x="1" y="2903"/>
                  </a:lnTo>
                  <a:lnTo>
                    <a:pt x="41" y="3181"/>
                  </a:lnTo>
                  <a:lnTo>
                    <a:pt x="80" y="3420"/>
                  </a:lnTo>
                  <a:lnTo>
                    <a:pt x="160" y="3698"/>
                  </a:lnTo>
                  <a:lnTo>
                    <a:pt x="239" y="3937"/>
                  </a:lnTo>
                  <a:lnTo>
                    <a:pt x="398" y="4175"/>
                  </a:lnTo>
                  <a:lnTo>
                    <a:pt x="518" y="4374"/>
                  </a:lnTo>
                  <a:lnTo>
                    <a:pt x="717" y="4573"/>
                  </a:lnTo>
                  <a:lnTo>
                    <a:pt x="876" y="4772"/>
                  </a:lnTo>
                  <a:lnTo>
                    <a:pt x="1074" y="4931"/>
                  </a:lnTo>
                  <a:lnTo>
                    <a:pt x="1313" y="5090"/>
                  </a:lnTo>
                  <a:lnTo>
                    <a:pt x="1552" y="5209"/>
                  </a:lnTo>
                  <a:lnTo>
                    <a:pt x="1830" y="5328"/>
                  </a:lnTo>
                  <a:lnTo>
                    <a:pt x="2108" y="5408"/>
                  </a:lnTo>
                  <a:lnTo>
                    <a:pt x="2347" y="5448"/>
                  </a:lnTo>
                  <a:lnTo>
                    <a:pt x="2625" y="5487"/>
                  </a:lnTo>
                  <a:lnTo>
                    <a:pt x="2903" y="5487"/>
                  </a:lnTo>
                  <a:lnTo>
                    <a:pt x="3182" y="5448"/>
                  </a:lnTo>
                  <a:lnTo>
                    <a:pt x="3420" y="5408"/>
                  </a:lnTo>
                  <a:lnTo>
                    <a:pt x="3659" y="5328"/>
                  </a:lnTo>
                  <a:lnTo>
                    <a:pt x="3937" y="5209"/>
                  </a:lnTo>
                  <a:lnTo>
                    <a:pt x="4136" y="5090"/>
                  </a:lnTo>
                  <a:lnTo>
                    <a:pt x="4375" y="4931"/>
                  </a:lnTo>
                  <a:lnTo>
                    <a:pt x="4574" y="4772"/>
                  </a:lnTo>
                  <a:lnTo>
                    <a:pt x="4772" y="4573"/>
                  </a:lnTo>
                  <a:lnTo>
                    <a:pt x="4931" y="4374"/>
                  </a:lnTo>
                  <a:lnTo>
                    <a:pt x="5090" y="4175"/>
                  </a:lnTo>
                  <a:lnTo>
                    <a:pt x="5210" y="3897"/>
                  </a:lnTo>
                  <a:lnTo>
                    <a:pt x="5329" y="3658"/>
                  </a:lnTo>
                  <a:lnTo>
                    <a:pt x="5409" y="3380"/>
                  </a:lnTo>
                  <a:lnTo>
                    <a:pt x="5448" y="3102"/>
                  </a:lnTo>
                  <a:lnTo>
                    <a:pt x="5488" y="2863"/>
                  </a:lnTo>
                  <a:lnTo>
                    <a:pt x="5488" y="2585"/>
                  </a:lnTo>
                  <a:lnTo>
                    <a:pt x="5448" y="2306"/>
                  </a:lnTo>
                  <a:lnTo>
                    <a:pt x="5369" y="2068"/>
                  </a:lnTo>
                  <a:lnTo>
                    <a:pt x="5289" y="1789"/>
                  </a:lnTo>
                  <a:lnTo>
                    <a:pt x="5210" y="1551"/>
                  </a:lnTo>
                  <a:lnTo>
                    <a:pt x="5090" y="1312"/>
                  </a:lnTo>
                  <a:lnTo>
                    <a:pt x="4931" y="1113"/>
                  </a:lnTo>
                  <a:lnTo>
                    <a:pt x="4772" y="915"/>
                  </a:lnTo>
                  <a:lnTo>
                    <a:pt x="4574" y="716"/>
                  </a:lnTo>
                  <a:lnTo>
                    <a:pt x="4375" y="557"/>
                  </a:lnTo>
                  <a:lnTo>
                    <a:pt x="4136" y="398"/>
                  </a:lnTo>
                  <a:lnTo>
                    <a:pt x="3898" y="278"/>
                  </a:lnTo>
                  <a:lnTo>
                    <a:pt x="3659" y="159"/>
                  </a:lnTo>
                  <a:lnTo>
                    <a:pt x="3381" y="80"/>
                  </a:lnTo>
                  <a:lnTo>
                    <a:pt x="3102" y="40"/>
                  </a:lnTo>
                  <a:lnTo>
                    <a:pt x="2824"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17" name="Google Shape;4617;p119"/>
            <p:cNvSpPr/>
            <p:nvPr/>
          </p:nvSpPr>
          <p:spPr>
            <a:xfrm>
              <a:off x="2386475" y="1930025"/>
              <a:ext cx="94475" cy="95450"/>
            </a:xfrm>
            <a:custGeom>
              <a:avLst/>
              <a:gdLst/>
              <a:ahLst/>
              <a:cxnLst/>
              <a:rect l="l" t="t" r="r" b="b"/>
              <a:pathLst>
                <a:path w="3779" h="3818" extrusionOk="0">
                  <a:moveTo>
                    <a:pt x="1790" y="0"/>
                  </a:moveTo>
                  <a:lnTo>
                    <a:pt x="1393" y="40"/>
                  </a:lnTo>
                  <a:lnTo>
                    <a:pt x="1074" y="199"/>
                  </a:lnTo>
                  <a:lnTo>
                    <a:pt x="756" y="358"/>
                  </a:lnTo>
                  <a:lnTo>
                    <a:pt x="478" y="597"/>
                  </a:lnTo>
                  <a:lnTo>
                    <a:pt x="239" y="915"/>
                  </a:lnTo>
                  <a:lnTo>
                    <a:pt x="80" y="1273"/>
                  </a:lnTo>
                  <a:lnTo>
                    <a:pt x="1" y="1631"/>
                  </a:lnTo>
                  <a:lnTo>
                    <a:pt x="1" y="2028"/>
                  </a:lnTo>
                  <a:lnTo>
                    <a:pt x="41" y="2386"/>
                  </a:lnTo>
                  <a:lnTo>
                    <a:pt x="160" y="2744"/>
                  </a:lnTo>
                  <a:lnTo>
                    <a:pt x="359" y="3022"/>
                  </a:lnTo>
                  <a:lnTo>
                    <a:pt x="597" y="3301"/>
                  </a:lnTo>
                  <a:lnTo>
                    <a:pt x="915" y="3539"/>
                  </a:lnTo>
                  <a:lnTo>
                    <a:pt x="1273" y="3698"/>
                  </a:lnTo>
                  <a:lnTo>
                    <a:pt x="1631" y="3778"/>
                  </a:lnTo>
                  <a:lnTo>
                    <a:pt x="1989" y="3818"/>
                  </a:lnTo>
                  <a:lnTo>
                    <a:pt x="2387" y="3738"/>
                  </a:lnTo>
                  <a:lnTo>
                    <a:pt x="2705" y="3619"/>
                  </a:lnTo>
                  <a:lnTo>
                    <a:pt x="3023" y="3420"/>
                  </a:lnTo>
                  <a:lnTo>
                    <a:pt x="3301" y="3181"/>
                  </a:lnTo>
                  <a:lnTo>
                    <a:pt x="3540" y="2903"/>
                  </a:lnTo>
                  <a:lnTo>
                    <a:pt x="3699" y="2545"/>
                  </a:lnTo>
                  <a:lnTo>
                    <a:pt x="3778" y="2147"/>
                  </a:lnTo>
                  <a:lnTo>
                    <a:pt x="3778" y="1790"/>
                  </a:lnTo>
                  <a:lnTo>
                    <a:pt x="3739" y="1432"/>
                  </a:lnTo>
                  <a:lnTo>
                    <a:pt x="3619" y="1074"/>
                  </a:lnTo>
                  <a:lnTo>
                    <a:pt x="3420" y="756"/>
                  </a:lnTo>
                  <a:lnTo>
                    <a:pt x="3182" y="477"/>
                  </a:lnTo>
                  <a:lnTo>
                    <a:pt x="2864" y="279"/>
                  </a:lnTo>
                  <a:lnTo>
                    <a:pt x="2506" y="120"/>
                  </a:lnTo>
                  <a:lnTo>
                    <a:pt x="2148"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18" name="Google Shape;4618;p119"/>
            <p:cNvSpPr/>
            <p:nvPr/>
          </p:nvSpPr>
          <p:spPr>
            <a:xfrm>
              <a:off x="2236375" y="978700"/>
              <a:ext cx="94475" cy="95450"/>
            </a:xfrm>
            <a:custGeom>
              <a:avLst/>
              <a:gdLst/>
              <a:ahLst/>
              <a:cxnLst/>
              <a:rect l="l" t="t" r="r" b="b"/>
              <a:pathLst>
                <a:path w="3779" h="3818" extrusionOk="0">
                  <a:moveTo>
                    <a:pt x="1790" y="0"/>
                  </a:moveTo>
                  <a:lnTo>
                    <a:pt x="1392" y="80"/>
                  </a:lnTo>
                  <a:lnTo>
                    <a:pt x="1074" y="199"/>
                  </a:lnTo>
                  <a:lnTo>
                    <a:pt x="756" y="398"/>
                  </a:lnTo>
                  <a:lnTo>
                    <a:pt x="478" y="636"/>
                  </a:lnTo>
                  <a:lnTo>
                    <a:pt x="239" y="915"/>
                  </a:lnTo>
                  <a:lnTo>
                    <a:pt x="80" y="1273"/>
                  </a:lnTo>
                  <a:lnTo>
                    <a:pt x="1" y="1670"/>
                  </a:lnTo>
                  <a:lnTo>
                    <a:pt x="1" y="2028"/>
                  </a:lnTo>
                  <a:lnTo>
                    <a:pt x="40" y="2386"/>
                  </a:lnTo>
                  <a:lnTo>
                    <a:pt x="160" y="2744"/>
                  </a:lnTo>
                  <a:lnTo>
                    <a:pt x="359" y="3062"/>
                  </a:lnTo>
                  <a:lnTo>
                    <a:pt x="597" y="3340"/>
                  </a:lnTo>
                  <a:lnTo>
                    <a:pt x="915" y="3539"/>
                  </a:lnTo>
                  <a:lnTo>
                    <a:pt x="1273" y="3698"/>
                  </a:lnTo>
                  <a:lnTo>
                    <a:pt x="1631" y="3818"/>
                  </a:lnTo>
                  <a:lnTo>
                    <a:pt x="2029" y="3818"/>
                  </a:lnTo>
                  <a:lnTo>
                    <a:pt x="2386" y="3778"/>
                  </a:lnTo>
                  <a:lnTo>
                    <a:pt x="2705" y="3619"/>
                  </a:lnTo>
                  <a:lnTo>
                    <a:pt x="3023" y="3460"/>
                  </a:lnTo>
                  <a:lnTo>
                    <a:pt x="3301" y="3181"/>
                  </a:lnTo>
                  <a:lnTo>
                    <a:pt x="3540" y="2903"/>
                  </a:lnTo>
                  <a:lnTo>
                    <a:pt x="3699" y="2545"/>
                  </a:lnTo>
                  <a:lnTo>
                    <a:pt x="3778" y="2187"/>
                  </a:lnTo>
                  <a:lnTo>
                    <a:pt x="3778" y="1790"/>
                  </a:lnTo>
                  <a:lnTo>
                    <a:pt x="3738" y="1432"/>
                  </a:lnTo>
                  <a:lnTo>
                    <a:pt x="3619" y="1074"/>
                  </a:lnTo>
                  <a:lnTo>
                    <a:pt x="3420" y="796"/>
                  </a:lnTo>
                  <a:lnTo>
                    <a:pt x="3182" y="517"/>
                  </a:lnTo>
                  <a:lnTo>
                    <a:pt x="2864" y="279"/>
                  </a:lnTo>
                  <a:lnTo>
                    <a:pt x="2546" y="120"/>
                  </a:lnTo>
                  <a:lnTo>
                    <a:pt x="2148" y="40"/>
                  </a:lnTo>
                  <a:lnTo>
                    <a:pt x="1790"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19" name="Google Shape;4619;p119"/>
            <p:cNvSpPr/>
            <p:nvPr/>
          </p:nvSpPr>
          <p:spPr>
            <a:xfrm>
              <a:off x="2175750" y="1551275"/>
              <a:ext cx="117325" cy="117325"/>
            </a:xfrm>
            <a:custGeom>
              <a:avLst/>
              <a:gdLst/>
              <a:ahLst/>
              <a:cxnLst/>
              <a:rect l="l" t="t" r="r" b="b"/>
              <a:pathLst>
                <a:path w="4693" h="4693" extrusionOk="0">
                  <a:moveTo>
                    <a:pt x="2187" y="1"/>
                  </a:moveTo>
                  <a:lnTo>
                    <a:pt x="1750" y="40"/>
                  </a:lnTo>
                  <a:lnTo>
                    <a:pt x="1312" y="199"/>
                  </a:lnTo>
                  <a:lnTo>
                    <a:pt x="955" y="438"/>
                  </a:lnTo>
                  <a:lnTo>
                    <a:pt x="597" y="756"/>
                  </a:lnTo>
                  <a:lnTo>
                    <a:pt x="318" y="1114"/>
                  </a:lnTo>
                  <a:lnTo>
                    <a:pt x="199" y="1353"/>
                  </a:lnTo>
                  <a:lnTo>
                    <a:pt x="119" y="1551"/>
                  </a:lnTo>
                  <a:lnTo>
                    <a:pt x="40" y="1790"/>
                  </a:lnTo>
                  <a:lnTo>
                    <a:pt x="0" y="2029"/>
                  </a:lnTo>
                  <a:lnTo>
                    <a:pt x="0" y="2466"/>
                  </a:lnTo>
                  <a:lnTo>
                    <a:pt x="80" y="2943"/>
                  </a:lnTo>
                  <a:lnTo>
                    <a:pt x="239" y="3381"/>
                  </a:lnTo>
                  <a:lnTo>
                    <a:pt x="438" y="3738"/>
                  </a:lnTo>
                  <a:lnTo>
                    <a:pt x="756" y="4096"/>
                  </a:lnTo>
                  <a:lnTo>
                    <a:pt x="1114" y="4375"/>
                  </a:lnTo>
                  <a:lnTo>
                    <a:pt x="1352" y="4494"/>
                  </a:lnTo>
                  <a:lnTo>
                    <a:pt x="1551" y="4573"/>
                  </a:lnTo>
                  <a:lnTo>
                    <a:pt x="1790" y="4653"/>
                  </a:lnTo>
                  <a:lnTo>
                    <a:pt x="2028" y="4693"/>
                  </a:lnTo>
                  <a:lnTo>
                    <a:pt x="2505" y="4693"/>
                  </a:lnTo>
                  <a:lnTo>
                    <a:pt x="2943" y="4613"/>
                  </a:lnTo>
                  <a:lnTo>
                    <a:pt x="3380" y="4454"/>
                  </a:lnTo>
                  <a:lnTo>
                    <a:pt x="3738" y="4216"/>
                  </a:lnTo>
                  <a:lnTo>
                    <a:pt x="4096" y="3937"/>
                  </a:lnTo>
                  <a:lnTo>
                    <a:pt x="4374" y="3540"/>
                  </a:lnTo>
                  <a:lnTo>
                    <a:pt x="4493" y="3341"/>
                  </a:lnTo>
                  <a:lnTo>
                    <a:pt x="4573" y="3142"/>
                  </a:lnTo>
                  <a:lnTo>
                    <a:pt x="4652" y="2903"/>
                  </a:lnTo>
                  <a:lnTo>
                    <a:pt x="4692" y="2665"/>
                  </a:lnTo>
                  <a:lnTo>
                    <a:pt x="4692" y="2188"/>
                  </a:lnTo>
                  <a:lnTo>
                    <a:pt x="4613" y="1750"/>
                  </a:lnTo>
                  <a:lnTo>
                    <a:pt x="4493" y="1313"/>
                  </a:lnTo>
                  <a:lnTo>
                    <a:pt x="4255" y="915"/>
                  </a:lnTo>
                  <a:lnTo>
                    <a:pt x="3937" y="597"/>
                  </a:lnTo>
                  <a:lnTo>
                    <a:pt x="3579" y="319"/>
                  </a:lnTo>
                  <a:lnTo>
                    <a:pt x="3340" y="199"/>
                  </a:lnTo>
                  <a:lnTo>
                    <a:pt x="3141" y="120"/>
                  </a:lnTo>
                  <a:lnTo>
                    <a:pt x="2903" y="40"/>
                  </a:lnTo>
                  <a:lnTo>
                    <a:pt x="2664"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0" name="Google Shape;4620;p119"/>
            <p:cNvSpPr/>
            <p:nvPr/>
          </p:nvSpPr>
          <p:spPr>
            <a:xfrm>
              <a:off x="3687725" y="1511525"/>
              <a:ext cx="117325" cy="117325"/>
            </a:xfrm>
            <a:custGeom>
              <a:avLst/>
              <a:gdLst/>
              <a:ahLst/>
              <a:cxnLst/>
              <a:rect l="l" t="t" r="r" b="b"/>
              <a:pathLst>
                <a:path w="4693" h="4693" extrusionOk="0">
                  <a:moveTo>
                    <a:pt x="2187" y="0"/>
                  </a:moveTo>
                  <a:lnTo>
                    <a:pt x="1750" y="40"/>
                  </a:lnTo>
                  <a:lnTo>
                    <a:pt x="1312" y="199"/>
                  </a:lnTo>
                  <a:lnTo>
                    <a:pt x="955" y="438"/>
                  </a:lnTo>
                  <a:lnTo>
                    <a:pt x="597" y="756"/>
                  </a:lnTo>
                  <a:lnTo>
                    <a:pt x="318" y="1114"/>
                  </a:lnTo>
                  <a:lnTo>
                    <a:pt x="199" y="1312"/>
                  </a:lnTo>
                  <a:lnTo>
                    <a:pt x="119" y="1551"/>
                  </a:lnTo>
                  <a:lnTo>
                    <a:pt x="40" y="1789"/>
                  </a:lnTo>
                  <a:lnTo>
                    <a:pt x="0" y="2028"/>
                  </a:lnTo>
                  <a:lnTo>
                    <a:pt x="0" y="2465"/>
                  </a:lnTo>
                  <a:lnTo>
                    <a:pt x="80" y="2943"/>
                  </a:lnTo>
                  <a:lnTo>
                    <a:pt x="199" y="3340"/>
                  </a:lnTo>
                  <a:lnTo>
                    <a:pt x="438" y="3738"/>
                  </a:lnTo>
                  <a:lnTo>
                    <a:pt x="756" y="4056"/>
                  </a:lnTo>
                  <a:lnTo>
                    <a:pt x="1114" y="4334"/>
                  </a:lnTo>
                  <a:lnTo>
                    <a:pt x="1352" y="4454"/>
                  </a:lnTo>
                  <a:lnTo>
                    <a:pt x="1551" y="4533"/>
                  </a:lnTo>
                  <a:lnTo>
                    <a:pt x="1790" y="4613"/>
                  </a:lnTo>
                  <a:lnTo>
                    <a:pt x="2028" y="4652"/>
                  </a:lnTo>
                  <a:lnTo>
                    <a:pt x="2465" y="4692"/>
                  </a:lnTo>
                  <a:lnTo>
                    <a:pt x="2943" y="4613"/>
                  </a:lnTo>
                  <a:lnTo>
                    <a:pt x="3340" y="4454"/>
                  </a:lnTo>
                  <a:lnTo>
                    <a:pt x="3738" y="4215"/>
                  </a:lnTo>
                  <a:lnTo>
                    <a:pt x="4096" y="3897"/>
                  </a:lnTo>
                  <a:lnTo>
                    <a:pt x="4374" y="3539"/>
                  </a:lnTo>
                  <a:lnTo>
                    <a:pt x="4454" y="3340"/>
                  </a:lnTo>
                  <a:lnTo>
                    <a:pt x="4573" y="3102"/>
                  </a:lnTo>
                  <a:lnTo>
                    <a:pt x="4613" y="2863"/>
                  </a:lnTo>
                  <a:lnTo>
                    <a:pt x="4692" y="2664"/>
                  </a:lnTo>
                  <a:lnTo>
                    <a:pt x="4692" y="2187"/>
                  </a:lnTo>
                  <a:lnTo>
                    <a:pt x="4613" y="1750"/>
                  </a:lnTo>
                  <a:lnTo>
                    <a:pt x="4454" y="1312"/>
                  </a:lnTo>
                  <a:lnTo>
                    <a:pt x="4215" y="915"/>
                  </a:lnTo>
                  <a:lnTo>
                    <a:pt x="3937" y="597"/>
                  </a:lnTo>
                  <a:lnTo>
                    <a:pt x="3539" y="318"/>
                  </a:lnTo>
                  <a:lnTo>
                    <a:pt x="3340" y="199"/>
                  </a:lnTo>
                  <a:lnTo>
                    <a:pt x="3141" y="119"/>
                  </a:lnTo>
                  <a:lnTo>
                    <a:pt x="2903" y="40"/>
                  </a:lnTo>
                  <a:lnTo>
                    <a:pt x="2664"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1" name="Google Shape;4621;p119"/>
            <p:cNvSpPr/>
            <p:nvPr/>
          </p:nvSpPr>
          <p:spPr>
            <a:xfrm>
              <a:off x="2675750" y="1764000"/>
              <a:ext cx="117325" cy="117325"/>
            </a:xfrm>
            <a:custGeom>
              <a:avLst/>
              <a:gdLst/>
              <a:ahLst/>
              <a:cxnLst/>
              <a:rect l="l" t="t" r="r" b="b"/>
              <a:pathLst>
                <a:path w="4693" h="4693" extrusionOk="0">
                  <a:moveTo>
                    <a:pt x="2188" y="1"/>
                  </a:moveTo>
                  <a:lnTo>
                    <a:pt x="1750" y="80"/>
                  </a:lnTo>
                  <a:lnTo>
                    <a:pt x="1313" y="239"/>
                  </a:lnTo>
                  <a:lnTo>
                    <a:pt x="915" y="478"/>
                  </a:lnTo>
                  <a:lnTo>
                    <a:pt x="597" y="796"/>
                  </a:lnTo>
                  <a:lnTo>
                    <a:pt x="319" y="1154"/>
                  </a:lnTo>
                  <a:lnTo>
                    <a:pt x="200" y="1353"/>
                  </a:lnTo>
                  <a:lnTo>
                    <a:pt x="120" y="1591"/>
                  </a:lnTo>
                  <a:lnTo>
                    <a:pt x="41" y="1830"/>
                  </a:lnTo>
                  <a:lnTo>
                    <a:pt x="1" y="2029"/>
                  </a:lnTo>
                  <a:lnTo>
                    <a:pt x="1" y="2506"/>
                  </a:lnTo>
                  <a:lnTo>
                    <a:pt x="41" y="2943"/>
                  </a:lnTo>
                  <a:lnTo>
                    <a:pt x="200" y="3381"/>
                  </a:lnTo>
                  <a:lnTo>
                    <a:pt x="438" y="3778"/>
                  </a:lnTo>
                  <a:lnTo>
                    <a:pt x="756" y="4096"/>
                  </a:lnTo>
                  <a:lnTo>
                    <a:pt x="1114" y="4375"/>
                  </a:lnTo>
                  <a:lnTo>
                    <a:pt x="1313" y="4494"/>
                  </a:lnTo>
                  <a:lnTo>
                    <a:pt x="1552" y="4574"/>
                  </a:lnTo>
                  <a:lnTo>
                    <a:pt x="1790" y="4653"/>
                  </a:lnTo>
                  <a:lnTo>
                    <a:pt x="2029" y="4693"/>
                  </a:lnTo>
                  <a:lnTo>
                    <a:pt x="2466" y="4693"/>
                  </a:lnTo>
                  <a:lnTo>
                    <a:pt x="2943" y="4653"/>
                  </a:lnTo>
                  <a:lnTo>
                    <a:pt x="3341" y="4494"/>
                  </a:lnTo>
                  <a:lnTo>
                    <a:pt x="3739" y="4256"/>
                  </a:lnTo>
                  <a:lnTo>
                    <a:pt x="4057" y="3937"/>
                  </a:lnTo>
                  <a:lnTo>
                    <a:pt x="4335" y="3580"/>
                  </a:lnTo>
                  <a:lnTo>
                    <a:pt x="4454" y="3381"/>
                  </a:lnTo>
                  <a:lnTo>
                    <a:pt x="4534" y="3142"/>
                  </a:lnTo>
                  <a:lnTo>
                    <a:pt x="4613" y="2904"/>
                  </a:lnTo>
                  <a:lnTo>
                    <a:pt x="4653" y="2665"/>
                  </a:lnTo>
                  <a:lnTo>
                    <a:pt x="4693" y="2228"/>
                  </a:lnTo>
                  <a:lnTo>
                    <a:pt x="4613" y="1750"/>
                  </a:lnTo>
                  <a:lnTo>
                    <a:pt x="4454" y="1353"/>
                  </a:lnTo>
                  <a:lnTo>
                    <a:pt x="4216" y="955"/>
                  </a:lnTo>
                  <a:lnTo>
                    <a:pt x="3898" y="637"/>
                  </a:lnTo>
                  <a:lnTo>
                    <a:pt x="3540" y="359"/>
                  </a:lnTo>
                  <a:lnTo>
                    <a:pt x="3341" y="239"/>
                  </a:lnTo>
                  <a:lnTo>
                    <a:pt x="3102" y="160"/>
                  </a:lnTo>
                  <a:lnTo>
                    <a:pt x="2864" y="80"/>
                  </a:lnTo>
                  <a:lnTo>
                    <a:pt x="2665" y="41"/>
                  </a:lnTo>
                  <a:lnTo>
                    <a:pt x="2188"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2" name="Google Shape;4622;p119"/>
            <p:cNvSpPr/>
            <p:nvPr/>
          </p:nvSpPr>
          <p:spPr>
            <a:xfrm>
              <a:off x="2067400" y="484650"/>
              <a:ext cx="115325" cy="116325"/>
            </a:xfrm>
            <a:custGeom>
              <a:avLst/>
              <a:gdLst/>
              <a:ahLst/>
              <a:cxnLst/>
              <a:rect l="l" t="t" r="r" b="b"/>
              <a:pathLst>
                <a:path w="4613" h="4653" extrusionOk="0">
                  <a:moveTo>
                    <a:pt x="2147" y="0"/>
                  </a:moveTo>
                  <a:lnTo>
                    <a:pt x="1710" y="80"/>
                  </a:lnTo>
                  <a:lnTo>
                    <a:pt x="1312" y="239"/>
                  </a:lnTo>
                  <a:lnTo>
                    <a:pt x="915" y="477"/>
                  </a:lnTo>
                  <a:lnTo>
                    <a:pt x="597" y="756"/>
                  </a:lnTo>
                  <a:lnTo>
                    <a:pt x="318" y="1114"/>
                  </a:lnTo>
                  <a:lnTo>
                    <a:pt x="199" y="1352"/>
                  </a:lnTo>
                  <a:lnTo>
                    <a:pt x="119" y="1551"/>
                  </a:lnTo>
                  <a:lnTo>
                    <a:pt x="40" y="1790"/>
                  </a:lnTo>
                  <a:lnTo>
                    <a:pt x="0" y="2028"/>
                  </a:lnTo>
                  <a:lnTo>
                    <a:pt x="0" y="2465"/>
                  </a:lnTo>
                  <a:lnTo>
                    <a:pt x="80" y="2903"/>
                  </a:lnTo>
                  <a:lnTo>
                    <a:pt x="239" y="3340"/>
                  </a:lnTo>
                  <a:lnTo>
                    <a:pt x="437" y="3698"/>
                  </a:lnTo>
                  <a:lnTo>
                    <a:pt x="756" y="4056"/>
                  </a:lnTo>
                  <a:lnTo>
                    <a:pt x="1113" y="4295"/>
                  </a:lnTo>
                  <a:lnTo>
                    <a:pt x="1312" y="4414"/>
                  </a:lnTo>
                  <a:lnTo>
                    <a:pt x="1551" y="4493"/>
                  </a:lnTo>
                  <a:lnTo>
                    <a:pt x="1750" y="4573"/>
                  </a:lnTo>
                  <a:lnTo>
                    <a:pt x="1988" y="4613"/>
                  </a:lnTo>
                  <a:lnTo>
                    <a:pt x="2465" y="4652"/>
                  </a:lnTo>
                  <a:lnTo>
                    <a:pt x="2903" y="4573"/>
                  </a:lnTo>
                  <a:lnTo>
                    <a:pt x="3300" y="4414"/>
                  </a:lnTo>
                  <a:lnTo>
                    <a:pt x="3698" y="4175"/>
                  </a:lnTo>
                  <a:lnTo>
                    <a:pt x="4016" y="3897"/>
                  </a:lnTo>
                  <a:lnTo>
                    <a:pt x="4294" y="3499"/>
                  </a:lnTo>
                  <a:lnTo>
                    <a:pt x="4414" y="3300"/>
                  </a:lnTo>
                  <a:lnTo>
                    <a:pt x="4493" y="3102"/>
                  </a:lnTo>
                  <a:lnTo>
                    <a:pt x="4573" y="2863"/>
                  </a:lnTo>
                  <a:lnTo>
                    <a:pt x="4613" y="2625"/>
                  </a:lnTo>
                  <a:lnTo>
                    <a:pt x="4613" y="2187"/>
                  </a:lnTo>
                  <a:lnTo>
                    <a:pt x="4533" y="1750"/>
                  </a:lnTo>
                  <a:lnTo>
                    <a:pt x="4374" y="1312"/>
                  </a:lnTo>
                  <a:lnTo>
                    <a:pt x="4175" y="954"/>
                  </a:lnTo>
                  <a:lnTo>
                    <a:pt x="3857" y="597"/>
                  </a:lnTo>
                  <a:lnTo>
                    <a:pt x="3499" y="358"/>
                  </a:lnTo>
                  <a:lnTo>
                    <a:pt x="3300" y="239"/>
                  </a:lnTo>
                  <a:lnTo>
                    <a:pt x="3062" y="159"/>
                  </a:lnTo>
                  <a:lnTo>
                    <a:pt x="2863" y="80"/>
                  </a:lnTo>
                  <a:lnTo>
                    <a:pt x="2624" y="40"/>
                  </a:lnTo>
                  <a:lnTo>
                    <a:pt x="2147"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3" name="Google Shape;4623;p119"/>
            <p:cNvSpPr/>
            <p:nvPr/>
          </p:nvSpPr>
          <p:spPr>
            <a:xfrm>
              <a:off x="3489900" y="655625"/>
              <a:ext cx="119300" cy="119300"/>
            </a:xfrm>
            <a:custGeom>
              <a:avLst/>
              <a:gdLst/>
              <a:ahLst/>
              <a:cxnLst/>
              <a:rect l="l" t="t" r="r" b="b"/>
              <a:pathLst>
                <a:path w="4772" h="4772" extrusionOk="0">
                  <a:moveTo>
                    <a:pt x="2227" y="0"/>
                  </a:moveTo>
                  <a:lnTo>
                    <a:pt x="1790" y="80"/>
                  </a:lnTo>
                  <a:lnTo>
                    <a:pt x="1352" y="239"/>
                  </a:lnTo>
                  <a:lnTo>
                    <a:pt x="955" y="438"/>
                  </a:lnTo>
                  <a:lnTo>
                    <a:pt x="637" y="756"/>
                  </a:lnTo>
                  <a:lnTo>
                    <a:pt x="358" y="1154"/>
                  </a:lnTo>
                  <a:lnTo>
                    <a:pt x="239" y="1352"/>
                  </a:lnTo>
                  <a:lnTo>
                    <a:pt x="120" y="1591"/>
                  </a:lnTo>
                  <a:lnTo>
                    <a:pt x="80" y="1829"/>
                  </a:lnTo>
                  <a:lnTo>
                    <a:pt x="40" y="2068"/>
                  </a:lnTo>
                  <a:lnTo>
                    <a:pt x="0" y="2505"/>
                  </a:lnTo>
                  <a:lnTo>
                    <a:pt x="80" y="2983"/>
                  </a:lnTo>
                  <a:lnTo>
                    <a:pt x="239" y="3420"/>
                  </a:lnTo>
                  <a:lnTo>
                    <a:pt x="478" y="3778"/>
                  </a:lnTo>
                  <a:lnTo>
                    <a:pt x="796" y="4136"/>
                  </a:lnTo>
                  <a:lnTo>
                    <a:pt x="1154" y="4414"/>
                  </a:lnTo>
                  <a:lnTo>
                    <a:pt x="1352" y="4533"/>
                  </a:lnTo>
                  <a:lnTo>
                    <a:pt x="1591" y="4613"/>
                  </a:lnTo>
                  <a:lnTo>
                    <a:pt x="1830" y="4692"/>
                  </a:lnTo>
                  <a:lnTo>
                    <a:pt x="2068" y="4732"/>
                  </a:lnTo>
                  <a:lnTo>
                    <a:pt x="2545" y="4772"/>
                  </a:lnTo>
                  <a:lnTo>
                    <a:pt x="2983" y="4692"/>
                  </a:lnTo>
                  <a:lnTo>
                    <a:pt x="3420" y="4533"/>
                  </a:lnTo>
                  <a:lnTo>
                    <a:pt x="3818" y="4295"/>
                  </a:lnTo>
                  <a:lnTo>
                    <a:pt x="4136" y="3977"/>
                  </a:lnTo>
                  <a:lnTo>
                    <a:pt x="4414" y="3619"/>
                  </a:lnTo>
                  <a:lnTo>
                    <a:pt x="4533" y="3380"/>
                  </a:lnTo>
                  <a:lnTo>
                    <a:pt x="4653" y="3181"/>
                  </a:lnTo>
                  <a:lnTo>
                    <a:pt x="4692" y="2943"/>
                  </a:lnTo>
                  <a:lnTo>
                    <a:pt x="4732" y="2704"/>
                  </a:lnTo>
                  <a:lnTo>
                    <a:pt x="4772" y="2227"/>
                  </a:lnTo>
                  <a:lnTo>
                    <a:pt x="4692" y="1790"/>
                  </a:lnTo>
                  <a:lnTo>
                    <a:pt x="4533" y="1352"/>
                  </a:lnTo>
                  <a:lnTo>
                    <a:pt x="4295" y="955"/>
                  </a:lnTo>
                  <a:lnTo>
                    <a:pt x="3977" y="597"/>
                  </a:lnTo>
                  <a:lnTo>
                    <a:pt x="3619" y="318"/>
                  </a:lnTo>
                  <a:lnTo>
                    <a:pt x="3420" y="199"/>
                  </a:lnTo>
                  <a:lnTo>
                    <a:pt x="3181" y="120"/>
                  </a:lnTo>
                  <a:lnTo>
                    <a:pt x="2943" y="40"/>
                  </a:lnTo>
                  <a:lnTo>
                    <a:pt x="2704" y="0"/>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4" name="Google Shape;4624;p119"/>
            <p:cNvSpPr/>
            <p:nvPr/>
          </p:nvSpPr>
          <p:spPr>
            <a:xfrm>
              <a:off x="3094250" y="981675"/>
              <a:ext cx="95475" cy="95450"/>
            </a:xfrm>
            <a:custGeom>
              <a:avLst/>
              <a:gdLst/>
              <a:ahLst/>
              <a:cxnLst/>
              <a:rect l="l" t="t" r="r" b="b"/>
              <a:pathLst>
                <a:path w="3819" h="3818" extrusionOk="0">
                  <a:moveTo>
                    <a:pt x="1790" y="1"/>
                  </a:moveTo>
                  <a:lnTo>
                    <a:pt x="1432" y="40"/>
                  </a:lnTo>
                  <a:lnTo>
                    <a:pt x="1074" y="160"/>
                  </a:lnTo>
                  <a:lnTo>
                    <a:pt x="756" y="358"/>
                  </a:lnTo>
                  <a:lnTo>
                    <a:pt x="478" y="597"/>
                  </a:lnTo>
                  <a:lnTo>
                    <a:pt x="279" y="915"/>
                  </a:lnTo>
                  <a:lnTo>
                    <a:pt x="80" y="1273"/>
                  </a:lnTo>
                  <a:lnTo>
                    <a:pt x="1" y="1631"/>
                  </a:lnTo>
                  <a:lnTo>
                    <a:pt x="1" y="2028"/>
                  </a:lnTo>
                  <a:lnTo>
                    <a:pt x="41" y="2386"/>
                  </a:lnTo>
                  <a:lnTo>
                    <a:pt x="160" y="2744"/>
                  </a:lnTo>
                  <a:lnTo>
                    <a:pt x="359" y="3023"/>
                  </a:lnTo>
                  <a:lnTo>
                    <a:pt x="597" y="3301"/>
                  </a:lnTo>
                  <a:lnTo>
                    <a:pt x="915" y="3539"/>
                  </a:lnTo>
                  <a:lnTo>
                    <a:pt x="1273" y="3699"/>
                  </a:lnTo>
                  <a:lnTo>
                    <a:pt x="1631" y="3778"/>
                  </a:lnTo>
                  <a:lnTo>
                    <a:pt x="2029" y="3818"/>
                  </a:lnTo>
                  <a:lnTo>
                    <a:pt x="2387" y="3738"/>
                  </a:lnTo>
                  <a:lnTo>
                    <a:pt x="2705" y="3619"/>
                  </a:lnTo>
                  <a:lnTo>
                    <a:pt x="3023" y="3420"/>
                  </a:lnTo>
                  <a:lnTo>
                    <a:pt x="3301" y="3182"/>
                  </a:lnTo>
                  <a:lnTo>
                    <a:pt x="3540" y="2864"/>
                  </a:lnTo>
                  <a:lnTo>
                    <a:pt x="3699" y="2545"/>
                  </a:lnTo>
                  <a:lnTo>
                    <a:pt x="3778" y="2148"/>
                  </a:lnTo>
                  <a:lnTo>
                    <a:pt x="3818" y="1790"/>
                  </a:lnTo>
                  <a:lnTo>
                    <a:pt x="3739" y="1432"/>
                  </a:lnTo>
                  <a:lnTo>
                    <a:pt x="3619" y="1074"/>
                  </a:lnTo>
                  <a:lnTo>
                    <a:pt x="3420" y="756"/>
                  </a:lnTo>
                  <a:lnTo>
                    <a:pt x="3182" y="478"/>
                  </a:lnTo>
                  <a:lnTo>
                    <a:pt x="2864" y="279"/>
                  </a:lnTo>
                  <a:lnTo>
                    <a:pt x="2546" y="120"/>
                  </a:lnTo>
                  <a:lnTo>
                    <a:pt x="2148"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5" name="Google Shape;4625;p119"/>
            <p:cNvSpPr/>
            <p:nvPr/>
          </p:nvSpPr>
          <p:spPr>
            <a:xfrm>
              <a:off x="1505750" y="239100"/>
              <a:ext cx="95450" cy="94475"/>
            </a:xfrm>
            <a:custGeom>
              <a:avLst/>
              <a:gdLst/>
              <a:ahLst/>
              <a:cxnLst/>
              <a:rect l="l" t="t" r="r" b="b"/>
              <a:pathLst>
                <a:path w="3818" h="3779" extrusionOk="0">
                  <a:moveTo>
                    <a:pt x="1790" y="1"/>
                  </a:moveTo>
                  <a:lnTo>
                    <a:pt x="1432" y="41"/>
                  </a:lnTo>
                  <a:lnTo>
                    <a:pt x="1074" y="160"/>
                  </a:lnTo>
                  <a:lnTo>
                    <a:pt x="756" y="359"/>
                  </a:lnTo>
                  <a:lnTo>
                    <a:pt x="477" y="597"/>
                  </a:lnTo>
                  <a:lnTo>
                    <a:pt x="279" y="915"/>
                  </a:lnTo>
                  <a:lnTo>
                    <a:pt x="80" y="1273"/>
                  </a:lnTo>
                  <a:lnTo>
                    <a:pt x="0" y="1631"/>
                  </a:lnTo>
                  <a:lnTo>
                    <a:pt x="0" y="1989"/>
                  </a:lnTo>
                  <a:lnTo>
                    <a:pt x="40" y="2387"/>
                  </a:lnTo>
                  <a:lnTo>
                    <a:pt x="159" y="2705"/>
                  </a:lnTo>
                  <a:lnTo>
                    <a:pt x="358" y="3023"/>
                  </a:lnTo>
                  <a:lnTo>
                    <a:pt x="597" y="3301"/>
                  </a:lnTo>
                  <a:lnTo>
                    <a:pt x="915" y="3540"/>
                  </a:lnTo>
                  <a:lnTo>
                    <a:pt x="1273" y="3699"/>
                  </a:lnTo>
                  <a:lnTo>
                    <a:pt x="1630" y="3778"/>
                  </a:lnTo>
                  <a:lnTo>
                    <a:pt x="2028" y="3778"/>
                  </a:lnTo>
                  <a:lnTo>
                    <a:pt x="2386" y="3738"/>
                  </a:lnTo>
                  <a:lnTo>
                    <a:pt x="2704" y="3619"/>
                  </a:lnTo>
                  <a:lnTo>
                    <a:pt x="3022" y="3420"/>
                  </a:lnTo>
                  <a:lnTo>
                    <a:pt x="3300" y="3182"/>
                  </a:lnTo>
                  <a:lnTo>
                    <a:pt x="3539" y="2864"/>
                  </a:lnTo>
                  <a:lnTo>
                    <a:pt x="3698" y="2506"/>
                  </a:lnTo>
                  <a:lnTo>
                    <a:pt x="3778" y="2148"/>
                  </a:lnTo>
                  <a:lnTo>
                    <a:pt x="3817" y="1790"/>
                  </a:lnTo>
                  <a:lnTo>
                    <a:pt x="3738" y="1392"/>
                  </a:lnTo>
                  <a:lnTo>
                    <a:pt x="3619" y="1074"/>
                  </a:lnTo>
                  <a:lnTo>
                    <a:pt x="3420" y="756"/>
                  </a:lnTo>
                  <a:lnTo>
                    <a:pt x="3181" y="478"/>
                  </a:lnTo>
                  <a:lnTo>
                    <a:pt x="2863" y="239"/>
                  </a:lnTo>
                  <a:lnTo>
                    <a:pt x="2545" y="80"/>
                  </a:lnTo>
                  <a:lnTo>
                    <a:pt x="2147" y="1"/>
                  </a:lnTo>
                  <a:close/>
                </a:path>
              </a:pathLst>
            </a:custGeom>
            <a:solidFill>
              <a:srgbClr val="5E5E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4626" name="Google Shape;4626;p119"/>
          <p:cNvSpPr/>
          <p:nvPr/>
        </p:nvSpPr>
        <p:spPr>
          <a:xfrm>
            <a:off x="-443100" y="-4351033"/>
            <a:ext cx="166992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7" name="Google Shape;4627;p119"/>
          <p:cNvSpPr/>
          <p:nvPr/>
        </p:nvSpPr>
        <p:spPr>
          <a:xfrm>
            <a:off x="12192000" y="-1725633"/>
            <a:ext cx="13264800" cy="9565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8" name="Google Shape;4628;p119"/>
          <p:cNvSpPr/>
          <p:nvPr/>
        </p:nvSpPr>
        <p:spPr>
          <a:xfrm>
            <a:off x="-6817700" y="6858000"/>
            <a:ext cx="200728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9" name="Google Shape;4629;p119"/>
          <p:cNvSpPr/>
          <p:nvPr/>
        </p:nvSpPr>
        <p:spPr>
          <a:xfrm>
            <a:off x="-6817700" y="-1087767"/>
            <a:ext cx="6817600" cy="83700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385584829"/>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zz-Not intended for us. Included so the full ASU color palette is available for your use in the color picker." preserve="1">
  <p:cSld name="zz-Not intended for us. Included so the full ASU color palette is available for your use in the color picker.">
    <p:spTree>
      <p:nvGrpSpPr>
        <p:cNvPr id="1" name="Shape 4630"/>
        <p:cNvGrpSpPr/>
        <p:nvPr/>
      </p:nvGrpSpPr>
      <p:grpSpPr>
        <a:xfrm>
          <a:off x="0" y="0"/>
          <a:ext cx="0" cy="0"/>
          <a:chOff x="0" y="0"/>
          <a:chExt cx="0" cy="0"/>
        </a:xfrm>
      </p:grpSpPr>
      <p:graphicFrame>
        <p:nvGraphicFramePr>
          <p:cNvPr id="4631" name="Google Shape;4631;p120"/>
          <p:cNvGraphicFramePr/>
          <p:nvPr/>
        </p:nvGraphicFramePr>
        <p:xfrm>
          <a:off x="558676" y="1337643"/>
          <a:ext cx="4000000" cy="4000000"/>
        </p:xfrm>
        <a:graphic>
          <a:graphicData uri="http://schemas.openxmlformats.org/drawingml/2006/table">
            <a:tbl>
              <a:tblPr>
                <a:noFill/>
              </a:tblPr>
              <a:tblGrid>
                <a:gridCol w="1316500">
                  <a:extLst>
                    <a:ext uri="{9D8B030D-6E8A-4147-A177-3AD203B41FA5}">
                      <a16:colId xmlns:a16="http://schemas.microsoft.com/office/drawing/2014/main" val="20000"/>
                    </a:ext>
                  </a:extLst>
                </a:gridCol>
                <a:gridCol w="761467">
                  <a:extLst>
                    <a:ext uri="{9D8B030D-6E8A-4147-A177-3AD203B41FA5}">
                      <a16:colId xmlns:a16="http://schemas.microsoft.com/office/drawing/2014/main" val="20001"/>
                    </a:ext>
                  </a:extLst>
                </a:gridCol>
                <a:gridCol w="761467">
                  <a:extLst>
                    <a:ext uri="{9D8B030D-6E8A-4147-A177-3AD203B41FA5}">
                      <a16:colId xmlns:a16="http://schemas.microsoft.com/office/drawing/2014/main" val="20002"/>
                    </a:ext>
                  </a:extLst>
                </a:gridCol>
                <a:gridCol w="741067">
                  <a:extLst>
                    <a:ext uri="{9D8B030D-6E8A-4147-A177-3AD203B41FA5}">
                      <a16:colId xmlns:a16="http://schemas.microsoft.com/office/drawing/2014/main" val="20003"/>
                    </a:ext>
                  </a:extLst>
                </a:gridCol>
                <a:gridCol w="781867">
                  <a:extLst>
                    <a:ext uri="{9D8B030D-6E8A-4147-A177-3AD203B41FA5}">
                      <a16:colId xmlns:a16="http://schemas.microsoft.com/office/drawing/2014/main" val="20004"/>
                    </a:ext>
                  </a:extLst>
                </a:gridCol>
                <a:gridCol w="761467">
                  <a:extLst>
                    <a:ext uri="{9D8B030D-6E8A-4147-A177-3AD203B41FA5}">
                      <a16:colId xmlns:a16="http://schemas.microsoft.com/office/drawing/2014/main" val="20005"/>
                    </a:ext>
                  </a:extLst>
                </a:gridCol>
                <a:gridCol w="761467">
                  <a:extLst>
                    <a:ext uri="{9D8B030D-6E8A-4147-A177-3AD203B41FA5}">
                      <a16:colId xmlns:a16="http://schemas.microsoft.com/office/drawing/2014/main" val="20006"/>
                    </a:ext>
                  </a:extLst>
                </a:gridCol>
                <a:gridCol w="761467">
                  <a:extLst>
                    <a:ext uri="{9D8B030D-6E8A-4147-A177-3AD203B41FA5}">
                      <a16:colId xmlns:a16="http://schemas.microsoft.com/office/drawing/2014/main" val="20007"/>
                    </a:ext>
                  </a:extLst>
                </a:gridCol>
                <a:gridCol w="761467">
                  <a:extLst>
                    <a:ext uri="{9D8B030D-6E8A-4147-A177-3AD203B41FA5}">
                      <a16:colId xmlns:a16="http://schemas.microsoft.com/office/drawing/2014/main" val="20008"/>
                    </a:ext>
                  </a:extLst>
                </a:gridCol>
                <a:gridCol w="761467">
                  <a:extLst>
                    <a:ext uri="{9D8B030D-6E8A-4147-A177-3AD203B41FA5}">
                      <a16:colId xmlns:a16="http://schemas.microsoft.com/office/drawing/2014/main" val="20009"/>
                    </a:ext>
                  </a:extLst>
                </a:gridCol>
              </a:tblGrid>
              <a:tr h="1137920">
                <a:tc>
                  <a:txBody>
                    <a:bodyPr/>
                    <a:lstStyle/>
                    <a:p>
                      <a:pPr marL="0" marR="0" lvl="0" indent="0" algn="l" rtl="0">
                        <a:lnSpc>
                          <a:spcPct val="100000"/>
                        </a:lnSpc>
                        <a:spcBef>
                          <a:spcPts val="0"/>
                        </a:spcBef>
                        <a:spcAft>
                          <a:spcPts val="0"/>
                        </a:spcAft>
                        <a:buClr>
                          <a:srgbClr val="000000"/>
                        </a:buClr>
                        <a:buSzPts val="800"/>
                        <a:buFont typeface="Arial"/>
                        <a:buNone/>
                      </a:pPr>
                      <a:r>
                        <a:rPr lang="en" sz="1100" b="1" u="none" strike="noStrike" cap="none"/>
                        <a:t>Primary colors</a:t>
                      </a:r>
                      <a:r>
                        <a:rPr lang="en" sz="1100" u="none" strike="noStrike" cap="none"/>
                        <a:t>. These should be your first color choices and used more prominently than secondary colors</a:t>
                      </a:r>
                      <a:endParaRPr sz="1100" u="none" strike="noStrike" cap="none"/>
                    </a:p>
                  </a:txBody>
                  <a:tcPr marL="0" marR="1219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C627"/>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C627"/>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8C1D40"/>
                    </a:solidFill>
                  </a:tcPr>
                </a:tc>
                <a:tc>
                  <a:txBody>
                    <a:bodyPr/>
                    <a:lstStyle/>
                    <a:p>
                      <a:pPr marL="0" marR="0" lvl="0" indent="0" algn="l" rtl="0">
                        <a:lnSpc>
                          <a:spcPct val="100000"/>
                        </a:lnSpc>
                        <a:spcBef>
                          <a:spcPts val="0"/>
                        </a:spcBef>
                        <a:spcAft>
                          <a:spcPts val="0"/>
                        </a:spcAft>
                        <a:buClr>
                          <a:srgbClr val="000000"/>
                        </a:buClr>
                        <a:buSzPts val="7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8C1D4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191919"/>
                    </a:solidFill>
                  </a:tcPr>
                </a:tc>
                <a:tc>
                  <a:txBody>
                    <a:bodyPr/>
                    <a:lstStyle/>
                    <a:p>
                      <a:pPr marL="0" marR="0" lvl="0" indent="0" algn="l" rtl="0">
                        <a:lnSpc>
                          <a:spcPct val="100000"/>
                        </a:lnSpc>
                        <a:spcBef>
                          <a:spcPts val="0"/>
                        </a:spcBef>
                        <a:spcAft>
                          <a:spcPts val="0"/>
                        </a:spcAft>
                        <a:buClr>
                          <a:srgbClr val="000000"/>
                        </a:buClr>
                        <a:buSzPts val="7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E8E8E8"/>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191919"/>
                    </a:solidFill>
                  </a:tcPr>
                </a:tc>
                <a:tc gridSpan="2">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E8E8E8"/>
                      </a:solidFill>
                      <a:prstDash val="solid"/>
                      <a:round/>
                      <a:headEnd type="none" w="sm" len="sm"/>
                      <a:tailEnd type="none" w="sm" len="sm"/>
                    </a:lnL>
                    <a:lnR w="9525" cap="flat" cmpd="sng">
                      <a:solidFill>
                        <a:srgbClr val="E8E8E8"/>
                      </a:solidFill>
                      <a:prstDash val="solid"/>
                      <a:round/>
                      <a:headEnd type="none" w="sm" len="sm"/>
                      <a:tailEnd type="none" w="sm" len="sm"/>
                    </a:lnR>
                    <a:lnT w="9525" cap="flat" cmpd="sng">
                      <a:solidFill>
                        <a:srgbClr val="E8E8E8"/>
                      </a:solidFill>
                      <a:prstDash val="solid"/>
                      <a:round/>
                      <a:headEnd type="none" w="sm" len="sm"/>
                      <a:tailEnd type="none" w="sm" len="sm"/>
                    </a:lnT>
                    <a:lnB w="9525" cap="flat" cmpd="sng">
                      <a:solidFill>
                        <a:srgbClr val="E8E8E8"/>
                      </a:solidFill>
                      <a:prstDash val="solid"/>
                      <a:round/>
                      <a:headEnd type="none" w="sm" len="sm"/>
                      <a:tailEnd type="none" w="sm" len="sm"/>
                    </a:lnB>
                    <a:solidFill>
                      <a:srgbClr val="FFFFFF"/>
                    </a:solidFill>
                  </a:tcPr>
                </a:tc>
                <a:tc hMerge="1">
                  <a:txBody>
                    <a:bodyPr/>
                    <a:lstStyle/>
                    <a:p>
                      <a:endParaRPr lang="en-US"/>
                    </a:p>
                  </a:txBody>
                  <a:tcPr/>
                </a:tc>
                <a:tc>
                  <a:txBody>
                    <a:bodyPr/>
                    <a:lstStyle/>
                    <a:p>
                      <a:pPr marL="0" marR="0" lvl="0" indent="0" algn="l" rtl="0">
                        <a:lnSpc>
                          <a:spcPct val="100000"/>
                        </a:lnSpc>
                        <a:spcBef>
                          <a:spcPts val="0"/>
                        </a:spcBef>
                        <a:spcAft>
                          <a:spcPts val="0"/>
                        </a:spcAft>
                        <a:buClr>
                          <a:srgbClr val="000000"/>
                        </a:buClr>
                        <a:buSzPts val="700"/>
                        <a:buFont typeface="Arial"/>
                        <a:buNone/>
                      </a:pPr>
                      <a:endParaRPr sz="900" u="none" strike="noStrike" cap="none"/>
                    </a:p>
                  </a:txBody>
                  <a:tcPr marL="0" marR="121900" marT="121900" marB="0">
                    <a:lnL w="9525" cap="flat" cmpd="sng">
                      <a:solidFill>
                        <a:srgbClr val="E8E8E8"/>
                      </a:solidFill>
                      <a:prstDash val="solid"/>
                      <a:round/>
                      <a:headEnd type="none" w="sm" len="sm"/>
                      <a:tailEnd type="none" w="sm" len="sm"/>
                    </a:lnL>
                    <a:lnR w="9525" cap="flat" cmpd="sng">
                      <a:solidFill>
                        <a:srgbClr val="E8E8E8">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566633">
                <a:tc>
                  <a:txBody>
                    <a:bodyPr/>
                    <a:lstStyle/>
                    <a:p>
                      <a:pPr marL="0" marR="0" lvl="0" indent="0" algn="l" rtl="0">
                        <a:lnSpc>
                          <a:spcPct val="100000"/>
                        </a:lnSpc>
                        <a:spcBef>
                          <a:spcPts val="0"/>
                        </a:spcBef>
                        <a:spcAft>
                          <a:spcPts val="0"/>
                        </a:spcAft>
                        <a:buClr>
                          <a:srgbClr val="000000"/>
                        </a:buClr>
                        <a:buSzPts val="500"/>
                        <a:buFont typeface="Arial"/>
                        <a:buNone/>
                      </a:pPr>
                      <a:endParaRPr sz="700" b="1" u="none" strike="noStrike" cap="none">
                        <a:solidFill>
                          <a:srgbClr val="191919"/>
                        </a:solidFill>
                      </a:endParaRPr>
                    </a:p>
                  </a:txBody>
                  <a:tcPr marL="0" marR="1219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solidFill>
                            <a:srgbClr val="191919"/>
                          </a:solidFill>
                        </a:rPr>
                        <a:t>ASU Gold</a:t>
                      </a:r>
                      <a:endParaRPr sz="900" b="1" u="none" strike="noStrike" cap="none">
                        <a:solidFill>
                          <a:srgbClr val="191919"/>
                        </a:solidFill>
                      </a:endParaRPr>
                    </a:p>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#FFC627</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gridSpan="2">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solidFill>
                            <a:srgbClr val="191919"/>
                          </a:solidFill>
                        </a:rPr>
                        <a:t>ASU Maroon</a:t>
                      </a:r>
                      <a:r>
                        <a:rPr lang="en" sz="900" u="none" strike="noStrike" cap="none">
                          <a:solidFill>
                            <a:srgbClr val="191919"/>
                          </a:solidFill>
                        </a:rPr>
                        <a:t> </a:t>
                      </a:r>
                      <a:br>
                        <a:rPr lang="en" sz="900" u="none" strike="noStrike" cap="none">
                          <a:solidFill>
                            <a:srgbClr val="191919"/>
                          </a:solidFill>
                        </a:rPr>
                      </a:br>
                      <a:r>
                        <a:rPr lang="en" sz="900" u="none" strike="noStrike" cap="none">
                          <a:solidFill>
                            <a:srgbClr val="191919"/>
                          </a:solidFill>
                        </a:rPr>
                        <a:t>#8C1D40</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gridSpan="2">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solidFill>
                            <a:srgbClr val="191919"/>
                          </a:solidFill>
                        </a:rPr>
                        <a:t>ASU Black</a:t>
                      </a:r>
                      <a:r>
                        <a:rPr lang="en" sz="900" u="none" strike="noStrike" cap="none">
                          <a:solidFill>
                            <a:srgbClr val="191919"/>
                          </a:solidFill>
                        </a:rPr>
                        <a:t> </a:t>
                      </a:r>
                      <a:br>
                        <a:rPr lang="en" sz="900" u="none" strike="noStrike" cap="none">
                          <a:solidFill>
                            <a:srgbClr val="191919"/>
                          </a:solidFill>
                        </a:rPr>
                      </a:br>
                      <a:r>
                        <a:rPr lang="en" sz="900" u="none" strike="noStrike" cap="none">
                          <a:solidFill>
                            <a:srgbClr val="191919"/>
                          </a:solidFill>
                        </a:rPr>
                        <a:t>#000000</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gridSpan="2">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solidFill>
                            <a:srgbClr val="191919"/>
                          </a:solidFill>
                        </a:rPr>
                        <a:t>ASU White</a:t>
                      </a:r>
                      <a:r>
                        <a:rPr lang="en" sz="900" u="none" strike="noStrike" cap="none">
                          <a:solidFill>
                            <a:srgbClr val="191919"/>
                          </a:solidFill>
                        </a:rPr>
                        <a:t> </a:t>
                      </a:r>
                      <a:br>
                        <a:rPr lang="en" sz="900" u="none" strike="noStrike" cap="none">
                          <a:solidFill>
                            <a:srgbClr val="191919"/>
                          </a:solidFill>
                        </a:rPr>
                      </a:br>
                      <a:r>
                        <a:rPr lang="en" sz="900" u="none" strike="noStrike" cap="none">
                          <a:solidFill>
                            <a:srgbClr val="191919"/>
                          </a:solidFill>
                        </a:rPr>
                        <a:t>#FFFFFF</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E8E8E8"/>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a:txBody>
                    <a:bodyPr/>
                    <a:lstStyle/>
                    <a:p>
                      <a:pPr marL="0" marR="0" lvl="0" indent="0" algn="l" rtl="0">
                        <a:lnSpc>
                          <a:spcPct val="100000"/>
                        </a:lnSpc>
                        <a:spcBef>
                          <a:spcPts val="0"/>
                        </a:spcBef>
                        <a:spcAft>
                          <a:spcPts val="0"/>
                        </a:spcAft>
                        <a:buClr>
                          <a:srgbClr val="000000"/>
                        </a:buClr>
                        <a:buSzPts val="7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1"/>
                  </a:ext>
                </a:extLst>
              </a:tr>
              <a:tr h="609600">
                <a:tc>
                  <a:txBody>
                    <a:bodyPr/>
                    <a:lstStyle/>
                    <a:p>
                      <a:pPr marL="0" marR="0" lvl="0" indent="0" algn="l" rtl="0">
                        <a:lnSpc>
                          <a:spcPct val="100000"/>
                        </a:lnSpc>
                        <a:spcBef>
                          <a:spcPts val="0"/>
                        </a:spcBef>
                        <a:spcAft>
                          <a:spcPts val="0"/>
                        </a:spcAft>
                        <a:buClr>
                          <a:srgbClr val="000000"/>
                        </a:buClr>
                        <a:buSzPts val="600"/>
                        <a:buFont typeface="Arial"/>
                        <a:buNone/>
                      </a:pPr>
                      <a:r>
                        <a:rPr lang="en" sz="800" b="1" u="none" strike="noStrike" cap="none"/>
                        <a:t>Secondary colors</a:t>
                      </a:r>
                      <a:r>
                        <a:rPr lang="en" sz="800" u="none" strike="noStrike" cap="none"/>
                        <a:t>. Use as accents. Only use in addition to primary. May not to be used without primary brand colors. </a:t>
                      </a:r>
                      <a:endParaRPr sz="800" u="none" strike="noStrike" cap="none"/>
                    </a:p>
                  </a:txBody>
                  <a:tcPr marL="0" marR="1219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8BE2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00A3E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7F32"/>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AF674B"/>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4AB7C4"/>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74973"/>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47474"/>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2"/>
                  </a:ext>
                </a:extLst>
              </a:tr>
              <a:tr h="639033">
                <a:tc>
                  <a:txBody>
                    <a:bodyPr/>
                    <a:lstStyle/>
                    <a:p>
                      <a:pPr marL="0" marR="0" lvl="0" indent="0" algn="l" rtl="0">
                        <a:lnSpc>
                          <a:spcPct val="100000"/>
                        </a:lnSpc>
                        <a:spcBef>
                          <a:spcPts val="0"/>
                        </a:spcBef>
                        <a:spcAft>
                          <a:spcPts val="0"/>
                        </a:spcAft>
                        <a:buClr>
                          <a:srgbClr val="000000"/>
                        </a:buClr>
                        <a:buSzPts val="500"/>
                        <a:buFont typeface="Arial"/>
                        <a:buNone/>
                      </a:pPr>
                      <a:endParaRPr sz="700" b="1" u="none" strike="noStrike" cap="none">
                        <a:solidFill>
                          <a:srgbClr val="191919"/>
                        </a:solidFill>
                      </a:endParaRPr>
                    </a:p>
                  </a:txBody>
                  <a:tcPr marL="0" marR="1219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ASU Green</a:t>
                      </a:r>
                      <a:r>
                        <a:rPr lang="en" sz="900" u="none" strike="noStrike" cap="none">
                          <a:solidFill>
                            <a:srgbClr val="191919"/>
                          </a:solidFill>
                        </a:rPr>
                        <a:t> #78BE20</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ASU Blue</a:t>
                      </a:r>
                      <a:endParaRPr sz="900" b="1"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#00A3E0</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ASU Orange</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#FF7F32</a:t>
                      </a: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solidFill>
                            <a:srgbClr val="191919"/>
                          </a:solidFill>
                        </a:rPr>
                        <a:t>ASU Copper</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#AF674B</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solidFill>
                            <a:srgbClr val="191919"/>
                          </a:solidFill>
                        </a:rPr>
                        <a:t>ASU Turquoise</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#4AB7C4</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solidFill>
                            <a:srgbClr val="191919"/>
                          </a:solidFill>
                        </a:rPr>
                        <a:t>ASU Pink</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#E74973</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solidFill>
                            <a:srgbClr val="191919"/>
                          </a:solidFill>
                        </a:rPr>
                        <a:t>ASU Gray</a:t>
                      </a:r>
                      <a:endParaRPr sz="900" b="1" u="none" strike="noStrike" cap="none">
                        <a:solidFill>
                          <a:srgbClr val="191919"/>
                        </a:solidFill>
                      </a:endParaRPr>
                    </a:p>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#747474</a:t>
                      </a:r>
                      <a:endParaRPr sz="1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marR="0" lvl="0" indent="0" algn="l" rtl="0">
                        <a:lnSpc>
                          <a:spcPct val="100000"/>
                        </a:lnSpc>
                        <a:spcBef>
                          <a:spcPts val="0"/>
                        </a:spcBef>
                        <a:spcAft>
                          <a:spcPts val="0"/>
                        </a:spcAft>
                        <a:buClr>
                          <a:srgbClr val="000000"/>
                        </a:buClr>
                        <a:buSzPts val="1400"/>
                        <a:buFont typeface="Arial"/>
                        <a:buNone/>
                      </a:pPr>
                      <a:endParaRPr sz="1900" u="none" strike="noStrike" cap="none"/>
                    </a:p>
                  </a:txBody>
                  <a:tcPr marL="121900" marR="121900" marT="12190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r h="419500">
                <a:tc>
                  <a:txBody>
                    <a:bodyPr/>
                    <a:lstStyle/>
                    <a:p>
                      <a:pPr marL="0" marR="0" lvl="0" indent="0" algn="l" rtl="0">
                        <a:lnSpc>
                          <a:spcPct val="100000"/>
                        </a:lnSpc>
                        <a:spcBef>
                          <a:spcPts val="0"/>
                        </a:spcBef>
                        <a:spcAft>
                          <a:spcPts val="0"/>
                        </a:spcAft>
                        <a:buClr>
                          <a:srgbClr val="000000"/>
                        </a:buClr>
                        <a:buSzPts val="500"/>
                        <a:buFont typeface="Arial"/>
                        <a:buNone/>
                      </a:pPr>
                      <a:r>
                        <a:rPr lang="en" sz="700" b="1" u="none" strike="noStrike" cap="none"/>
                        <a:t>ASU Grayscale. </a:t>
                      </a:r>
                      <a:r>
                        <a:rPr lang="en" sz="700" u="none" strike="noStrike" cap="none"/>
                        <a:t>For text, line and fill colors. ASU Gray is a part of this scale.</a:t>
                      </a:r>
                      <a:endParaRPr sz="700" u="none" strike="noStrike" cap="none"/>
                    </a:p>
                  </a:txBody>
                  <a:tcPr marL="0" marR="1219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00000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191919"/>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484848"/>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47474"/>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BFBFBF"/>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0D0D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8E8E8"/>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FAFAFA"/>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AFAFA"/>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FAFAFA"/>
                      </a:solidFill>
                      <a:prstDash val="solid"/>
                      <a:round/>
                      <a:headEnd type="none" w="sm" len="sm"/>
                      <a:tailEnd type="none" w="sm" len="sm"/>
                    </a:lnL>
                    <a:lnR w="9525" cap="flat" cmpd="sng">
                      <a:solidFill>
                        <a:srgbClr val="FAFAFA"/>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FAFAFA"/>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690860">
                <a:tc>
                  <a:txBody>
                    <a:bodyPr/>
                    <a:lstStyle/>
                    <a:p>
                      <a:pPr marL="0" marR="0" lvl="0" indent="0" algn="l" rtl="0">
                        <a:lnSpc>
                          <a:spcPct val="100000"/>
                        </a:lnSpc>
                        <a:spcBef>
                          <a:spcPts val="0"/>
                        </a:spcBef>
                        <a:spcAft>
                          <a:spcPts val="0"/>
                        </a:spcAft>
                        <a:buClr>
                          <a:srgbClr val="000000"/>
                        </a:buClr>
                        <a:buSzPts val="600"/>
                        <a:buFont typeface="Arial"/>
                        <a:buNone/>
                      </a:pPr>
                      <a:endParaRPr sz="800" b="1" u="none" strike="noStrike" cap="none"/>
                    </a:p>
                  </a:txBody>
                  <a:tcPr marL="0" marR="121900" marT="121900" marB="12190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t>ASU Black</a:t>
                      </a:r>
                      <a:endParaRPr sz="900" b="1" u="none" strike="noStrike" cap="none"/>
                    </a:p>
                    <a:p>
                      <a:pPr marL="0" marR="0" lvl="0" indent="0" algn="l" rtl="0">
                        <a:lnSpc>
                          <a:spcPct val="100000"/>
                        </a:lnSpc>
                        <a:spcBef>
                          <a:spcPts val="0"/>
                        </a:spcBef>
                        <a:spcAft>
                          <a:spcPts val="0"/>
                        </a:spcAft>
                        <a:buClr>
                          <a:srgbClr val="000000"/>
                        </a:buClr>
                        <a:buSzPts val="700"/>
                        <a:buFont typeface="Arial"/>
                        <a:buNone/>
                      </a:pPr>
                      <a:r>
                        <a:rPr lang="en" sz="900" u="none" strike="noStrike" cap="none"/>
                        <a:t>#000000</a:t>
                      </a: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Gray 1</a:t>
                      </a:r>
                      <a:endParaRPr sz="900" b="1"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#191919</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Gray 2</a:t>
                      </a:r>
                      <a:endParaRPr sz="900" b="1"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#484848</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ASU Gray</a:t>
                      </a:r>
                      <a:endParaRPr sz="900" b="1"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#747474</a:t>
                      </a:r>
                      <a:br>
                        <a:rPr lang="en" sz="900" u="none" strike="noStrike" cap="none">
                          <a:solidFill>
                            <a:srgbClr val="191919"/>
                          </a:solidFill>
                        </a:rPr>
                      </a:br>
                      <a:r>
                        <a:rPr lang="en" sz="900" u="none" strike="noStrike" cap="none">
                          <a:solidFill>
                            <a:srgbClr val="191919"/>
                          </a:solidFill>
                        </a:rPr>
                        <a:t>(Gray 3)</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Gray 4</a:t>
                      </a:r>
                      <a:endParaRPr sz="900" b="1"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#BFBFBF</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Gray 5</a:t>
                      </a:r>
                      <a:endParaRPr sz="900" b="1"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#D0D0D0</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Gray 6</a:t>
                      </a:r>
                      <a:endParaRPr sz="900" b="1"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#E8E8E8</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b="1" u="none" strike="noStrike" cap="none">
                          <a:solidFill>
                            <a:srgbClr val="191919"/>
                          </a:solidFill>
                        </a:rPr>
                        <a:t>Gray 7</a:t>
                      </a:r>
                      <a:r>
                        <a:rPr lang="en" sz="900" u="none" strike="noStrike" cap="none">
                          <a:solidFill>
                            <a:srgbClr val="191919"/>
                          </a:solidFill>
                        </a:rPr>
                        <a:t> #FAFAFA</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700"/>
                        <a:buFont typeface="Arial"/>
                        <a:buNone/>
                      </a:pPr>
                      <a:r>
                        <a:rPr lang="en" sz="900" b="1" u="none" strike="noStrike" cap="none">
                          <a:solidFill>
                            <a:srgbClr val="191919"/>
                          </a:solidFill>
                        </a:rPr>
                        <a:t>ASU White</a:t>
                      </a:r>
                      <a:r>
                        <a:rPr lang="en" sz="900" u="none" strike="noStrike" cap="none">
                          <a:solidFill>
                            <a:srgbClr val="191919"/>
                          </a:solidFill>
                        </a:rPr>
                        <a:t> #FFFFFF</a:t>
                      </a: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FAFAFA"/>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5"/>
                  </a:ext>
                </a:extLst>
              </a:tr>
              <a:tr h="264140">
                <a:tc rowSpan="2">
                  <a:txBody>
                    <a:bodyPr/>
                    <a:lstStyle/>
                    <a:p>
                      <a:pPr marL="0" marR="0" lvl="0" indent="0" algn="l" rtl="0">
                        <a:lnSpc>
                          <a:spcPct val="100000"/>
                        </a:lnSpc>
                        <a:spcBef>
                          <a:spcPts val="0"/>
                        </a:spcBef>
                        <a:spcAft>
                          <a:spcPts val="0"/>
                        </a:spcAft>
                        <a:buClr>
                          <a:srgbClr val="000000"/>
                        </a:buClr>
                        <a:buSzPts val="500"/>
                        <a:buFont typeface="Arial"/>
                        <a:buNone/>
                      </a:pPr>
                      <a:r>
                        <a:rPr lang="en" sz="700" b="1" u="none" strike="noStrike" cap="none"/>
                        <a:t>Color tints.</a:t>
                      </a:r>
                      <a:r>
                        <a:rPr lang="en" sz="700" u="none" strike="noStrike" cap="none"/>
                        <a:t> Brand palette tint variations for use in data visualizations and spreadsheets</a:t>
                      </a:r>
                      <a:endParaRPr sz="700" u="none" strike="noStrike" cap="none"/>
                    </a:p>
                  </a:txBody>
                  <a:tcPr marL="0" marR="1219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1C9"/>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FC9CF"/>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9F5DB"/>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6F0FA"/>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EADE"/>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BD9D2"/>
                    </a:solidFill>
                  </a:tcPr>
                </a:tc>
                <a:tc>
                  <a:txBody>
                    <a:bodyPr/>
                    <a:lstStyle/>
                    <a:p>
                      <a:pPr marL="0" marR="0" lvl="0" indent="0" algn="l" rtl="0">
                        <a:lnSpc>
                          <a:spcPct val="100000"/>
                        </a:lnSpc>
                        <a:spcBef>
                          <a:spcPts val="0"/>
                        </a:spcBef>
                        <a:spcAft>
                          <a:spcPts val="0"/>
                        </a:spcAft>
                        <a:buClr>
                          <a:srgbClr val="000000"/>
                        </a:buClr>
                        <a:buSzPts val="7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2EDF0"/>
                    </a:solidFill>
                  </a:tcPr>
                </a:tc>
                <a:tc>
                  <a:txBody>
                    <a:bodyPr/>
                    <a:lstStyle/>
                    <a:p>
                      <a:pPr marL="0" marR="0" lvl="0" indent="0" algn="l" rtl="0">
                        <a:lnSpc>
                          <a:spcPct val="100000"/>
                        </a:lnSpc>
                        <a:spcBef>
                          <a:spcPts val="0"/>
                        </a:spcBef>
                        <a:spcAft>
                          <a:spcPts val="0"/>
                        </a:spcAft>
                        <a:buClr>
                          <a:srgbClr val="000000"/>
                        </a:buClr>
                        <a:buSzPts val="700"/>
                        <a:buFont typeface="Arial"/>
                        <a:buNone/>
                      </a:pP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9D1DC"/>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900" u="none" strike="noStrike" cap="none"/>
                    </a:p>
                  </a:txBody>
                  <a:tcPr marL="0" marR="121900" marT="12190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6"/>
                  </a:ext>
                </a:extLst>
              </a:tr>
              <a:tr h="882300">
                <a:tc vMerge="1">
                  <a:txBody>
                    <a:bodyPr/>
                    <a:lstStyle/>
                    <a:p>
                      <a:endParaRPr lang="en-US"/>
                    </a:p>
                  </a:txBody>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t>25% ASU Gold</a:t>
                      </a:r>
                      <a:endParaRPr sz="900" u="none" strike="noStrike" cap="none"/>
                    </a:p>
                    <a:p>
                      <a:pPr marL="0" marR="0" lvl="0" indent="0" algn="l" rtl="0">
                        <a:lnSpc>
                          <a:spcPct val="100000"/>
                        </a:lnSpc>
                        <a:spcBef>
                          <a:spcPts val="0"/>
                        </a:spcBef>
                        <a:spcAft>
                          <a:spcPts val="0"/>
                        </a:spcAft>
                        <a:buClr>
                          <a:srgbClr val="000000"/>
                        </a:buClr>
                        <a:buSzPts val="900"/>
                        <a:buFont typeface="Arial"/>
                        <a:buNone/>
                      </a:pPr>
                      <a:r>
                        <a:rPr lang="en" sz="900" u="none" strike="noStrike" cap="none"/>
                        <a:t>#FFF1C9</a:t>
                      </a: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t>25% ASU Maroon</a:t>
                      </a:r>
                      <a:endParaRPr sz="900" u="none" strike="noStrike" cap="none"/>
                    </a:p>
                    <a:p>
                      <a:pPr marL="0" marR="0" lvl="0" indent="0" algn="l" rtl="0">
                        <a:lnSpc>
                          <a:spcPct val="100000"/>
                        </a:lnSpc>
                        <a:spcBef>
                          <a:spcPts val="0"/>
                        </a:spcBef>
                        <a:spcAft>
                          <a:spcPts val="0"/>
                        </a:spcAft>
                        <a:buClr>
                          <a:srgbClr val="000000"/>
                        </a:buClr>
                        <a:buSzPts val="900"/>
                        <a:buFont typeface="Arial"/>
                        <a:buNone/>
                      </a:pPr>
                      <a:r>
                        <a:rPr lang="en" sz="900" u="none" strike="noStrike" cap="none"/>
                        <a:t>#DFC9CF</a:t>
                      </a: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25% ASU Green</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#E9F5DB</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t>25% ASU Blue</a:t>
                      </a:r>
                      <a:endParaRPr sz="900" u="none" strike="noStrike" cap="none"/>
                    </a:p>
                    <a:p>
                      <a:pPr marL="0" marR="0" lvl="0" indent="0" algn="l" rtl="0">
                        <a:lnSpc>
                          <a:spcPct val="100000"/>
                        </a:lnSpc>
                        <a:spcBef>
                          <a:spcPts val="0"/>
                        </a:spcBef>
                        <a:spcAft>
                          <a:spcPts val="0"/>
                        </a:spcAft>
                        <a:buClr>
                          <a:srgbClr val="000000"/>
                        </a:buClr>
                        <a:buSzPts val="900"/>
                        <a:buFont typeface="Arial"/>
                        <a:buNone/>
                      </a:pPr>
                      <a:r>
                        <a:rPr lang="en" sz="900" u="none" strike="noStrike" cap="none"/>
                        <a:t>#D6F0FA</a:t>
                      </a:r>
                      <a:endParaRPr sz="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25% ASU Orange</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900"/>
                        <a:buFont typeface="Arial"/>
                        <a:buNone/>
                      </a:pPr>
                      <a:r>
                        <a:rPr lang="en" sz="900" u="none" strike="noStrike" cap="none">
                          <a:solidFill>
                            <a:srgbClr val="191919"/>
                          </a:solidFill>
                        </a:rPr>
                        <a:t>#FFEADE</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25% ASU Copper</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#EBD9D2</a:t>
                      </a:r>
                      <a:endParaRPr sz="1900" u="none" strike="noStrike" cap="none"/>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25% ASU Turquoise </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#D2EDF0</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25% ASU Pink </a:t>
                      </a:r>
                      <a:endParaRPr sz="900" u="none" strike="noStrike" cap="none">
                        <a:solidFill>
                          <a:srgbClr val="191919"/>
                        </a:solidFill>
                      </a:endParaRPr>
                    </a:p>
                    <a:p>
                      <a:pPr marL="0" marR="0" lvl="0" indent="0" algn="l" rtl="0">
                        <a:lnSpc>
                          <a:spcPct val="100000"/>
                        </a:lnSpc>
                        <a:spcBef>
                          <a:spcPts val="0"/>
                        </a:spcBef>
                        <a:spcAft>
                          <a:spcPts val="0"/>
                        </a:spcAft>
                        <a:buClr>
                          <a:srgbClr val="000000"/>
                        </a:buClr>
                        <a:buSzPts val="700"/>
                        <a:buFont typeface="Arial"/>
                        <a:buNone/>
                      </a:pPr>
                      <a:r>
                        <a:rPr lang="en" sz="900" u="none" strike="noStrike" cap="none">
                          <a:solidFill>
                            <a:srgbClr val="191919"/>
                          </a:solidFill>
                        </a:rPr>
                        <a:t>#F9D1DC</a:t>
                      </a:r>
                      <a:endParaRPr sz="900" u="none" strike="noStrike" cap="none">
                        <a:solidFill>
                          <a:srgbClr val="191919"/>
                        </a:solidFill>
                      </a:endParaRPr>
                    </a:p>
                  </a:txBody>
                  <a:tcPr marL="0" marR="121900" marT="121900"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600"/>
                        <a:buFont typeface="Arial"/>
                        <a:buNone/>
                      </a:pPr>
                      <a:endParaRPr sz="800" u="none" strike="noStrike" cap="none">
                        <a:solidFill>
                          <a:srgbClr val="191919"/>
                        </a:solidFill>
                      </a:endParaRPr>
                    </a:p>
                  </a:txBody>
                  <a:tcPr marL="121900" marR="121900" marT="12190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4632" name="Google Shape;4632;p120"/>
          <p:cNvGraphicFramePr/>
          <p:nvPr/>
        </p:nvGraphicFramePr>
        <p:xfrm>
          <a:off x="7959276" y="5400313"/>
          <a:ext cx="4000000" cy="4000000"/>
        </p:xfrm>
        <a:graphic>
          <a:graphicData uri="http://schemas.openxmlformats.org/drawingml/2006/table">
            <a:tbl>
              <a:tblPr>
                <a:noFill/>
              </a:tblPr>
              <a:tblGrid>
                <a:gridCol w="266667">
                  <a:extLst>
                    <a:ext uri="{9D8B030D-6E8A-4147-A177-3AD203B41FA5}">
                      <a16:colId xmlns:a16="http://schemas.microsoft.com/office/drawing/2014/main" val="20000"/>
                    </a:ext>
                  </a:extLst>
                </a:gridCol>
                <a:gridCol w="1097367">
                  <a:extLst>
                    <a:ext uri="{9D8B030D-6E8A-4147-A177-3AD203B41FA5}">
                      <a16:colId xmlns:a16="http://schemas.microsoft.com/office/drawing/2014/main" val="20001"/>
                    </a:ext>
                  </a:extLst>
                </a:gridCol>
              </a:tblGrid>
              <a:tr h="264167">
                <a:tc>
                  <a:txBody>
                    <a:bodyPr/>
                    <a:lstStyle/>
                    <a:p>
                      <a:pPr marL="0" marR="0" lvl="0" indent="0" algn="l" rtl="0">
                        <a:lnSpc>
                          <a:spcPct val="100000"/>
                        </a:lnSpc>
                        <a:spcBef>
                          <a:spcPts val="0"/>
                        </a:spcBef>
                        <a:spcAft>
                          <a:spcPts val="0"/>
                        </a:spcAft>
                        <a:buClr>
                          <a:srgbClr val="000000"/>
                        </a:buClr>
                        <a:buSzPts val="700"/>
                        <a:buFont typeface="Arial"/>
                        <a:buNone/>
                      </a:pPr>
                      <a:endParaRPr sz="900" u="none" strike="noStrike" cap="none"/>
                    </a:p>
                  </a:txBody>
                  <a:tcPr marL="0"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solidFill>
                      <a:srgbClr val="CC2F2F"/>
                    </a:solidFill>
                  </a:tcPr>
                </a:tc>
                <a:tc rowSpan="2">
                  <a:txBody>
                    <a:bodyPr/>
                    <a:lstStyle/>
                    <a:p>
                      <a:pPr marL="0" marR="0" lvl="0" indent="0" algn="l" rtl="0">
                        <a:lnSpc>
                          <a:spcPct val="100000"/>
                        </a:lnSpc>
                        <a:spcBef>
                          <a:spcPts val="0"/>
                        </a:spcBef>
                        <a:spcAft>
                          <a:spcPts val="0"/>
                        </a:spcAft>
                        <a:buClr>
                          <a:srgbClr val="000000"/>
                        </a:buClr>
                        <a:buSzPts val="600"/>
                        <a:buFont typeface="Arial"/>
                        <a:buNone/>
                      </a:pPr>
                      <a:r>
                        <a:rPr lang="en" sz="800" b="1" u="none" strike="noStrike" cap="none">
                          <a:solidFill>
                            <a:srgbClr val="191919"/>
                          </a:solidFill>
                        </a:rPr>
                        <a:t>Error Red</a:t>
                      </a:r>
                      <a:endParaRPr sz="800" b="1" u="none" strike="noStrike" cap="none">
                        <a:solidFill>
                          <a:srgbClr val="191919"/>
                        </a:solidFill>
                      </a:endParaRPr>
                    </a:p>
                    <a:p>
                      <a:pPr marL="0" marR="0" lvl="0" indent="0" algn="l" rtl="0">
                        <a:lnSpc>
                          <a:spcPct val="100000"/>
                        </a:lnSpc>
                        <a:spcBef>
                          <a:spcPts val="0"/>
                        </a:spcBef>
                        <a:spcAft>
                          <a:spcPts val="0"/>
                        </a:spcAft>
                        <a:buClr>
                          <a:srgbClr val="000000"/>
                        </a:buClr>
                        <a:buSzPts val="600"/>
                        <a:buFont typeface="Arial"/>
                        <a:buNone/>
                      </a:pPr>
                      <a:r>
                        <a:rPr lang="en" sz="800" u="none" strike="noStrike" cap="none">
                          <a:solidFill>
                            <a:srgbClr val="191919"/>
                          </a:solidFill>
                        </a:rPr>
                        <a:t>#CC2F2F </a:t>
                      </a:r>
                      <a:br>
                        <a:rPr lang="en" sz="800" u="none" strike="noStrike" cap="none">
                          <a:solidFill>
                            <a:srgbClr val="191919"/>
                          </a:solidFill>
                        </a:rPr>
                      </a:br>
                      <a:endParaRPr sz="800" u="none" strike="noStrike" cap="none">
                        <a:solidFill>
                          <a:srgbClr val="191919"/>
                        </a:solidFill>
                      </a:endParaRPr>
                    </a:p>
                    <a:p>
                      <a:pPr marL="0" marR="0" lvl="0" indent="0" algn="l" rtl="0">
                        <a:lnSpc>
                          <a:spcPct val="100000"/>
                        </a:lnSpc>
                        <a:spcBef>
                          <a:spcPts val="0"/>
                        </a:spcBef>
                        <a:spcAft>
                          <a:spcPts val="0"/>
                        </a:spcAft>
                        <a:buClr>
                          <a:srgbClr val="000000"/>
                        </a:buClr>
                        <a:buSzPts val="600"/>
                        <a:buFont typeface="Arial"/>
                        <a:buNone/>
                      </a:pPr>
                      <a:r>
                        <a:rPr lang="en" sz="800" b="1" u="none" strike="noStrike" cap="none">
                          <a:solidFill>
                            <a:srgbClr val="191919"/>
                          </a:solidFill>
                        </a:rPr>
                        <a:t>For digital use only</a:t>
                      </a:r>
                      <a:r>
                        <a:rPr lang="en" sz="800" u="none" strike="noStrike" cap="none">
                          <a:solidFill>
                            <a:srgbClr val="191919"/>
                          </a:solidFill>
                        </a:rPr>
                        <a:t> to indicate system errors, issues or negative number values.</a:t>
                      </a:r>
                      <a:endParaRPr sz="900" u="none" strike="noStrike" cap="none"/>
                    </a:p>
                  </a:txBody>
                  <a:tcPr marL="60933"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0"/>
                  </a:ext>
                </a:extLst>
              </a:tr>
              <a:tr h="830667">
                <a:tc>
                  <a:txBody>
                    <a:bodyPr/>
                    <a:lstStyle/>
                    <a:p>
                      <a:pPr marL="0" marR="0" lvl="0" indent="0" algn="l" rtl="0">
                        <a:lnSpc>
                          <a:spcPct val="100000"/>
                        </a:lnSpc>
                        <a:spcBef>
                          <a:spcPts val="0"/>
                        </a:spcBef>
                        <a:spcAft>
                          <a:spcPts val="0"/>
                        </a:spcAft>
                        <a:buClr>
                          <a:srgbClr val="000000"/>
                        </a:buClr>
                        <a:buSzPts val="600"/>
                        <a:buFont typeface="Arial"/>
                        <a:buNone/>
                      </a:pPr>
                      <a:endParaRPr sz="800" u="none" strike="noStrike" cap="none">
                        <a:solidFill>
                          <a:srgbClr val="191919"/>
                        </a:solidFill>
                      </a:endParaRPr>
                    </a:p>
                  </a:txBody>
                  <a:tcPr marL="0"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1"/>
                  </a:ext>
                </a:extLst>
              </a:tr>
            </a:tbl>
          </a:graphicData>
        </a:graphic>
      </p:graphicFrame>
      <p:sp>
        <p:nvSpPr>
          <p:cNvPr id="4633" name="Google Shape;4633;p120"/>
          <p:cNvSpPr txBox="1"/>
          <p:nvPr/>
        </p:nvSpPr>
        <p:spPr>
          <a:xfrm>
            <a:off x="566567" y="421200"/>
            <a:ext cx="11059200" cy="732060"/>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1067"/>
              </a:spcAft>
              <a:buClr>
                <a:srgbClr val="000000"/>
              </a:buClr>
              <a:buSzPts val="3200"/>
              <a:buFont typeface="Arial"/>
              <a:buNone/>
            </a:pPr>
            <a:r>
              <a:rPr lang="en" sz="4267" b="1" i="0" u="none" strike="noStrike" cap="none">
                <a:solidFill>
                  <a:srgbClr val="191919"/>
                </a:solidFill>
                <a:latin typeface="Arial"/>
                <a:ea typeface="Arial"/>
                <a:cs typeface="Arial"/>
                <a:sym typeface="Arial"/>
              </a:rPr>
              <a:t>ASU color palette </a:t>
            </a:r>
            <a:endParaRPr sz="4267" b="1" i="0" u="none" strike="noStrike" cap="none">
              <a:solidFill>
                <a:srgbClr val="191919"/>
              </a:solidFill>
              <a:latin typeface="Arial"/>
              <a:ea typeface="Arial"/>
              <a:cs typeface="Arial"/>
              <a:sym typeface="Arial"/>
            </a:endParaRPr>
          </a:p>
        </p:txBody>
      </p:sp>
    </p:spTree>
    <p:extLst>
      <p:ext uri="{BB962C8B-B14F-4D97-AF65-F5344CB8AC3E}">
        <p14:creationId xmlns:p14="http://schemas.microsoft.com/office/powerpoint/2010/main" val="4992074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3: Title, text, photos, 3 column" preserve="1">
  <p:cSld name="23: Title, text, photos, 3 column">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559667" y="420433"/>
            <a:ext cx="3225200" cy="763600"/>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3200"/>
              <a:buFont typeface="Arial"/>
              <a:buNone/>
              <a:defRPr b="1" i="0" u="none" strike="noStrike" cap="none">
                <a:solidFill>
                  <a:schemeClr val="dk1"/>
                </a:solidFill>
                <a:highlight>
                  <a:schemeClr val="accent1"/>
                </a:highlight>
                <a:latin typeface="Arial"/>
                <a:ea typeface="Arial"/>
                <a:cs typeface="Arial"/>
                <a:sym typeface="Arial"/>
              </a:defRPr>
            </a:lvl1pPr>
            <a:lvl2pPr lvl="1" algn="l">
              <a:lnSpc>
                <a:spcPct val="90000"/>
              </a:lnSpc>
              <a:spcBef>
                <a:spcPts val="1067"/>
              </a:spcBef>
              <a:spcAft>
                <a:spcPts val="0"/>
              </a:spcAft>
              <a:buClr>
                <a:schemeClr val="dk1"/>
              </a:buClr>
              <a:buSzPts val="3200"/>
              <a:buFont typeface="Arial"/>
              <a:buNone/>
              <a:defRPr sz="4267" b="1">
                <a:solidFill>
                  <a:schemeClr val="dk1"/>
                </a:solidFill>
              </a:defRPr>
            </a:lvl2pPr>
            <a:lvl3pPr lvl="2" algn="l">
              <a:lnSpc>
                <a:spcPct val="90000"/>
              </a:lnSpc>
              <a:spcBef>
                <a:spcPts val="0"/>
              </a:spcBef>
              <a:spcAft>
                <a:spcPts val="0"/>
              </a:spcAft>
              <a:buClr>
                <a:schemeClr val="dk1"/>
              </a:buClr>
              <a:buSzPts val="3200"/>
              <a:buFont typeface="Arial"/>
              <a:buNone/>
              <a:defRPr sz="4267" b="1">
                <a:solidFill>
                  <a:schemeClr val="dk1"/>
                </a:solidFill>
              </a:defRPr>
            </a:lvl3pPr>
            <a:lvl4pPr lvl="3" algn="l">
              <a:lnSpc>
                <a:spcPct val="90000"/>
              </a:lnSpc>
              <a:spcBef>
                <a:spcPts val="0"/>
              </a:spcBef>
              <a:spcAft>
                <a:spcPts val="0"/>
              </a:spcAft>
              <a:buClr>
                <a:schemeClr val="dk1"/>
              </a:buClr>
              <a:buSzPts val="3200"/>
              <a:buFont typeface="Arial"/>
              <a:buNone/>
              <a:defRPr sz="4267" b="1">
                <a:solidFill>
                  <a:schemeClr val="dk1"/>
                </a:solidFill>
              </a:defRPr>
            </a:lvl4pPr>
            <a:lvl5pPr lvl="4" algn="l">
              <a:lnSpc>
                <a:spcPct val="90000"/>
              </a:lnSpc>
              <a:spcBef>
                <a:spcPts val="0"/>
              </a:spcBef>
              <a:spcAft>
                <a:spcPts val="0"/>
              </a:spcAft>
              <a:buClr>
                <a:schemeClr val="dk1"/>
              </a:buClr>
              <a:buSzPts val="3200"/>
              <a:buFont typeface="Arial"/>
              <a:buNone/>
              <a:defRPr sz="4267" b="1">
                <a:solidFill>
                  <a:schemeClr val="dk1"/>
                </a:solidFill>
              </a:defRPr>
            </a:lvl5pPr>
            <a:lvl6pPr lvl="5" algn="l">
              <a:lnSpc>
                <a:spcPct val="90000"/>
              </a:lnSpc>
              <a:spcBef>
                <a:spcPts val="0"/>
              </a:spcBef>
              <a:spcAft>
                <a:spcPts val="0"/>
              </a:spcAft>
              <a:buClr>
                <a:schemeClr val="dk1"/>
              </a:buClr>
              <a:buSzPts val="3200"/>
              <a:buFont typeface="Arial"/>
              <a:buNone/>
              <a:defRPr sz="4267" b="1">
                <a:solidFill>
                  <a:schemeClr val="dk1"/>
                </a:solidFill>
              </a:defRPr>
            </a:lvl6pPr>
            <a:lvl7pPr lvl="6" algn="l">
              <a:lnSpc>
                <a:spcPct val="90000"/>
              </a:lnSpc>
              <a:spcBef>
                <a:spcPts val="0"/>
              </a:spcBef>
              <a:spcAft>
                <a:spcPts val="0"/>
              </a:spcAft>
              <a:buClr>
                <a:schemeClr val="dk1"/>
              </a:buClr>
              <a:buSzPts val="3200"/>
              <a:buFont typeface="Arial"/>
              <a:buNone/>
              <a:defRPr sz="4267" b="1">
                <a:solidFill>
                  <a:schemeClr val="dk1"/>
                </a:solidFill>
              </a:defRPr>
            </a:lvl7pPr>
            <a:lvl8pPr lvl="7" algn="l">
              <a:lnSpc>
                <a:spcPct val="90000"/>
              </a:lnSpc>
              <a:spcBef>
                <a:spcPts val="0"/>
              </a:spcBef>
              <a:spcAft>
                <a:spcPts val="0"/>
              </a:spcAft>
              <a:buClr>
                <a:schemeClr val="dk1"/>
              </a:buClr>
              <a:buSzPts val="3200"/>
              <a:buFont typeface="Arial"/>
              <a:buNone/>
              <a:defRPr sz="4267" b="1">
                <a:solidFill>
                  <a:schemeClr val="dk1"/>
                </a:solidFill>
              </a:defRPr>
            </a:lvl8pPr>
            <a:lvl9pPr lvl="8" algn="l">
              <a:lnSpc>
                <a:spcPct val="90000"/>
              </a:lnSpc>
              <a:spcBef>
                <a:spcPts val="0"/>
              </a:spcBef>
              <a:spcAft>
                <a:spcPts val="0"/>
              </a:spcAft>
              <a:buClr>
                <a:schemeClr val="dk1"/>
              </a:buClr>
              <a:buSzPts val="3200"/>
              <a:buFont typeface="Arial"/>
              <a:buNone/>
              <a:defRPr sz="4267" b="1">
                <a:solidFill>
                  <a:schemeClr val="dk1"/>
                </a:solidFill>
              </a:defRPr>
            </a:lvl9pPr>
          </a:lstStyle>
          <a:p>
            <a:endParaRPr/>
          </a:p>
        </p:txBody>
      </p:sp>
      <p:sp>
        <p:nvSpPr>
          <p:cNvPr id="55" name="Google Shape;55;p13"/>
          <p:cNvSpPr>
            <a:spLocks noGrp="1"/>
          </p:cNvSpPr>
          <p:nvPr>
            <p:ph type="pic" idx="2"/>
          </p:nvPr>
        </p:nvSpPr>
        <p:spPr>
          <a:xfrm>
            <a:off x="4474467" y="1184103"/>
            <a:ext cx="3502800" cy="4004400"/>
          </a:xfrm>
          <a:prstGeom prst="rect">
            <a:avLst/>
          </a:prstGeom>
          <a:solidFill>
            <a:schemeClr val="lt2"/>
          </a:solidFill>
          <a:ln>
            <a:noFill/>
          </a:ln>
        </p:spPr>
      </p:sp>
      <p:sp>
        <p:nvSpPr>
          <p:cNvPr id="56" name="Google Shape;56;p13"/>
          <p:cNvSpPr>
            <a:spLocks noGrp="1"/>
          </p:cNvSpPr>
          <p:nvPr>
            <p:ph type="pic" idx="3"/>
          </p:nvPr>
        </p:nvSpPr>
        <p:spPr>
          <a:xfrm>
            <a:off x="8238233" y="1184032"/>
            <a:ext cx="3502800" cy="4004400"/>
          </a:xfrm>
          <a:prstGeom prst="rect">
            <a:avLst/>
          </a:prstGeom>
          <a:solidFill>
            <a:schemeClr val="lt2"/>
          </a:solidFill>
          <a:ln>
            <a:noFill/>
          </a:ln>
        </p:spPr>
      </p:sp>
      <p:sp>
        <p:nvSpPr>
          <p:cNvPr id="57" name="Google Shape;57;p13"/>
          <p:cNvSpPr txBox="1">
            <a:spLocks noGrp="1"/>
          </p:cNvSpPr>
          <p:nvPr>
            <p:ph type="body" idx="1"/>
          </p:nvPr>
        </p:nvSpPr>
        <p:spPr>
          <a:xfrm>
            <a:off x="4474400" y="5400900"/>
            <a:ext cx="3502800" cy="10396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lvl1pPr>
            <a:lvl2pPr marL="1219170" lvl="1" indent="-406390" algn="l">
              <a:lnSpc>
                <a:spcPct val="100000"/>
              </a:lnSpc>
              <a:spcBef>
                <a:spcPts val="533"/>
              </a:spcBef>
              <a:spcAft>
                <a:spcPts val="0"/>
              </a:spcAft>
              <a:buSzPts val="1200"/>
              <a:buChar char="○"/>
              <a:defRPr sz="1600" b="1"/>
            </a:lvl2pPr>
            <a:lvl3pPr marL="1828754" lvl="2" indent="-406390" algn="l">
              <a:lnSpc>
                <a:spcPct val="100000"/>
              </a:lnSpc>
              <a:spcBef>
                <a:spcPts val="533"/>
              </a:spcBef>
              <a:spcAft>
                <a:spcPts val="0"/>
              </a:spcAft>
              <a:buSzPts val="1200"/>
              <a:buChar char="■"/>
              <a:defRPr sz="1600" b="1"/>
            </a:lvl3pPr>
            <a:lvl4pPr marL="2438339" lvl="3" indent="-406390" algn="l">
              <a:lnSpc>
                <a:spcPct val="100000"/>
              </a:lnSpc>
              <a:spcBef>
                <a:spcPts val="533"/>
              </a:spcBef>
              <a:spcAft>
                <a:spcPts val="0"/>
              </a:spcAft>
              <a:buSzPts val="1200"/>
              <a:buChar char="●"/>
              <a:defRPr sz="1600" b="1"/>
            </a:lvl4pPr>
            <a:lvl5pPr marL="3047924" lvl="4" indent="-406390" algn="l">
              <a:lnSpc>
                <a:spcPct val="100000"/>
              </a:lnSpc>
              <a:spcBef>
                <a:spcPts val="533"/>
              </a:spcBef>
              <a:spcAft>
                <a:spcPts val="0"/>
              </a:spcAft>
              <a:buSzPts val="1200"/>
              <a:buChar char="○"/>
              <a:defRPr sz="1600" b="1"/>
            </a:lvl5pPr>
            <a:lvl6pPr marL="3657509" lvl="5" indent="-406390" algn="l">
              <a:lnSpc>
                <a:spcPct val="100000"/>
              </a:lnSpc>
              <a:spcBef>
                <a:spcPts val="533"/>
              </a:spcBef>
              <a:spcAft>
                <a:spcPts val="0"/>
              </a:spcAft>
              <a:buSzPts val="1200"/>
              <a:buChar char="■"/>
              <a:defRPr sz="1600" b="1"/>
            </a:lvl6pPr>
            <a:lvl7pPr marL="4267093" lvl="6" indent="-406390" algn="l">
              <a:lnSpc>
                <a:spcPct val="100000"/>
              </a:lnSpc>
              <a:spcBef>
                <a:spcPts val="533"/>
              </a:spcBef>
              <a:spcAft>
                <a:spcPts val="0"/>
              </a:spcAft>
              <a:buSzPts val="1200"/>
              <a:buChar char="●"/>
              <a:defRPr sz="1600" b="1"/>
            </a:lvl7pPr>
            <a:lvl8pPr marL="4876678" lvl="7" indent="-406390" algn="l">
              <a:lnSpc>
                <a:spcPct val="100000"/>
              </a:lnSpc>
              <a:spcBef>
                <a:spcPts val="533"/>
              </a:spcBef>
              <a:spcAft>
                <a:spcPts val="0"/>
              </a:spcAft>
              <a:buSzPts val="1200"/>
              <a:buChar char="○"/>
              <a:defRPr sz="1600" b="1"/>
            </a:lvl8pPr>
            <a:lvl9pPr marL="5486263" lvl="8" indent="-406390" algn="l">
              <a:lnSpc>
                <a:spcPct val="100000"/>
              </a:lnSpc>
              <a:spcBef>
                <a:spcPts val="533"/>
              </a:spcBef>
              <a:spcAft>
                <a:spcPts val="533"/>
              </a:spcAft>
              <a:buSzPts val="1200"/>
              <a:buChar char="■"/>
              <a:defRPr sz="1600" b="1"/>
            </a:lvl9pPr>
          </a:lstStyle>
          <a:p>
            <a:endParaRPr/>
          </a:p>
        </p:txBody>
      </p:sp>
      <p:sp>
        <p:nvSpPr>
          <p:cNvPr id="58" name="Google Shape;58;p13"/>
          <p:cNvSpPr txBox="1">
            <a:spLocks noGrp="1"/>
          </p:cNvSpPr>
          <p:nvPr>
            <p:ph type="body" idx="4"/>
          </p:nvPr>
        </p:nvSpPr>
        <p:spPr>
          <a:xfrm>
            <a:off x="8277877" y="5400900"/>
            <a:ext cx="3463200" cy="10396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lvl1pPr>
            <a:lvl2pPr marL="1219170" lvl="1" indent="-406390" algn="l">
              <a:lnSpc>
                <a:spcPct val="100000"/>
              </a:lnSpc>
              <a:spcBef>
                <a:spcPts val="533"/>
              </a:spcBef>
              <a:spcAft>
                <a:spcPts val="0"/>
              </a:spcAft>
              <a:buSzPts val="1200"/>
              <a:buChar char="○"/>
              <a:defRPr sz="1600" b="1"/>
            </a:lvl2pPr>
            <a:lvl3pPr marL="1828754" lvl="2" indent="-406390" algn="l">
              <a:lnSpc>
                <a:spcPct val="100000"/>
              </a:lnSpc>
              <a:spcBef>
                <a:spcPts val="533"/>
              </a:spcBef>
              <a:spcAft>
                <a:spcPts val="0"/>
              </a:spcAft>
              <a:buSzPts val="1200"/>
              <a:buChar char="■"/>
              <a:defRPr sz="1600" b="1"/>
            </a:lvl3pPr>
            <a:lvl4pPr marL="2438339" lvl="3" indent="-406390" algn="l">
              <a:lnSpc>
                <a:spcPct val="100000"/>
              </a:lnSpc>
              <a:spcBef>
                <a:spcPts val="533"/>
              </a:spcBef>
              <a:spcAft>
                <a:spcPts val="0"/>
              </a:spcAft>
              <a:buSzPts val="1200"/>
              <a:buChar char="●"/>
              <a:defRPr sz="1600" b="1"/>
            </a:lvl4pPr>
            <a:lvl5pPr marL="3047924" lvl="4" indent="-406390" algn="l">
              <a:lnSpc>
                <a:spcPct val="100000"/>
              </a:lnSpc>
              <a:spcBef>
                <a:spcPts val="533"/>
              </a:spcBef>
              <a:spcAft>
                <a:spcPts val="0"/>
              </a:spcAft>
              <a:buSzPts val="1200"/>
              <a:buChar char="○"/>
              <a:defRPr sz="1600" b="1"/>
            </a:lvl5pPr>
            <a:lvl6pPr marL="3657509" lvl="5" indent="-406390" algn="l">
              <a:lnSpc>
                <a:spcPct val="100000"/>
              </a:lnSpc>
              <a:spcBef>
                <a:spcPts val="533"/>
              </a:spcBef>
              <a:spcAft>
                <a:spcPts val="0"/>
              </a:spcAft>
              <a:buSzPts val="1200"/>
              <a:buChar char="■"/>
              <a:defRPr sz="1600" b="1"/>
            </a:lvl6pPr>
            <a:lvl7pPr marL="4267093" lvl="6" indent="-406390" algn="l">
              <a:lnSpc>
                <a:spcPct val="100000"/>
              </a:lnSpc>
              <a:spcBef>
                <a:spcPts val="533"/>
              </a:spcBef>
              <a:spcAft>
                <a:spcPts val="0"/>
              </a:spcAft>
              <a:buSzPts val="1200"/>
              <a:buChar char="●"/>
              <a:defRPr sz="1600" b="1"/>
            </a:lvl7pPr>
            <a:lvl8pPr marL="4876678" lvl="7" indent="-406390" algn="l">
              <a:lnSpc>
                <a:spcPct val="100000"/>
              </a:lnSpc>
              <a:spcBef>
                <a:spcPts val="533"/>
              </a:spcBef>
              <a:spcAft>
                <a:spcPts val="0"/>
              </a:spcAft>
              <a:buSzPts val="1200"/>
              <a:buChar char="○"/>
              <a:defRPr sz="1600" b="1"/>
            </a:lvl8pPr>
            <a:lvl9pPr marL="5486263" lvl="8" indent="-406390" algn="l">
              <a:lnSpc>
                <a:spcPct val="100000"/>
              </a:lnSpc>
              <a:spcBef>
                <a:spcPts val="533"/>
              </a:spcBef>
              <a:spcAft>
                <a:spcPts val="533"/>
              </a:spcAft>
              <a:buSzPts val="1200"/>
              <a:buChar char="■"/>
              <a:defRPr sz="1600" b="1"/>
            </a:lvl9pPr>
          </a:lstStyle>
          <a:p>
            <a:endParaRPr/>
          </a:p>
        </p:txBody>
      </p:sp>
    </p:spTree>
    <p:extLst>
      <p:ext uri="{BB962C8B-B14F-4D97-AF65-F5344CB8AC3E}">
        <p14:creationId xmlns:p14="http://schemas.microsoft.com/office/powerpoint/2010/main" val="760176215"/>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23: Title and text — white 1" preserve="1">
  <p:cSld name="23: Title and text — white 1">
    <p:spTree>
      <p:nvGrpSpPr>
        <p:cNvPr id="1" name="Shape 4634"/>
        <p:cNvGrpSpPr/>
        <p:nvPr/>
      </p:nvGrpSpPr>
      <p:grpSpPr>
        <a:xfrm>
          <a:off x="0" y="0"/>
          <a:ext cx="0" cy="0"/>
          <a:chOff x="0" y="0"/>
          <a:chExt cx="0" cy="0"/>
        </a:xfrm>
      </p:grpSpPr>
      <p:sp>
        <p:nvSpPr>
          <p:cNvPr id="4635" name="Google Shape;4635;p121"/>
          <p:cNvSpPr txBox="1">
            <a:spLocks noGrp="1"/>
          </p:cNvSpPr>
          <p:nvPr>
            <p:ph type="title"/>
          </p:nvPr>
        </p:nvSpPr>
        <p:spPr>
          <a:xfrm>
            <a:off x="560833" y="426733"/>
            <a:ext cx="11215200" cy="582000"/>
          </a:xfrm>
          <a:prstGeom prst="rect">
            <a:avLst/>
          </a:prstGeom>
        </p:spPr>
        <p:txBody>
          <a:bodyPr spcFirstLastPara="1" wrap="square" lIns="0" tIns="0" rIns="0" bIns="0" anchor="t" anchorCtr="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1067"/>
              </a:spcBef>
              <a:spcAft>
                <a:spcPts val="0"/>
              </a:spcAft>
              <a:buSzPts val="2800"/>
              <a:buNone/>
              <a:defRPr/>
            </a:lvl3pPr>
            <a:lvl4pPr lvl="3" rtl="0">
              <a:spcBef>
                <a:spcPts val="1067"/>
              </a:spcBef>
              <a:spcAft>
                <a:spcPts val="0"/>
              </a:spcAft>
              <a:buSzPts val="2800"/>
              <a:buNone/>
              <a:defRPr/>
            </a:lvl4pPr>
            <a:lvl5pPr lvl="4" rtl="0">
              <a:spcBef>
                <a:spcPts val="1067"/>
              </a:spcBef>
              <a:spcAft>
                <a:spcPts val="0"/>
              </a:spcAft>
              <a:buSzPts val="2800"/>
              <a:buNone/>
              <a:defRPr/>
            </a:lvl5pPr>
            <a:lvl6pPr lvl="5" rtl="0">
              <a:spcBef>
                <a:spcPts val="1067"/>
              </a:spcBef>
              <a:spcAft>
                <a:spcPts val="0"/>
              </a:spcAft>
              <a:buSzPts val="2800"/>
              <a:buNone/>
              <a:defRPr/>
            </a:lvl6pPr>
            <a:lvl7pPr lvl="6" rtl="0">
              <a:spcBef>
                <a:spcPts val="1067"/>
              </a:spcBef>
              <a:spcAft>
                <a:spcPts val="0"/>
              </a:spcAft>
              <a:buSzPts val="2800"/>
              <a:buNone/>
              <a:defRPr/>
            </a:lvl7pPr>
            <a:lvl8pPr lvl="7" rtl="0">
              <a:spcBef>
                <a:spcPts val="1067"/>
              </a:spcBef>
              <a:spcAft>
                <a:spcPts val="0"/>
              </a:spcAft>
              <a:buSzPts val="2800"/>
              <a:buNone/>
              <a:defRPr/>
            </a:lvl8pPr>
            <a:lvl9pPr lvl="8" rtl="0">
              <a:spcBef>
                <a:spcPts val="1067"/>
              </a:spcBef>
              <a:spcAft>
                <a:spcPts val="1067"/>
              </a:spcAft>
              <a:buSzPts val="2800"/>
              <a:buNone/>
              <a:defRPr/>
            </a:lvl9pPr>
          </a:lstStyle>
          <a:p>
            <a:endParaRPr/>
          </a:p>
        </p:txBody>
      </p:sp>
      <p:sp>
        <p:nvSpPr>
          <p:cNvPr id="4636" name="Google Shape;4636;p121"/>
          <p:cNvSpPr txBox="1">
            <a:spLocks noGrp="1"/>
          </p:cNvSpPr>
          <p:nvPr>
            <p:ph type="body" idx="1"/>
          </p:nvPr>
        </p:nvSpPr>
        <p:spPr>
          <a:xfrm>
            <a:off x="561200" y="1326067"/>
            <a:ext cx="11179600" cy="51112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a:lvl1pPr>
            <a:lvl2pPr marL="1219170" lvl="1" indent="-474121" rtl="0">
              <a:spcBef>
                <a:spcPts val="1067"/>
              </a:spcBef>
              <a:spcAft>
                <a:spcPts val="0"/>
              </a:spcAft>
              <a:buSzPts val="2000"/>
              <a:buChar char="○"/>
              <a:defRPr/>
            </a:lvl2pPr>
            <a:lvl3pPr marL="1828754" lvl="2" indent="-474121" rtl="0">
              <a:spcBef>
                <a:spcPts val="1067"/>
              </a:spcBef>
              <a:spcAft>
                <a:spcPts val="0"/>
              </a:spcAft>
              <a:buSzPts val="2000"/>
              <a:buChar char="■"/>
              <a:defRPr/>
            </a:lvl3pPr>
            <a:lvl4pPr marL="2438339" lvl="3" indent="-474121" rtl="0">
              <a:spcBef>
                <a:spcPts val="1067"/>
              </a:spcBef>
              <a:spcAft>
                <a:spcPts val="0"/>
              </a:spcAft>
              <a:buSzPts val="2000"/>
              <a:buChar char="●"/>
              <a:defRPr/>
            </a:lvl4pPr>
            <a:lvl5pPr marL="3047924" lvl="4" indent="-474121" rtl="0">
              <a:spcBef>
                <a:spcPts val="1067"/>
              </a:spcBef>
              <a:spcAft>
                <a:spcPts val="0"/>
              </a:spcAft>
              <a:buSzPts val="2000"/>
              <a:buChar char="○"/>
              <a:defRPr/>
            </a:lvl5pPr>
            <a:lvl6pPr marL="3657509" lvl="5" indent="-474121" rtl="0">
              <a:spcBef>
                <a:spcPts val="1067"/>
              </a:spcBef>
              <a:spcAft>
                <a:spcPts val="0"/>
              </a:spcAft>
              <a:buSzPts val="2000"/>
              <a:buChar char="■"/>
              <a:defRPr/>
            </a:lvl6pPr>
            <a:lvl7pPr marL="4267093" lvl="6" indent="-474121" rtl="0">
              <a:spcBef>
                <a:spcPts val="1067"/>
              </a:spcBef>
              <a:spcAft>
                <a:spcPts val="0"/>
              </a:spcAft>
              <a:buSzPts val="2000"/>
              <a:buChar char="●"/>
              <a:defRPr/>
            </a:lvl7pPr>
            <a:lvl8pPr marL="4876678" lvl="7" indent="-474121" rtl="0">
              <a:spcBef>
                <a:spcPts val="1067"/>
              </a:spcBef>
              <a:spcAft>
                <a:spcPts val="0"/>
              </a:spcAft>
              <a:buSzPts val="2000"/>
              <a:buChar char="○"/>
              <a:defRPr/>
            </a:lvl8pPr>
            <a:lvl9pPr marL="5486263" lvl="8" indent="-474121" rtl="0">
              <a:spcBef>
                <a:spcPts val="1067"/>
              </a:spcBef>
              <a:spcAft>
                <a:spcPts val="1067"/>
              </a:spcAft>
              <a:buSzPts val="2000"/>
              <a:buChar char="■"/>
              <a:defRPr/>
            </a:lvl9pPr>
          </a:lstStyle>
          <a:p>
            <a:endParaRPr/>
          </a:p>
        </p:txBody>
      </p:sp>
    </p:spTree>
    <p:extLst>
      <p:ext uri="{BB962C8B-B14F-4D97-AF65-F5344CB8AC3E}">
        <p14:creationId xmlns:p14="http://schemas.microsoft.com/office/powerpoint/2010/main" val="49058090"/>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23: Title and text with subtitle — white 1" preserve="1">
  <p:cSld name="23: Title and text with subtitle — white 1">
    <p:spTree>
      <p:nvGrpSpPr>
        <p:cNvPr id="1" name="Shape 4637"/>
        <p:cNvGrpSpPr/>
        <p:nvPr/>
      </p:nvGrpSpPr>
      <p:grpSpPr>
        <a:xfrm>
          <a:off x="0" y="0"/>
          <a:ext cx="0" cy="0"/>
          <a:chOff x="0" y="0"/>
          <a:chExt cx="0" cy="0"/>
        </a:xfrm>
      </p:grpSpPr>
      <p:sp>
        <p:nvSpPr>
          <p:cNvPr id="4638" name="Google Shape;4638;p122"/>
          <p:cNvSpPr txBox="1">
            <a:spLocks noGrp="1"/>
          </p:cNvSpPr>
          <p:nvPr>
            <p:ph type="title"/>
          </p:nvPr>
        </p:nvSpPr>
        <p:spPr>
          <a:xfrm>
            <a:off x="560833" y="426733"/>
            <a:ext cx="11215200" cy="582000"/>
          </a:xfrm>
          <a:prstGeom prst="rect">
            <a:avLst/>
          </a:prstGeom>
        </p:spPr>
        <p:txBody>
          <a:bodyPr spcFirstLastPara="1" wrap="square" lIns="0" tIns="0" rIns="0" bIns="0" anchor="t" anchorCtr="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1067"/>
              </a:spcBef>
              <a:spcAft>
                <a:spcPts val="0"/>
              </a:spcAft>
              <a:buSzPts val="2800"/>
              <a:buNone/>
              <a:defRPr/>
            </a:lvl3pPr>
            <a:lvl4pPr lvl="3" rtl="0">
              <a:spcBef>
                <a:spcPts val="1067"/>
              </a:spcBef>
              <a:spcAft>
                <a:spcPts val="0"/>
              </a:spcAft>
              <a:buSzPts val="2800"/>
              <a:buNone/>
              <a:defRPr/>
            </a:lvl4pPr>
            <a:lvl5pPr lvl="4" rtl="0">
              <a:spcBef>
                <a:spcPts val="1067"/>
              </a:spcBef>
              <a:spcAft>
                <a:spcPts val="0"/>
              </a:spcAft>
              <a:buSzPts val="2800"/>
              <a:buNone/>
              <a:defRPr/>
            </a:lvl5pPr>
            <a:lvl6pPr lvl="5" rtl="0">
              <a:spcBef>
                <a:spcPts val="1067"/>
              </a:spcBef>
              <a:spcAft>
                <a:spcPts val="0"/>
              </a:spcAft>
              <a:buSzPts val="2800"/>
              <a:buNone/>
              <a:defRPr/>
            </a:lvl6pPr>
            <a:lvl7pPr lvl="6" rtl="0">
              <a:spcBef>
                <a:spcPts val="1067"/>
              </a:spcBef>
              <a:spcAft>
                <a:spcPts val="0"/>
              </a:spcAft>
              <a:buSzPts val="2800"/>
              <a:buNone/>
              <a:defRPr/>
            </a:lvl7pPr>
            <a:lvl8pPr lvl="7" rtl="0">
              <a:spcBef>
                <a:spcPts val="1067"/>
              </a:spcBef>
              <a:spcAft>
                <a:spcPts val="0"/>
              </a:spcAft>
              <a:buSzPts val="2800"/>
              <a:buNone/>
              <a:defRPr/>
            </a:lvl8pPr>
            <a:lvl9pPr lvl="8" rtl="0">
              <a:spcBef>
                <a:spcPts val="1067"/>
              </a:spcBef>
              <a:spcAft>
                <a:spcPts val="1067"/>
              </a:spcAft>
              <a:buSzPts val="2800"/>
              <a:buNone/>
              <a:defRPr/>
            </a:lvl9pPr>
          </a:lstStyle>
          <a:p>
            <a:endParaRPr/>
          </a:p>
        </p:txBody>
      </p:sp>
      <p:sp>
        <p:nvSpPr>
          <p:cNvPr id="4639" name="Google Shape;4639;p122"/>
          <p:cNvSpPr txBox="1">
            <a:spLocks noGrp="1"/>
          </p:cNvSpPr>
          <p:nvPr>
            <p:ph type="body" idx="1"/>
          </p:nvPr>
        </p:nvSpPr>
        <p:spPr>
          <a:xfrm>
            <a:off x="561200" y="1500933"/>
            <a:ext cx="11179600" cy="49364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a:lvl1pPr>
            <a:lvl2pPr marL="1219170" lvl="1" indent="-474121" rtl="0">
              <a:spcBef>
                <a:spcPts val="1067"/>
              </a:spcBef>
              <a:spcAft>
                <a:spcPts val="0"/>
              </a:spcAft>
              <a:buSzPts val="2000"/>
              <a:buChar char="○"/>
              <a:defRPr/>
            </a:lvl2pPr>
            <a:lvl3pPr marL="1828754" lvl="2" indent="-474121" rtl="0">
              <a:spcBef>
                <a:spcPts val="1067"/>
              </a:spcBef>
              <a:spcAft>
                <a:spcPts val="0"/>
              </a:spcAft>
              <a:buSzPts val="2000"/>
              <a:buChar char="■"/>
              <a:defRPr/>
            </a:lvl3pPr>
            <a:lvl4pPr marL="2438339" lvl="3" indent="-474121" rtl="0">
              <a:spcBef>
                <a:spcPts val="1067"/>
              </a:spcBef>
              <a:spcAft>
                <a:spcPts val="0"/>
              </a:spcAft>
              <a:buSzPts val="2000"/>
              <a:buChar char="●"/>
              <a:defRPr/>
            </a:lvl4pPr>
            <a:lvl5pPr marL="3047924" lvl="4" indent="-474121" rtl="0">
              <a:spcBef>
                <a:spcPts val="1067"/>
              </a:spcBef>
              <a:spcAft>
                <a:spcPts val="0"/>
              </a:spcAft>
              <a:buSzPts val="2000"/>
              <a:buChar char="○"/>
              <a:defRPr/>
            </a:lvl5pPr>
            <a:lvl6pPr marL="3657509" lvl="5" indent="-474121" rtl="0">
              <a:spcBef>
                <a:spcPts val="1067"/>
              </a:spcBef>
              <a:spcAft>
                <a:spcPts val="0"/>
              </a:spcAft>
              <a:buSzPts val="2000"/>
              <a:buChar char="■"/>
              <a:defRPr/>
            </a:lvl6pPr>
            <a:lvl7pPr marL="4267093" lvl="6" indent="-474121" rtl="0">
              <a:spcBef>
                <a:spcPts val="1067"/>
              </a:spcBef>
              <a:spcAft>
                <a:spcPts val="0"/>
              </a:spcAft>
              <a:buSzPts val="2000"/>
              <a:buChar char="●"/>
              <a:defRPr/>
            </a:lvl7pPr>
            <a:lvl8pPr marL="4876678" lvl="7" indent="-474121" rtl="0">
              <a:spcBef>
                <a:spcPts val="1067"/>
              </a:spcBef>
              <a:spcAft>
                <a:spcPts val="0"/>
              </a:spcAft>
              <a:buSzPts val="2000"/>
              <a:buChar char="○"/>
              <a:defRPr/>
            </a:lvl8pPr>
            <a:lvl9pPr marL="5486263" lvl="8" indent="-474121" rtl="0">
              <a:spcBef>
                <a:spcPts val="1067"/>
              </a:spcBef>
              <a:spcAft>
                <a:spcPts val="1067"/>
              </a:spcAft>
              <a:buSzPts val="2000"/>
              <a:buChar char="■"/>
              <a:defRPr/>
            </a:lvl9pPr>
          </a:lstStyle>
          <a:p>
            <a:endParaRPr/>
          </a:p>
        </p:txBody>
      </p:sp>
      <p:sp>
        <p:nvSpPr>
          <p:cNvPr id="4640" name="Google Shape;4640;p122"/>
          <p:cNvSpPr txBox="1">
            <a:spLocks noGrp="1"/>
          </p:cNvSpPr>
          <p:nvPr>
            <p:ph type="subTitle" idx="2"/>
          </p:nvPr>
        </p:nvSpPr>
        <p:spPr>
          <a:xfrm>
            <a:off x="565933" y="1008831"/>
            <a:ext cx="11179600" cy="377476"/>
          </a:xfrm>
          <a:prstGeom prst="rect">
            <a:avLst/>
          </a:prstGeom>
        </p:spPr>
        <p:txBody>
          <a:bodyPr spcFirstLastPara="1" wrap="square" lIns="0" tIns="0" rIns="0" bIns="0" anchor="t" anchorCtr="0">
            <a:spAutoFit/>
          </a:bodyPr>
          <a:lstStyle>
            <a:lvl1pPr lvl="0" rtl="0">
              <a:spcBef>
                <a:spcPts val="0"/>
              </a:spcBef>
              <a:spcAft>
                <a:spcPts val="0"/>
              </a:spcAft>
              <a:buClr>
                <a:schemeClr val="lt1"/>
              </a:buClr>
              <a:buSzPts val="1600"/>
              <a:buNone/>
              <a:defRPr sz="2133" b="1">
                <a:solidFill>
                  <a:schemeClr val="lt1"/>
                </a:solidFill>
                <a:highlight>
                  <a:schemeClr val="dk1"/>
                </a:highlight>
              </a:defRPr>
            </a:lvl1pPr>
            <a:lvl2pPr lvl="1" rtl="0">
              <a:spcBef>
                <a:spcPts val="1067"/>
              </a:spcBef>
              <a:spcAft>
                <a:spcPts val="0"/>
              </a:spcAft>
              <a:buSzPts val="2000"/>
              <a:buNone/>
              <a:defRPr/>
            </a:lvl2pPr>
            <a:lvl3pPr lvl="2" rtl="0">
              <a:spcBef>
                <a:spcPts val="1067"/>
              </a:spcBef>
              <a:spcAft>
                <a:spcPts val="0"/>
              </a:spcAft>
              <a:buSzPts val="2000"/>
              <a:buNone/>
              <a:defRPr/>
            </a:lvl3pPr>
            <a:lvl4pPr lvl="3" rtl="0">
              <a:spcBef>
                <a:spcPts val="1067"/>
              </a:spcBef>
              <a:spcAft>
                <a:spcPts val="0"/>
              </a:spcAft>
              <a:buSzPts val="2000"/>
              <a:buNone/>
              <a:defRPr/>
            </a:lvl4pPr>
            <a:lvl5pPr lvl="4" rtl="0">
              <a:spcBef>
                <a:spcPts val="1067"/>
              </a:spcBef>
              <a:spcAft>
                <a:spcPts val="0"/>
              </a:spcAft>
              <a:buSzPts val="2000"/>
              <a:buNone/>
              <a:defRPr/>
            </a:lvl5pPr>
            <a:lvl6pPr lvl="5" rtl="0">
              <a:spcBef>
                <a:spcPts val="1067"/>
              </a:spcBef>
              <a:spcAft>
                <a:spcPts val="0"/>
              </a:spcAft>
              <a:buSzPts val="2000"/>
              <a:buNone/>
              <a:defRPr/>
            </a:lvl6pPr>
            <a:lvl7pPr lvl="6" rtl="0">
              <a:spcBef>
                <a:spcPts val="1067"/>
              </a:spcBef>
              <a:spcAft>
                <a:spcPts val="0"/>
              </a:spcAft>
              <a:buSzPts val="2000"/>
              <a:buNone/>
              <a:defRPr/>
            </a:lvl7pPr>
            <a:lvl8pPr lvl="7" rtl="0">
              <a:spcBef>
                <a:spcPts val="1067"/>
              </a:spcBef>
              <a:spcAft>
                <a:spcPts val="0"/>
              </a:spcAft>
              <a:buSzPts val="2000"/>
              <a:buNone/>
              <a:defRPr/>
            </a:lvl8pPr>
            <a:lvl9pPr lvl="8" rtl="0">
              <a:spcBef>
                <a:spcPts val="1067"/>
              </a:spcBef>
              <a:spcAft>
                <a:spcPts val="1067"/>
              </a:spcAft>
              <a:buSzPts val="2000"/>
              <a:buNone/>
              <a:defRPr/>
            </a:lvl9pPr>
          </a:lstStyle>
          <a:p>
            <a:endParaRPr/>
          </a:p>
        </p:txBody>
      </p:sp>
    </p:spTree>
    <p:extLst>
      <p:ext uri="{BB962C8B-B14F-4D97-AF65-F5344CB8AC3E}">
        <p14:creationId xmlns:p14="http://schemas.microsoft.com/office/powerpoint/2010/main" val="617616616"/>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20 Headline with 3 column" preserve="1">
  <p:cSld name="20 Headline with 3 column">
    <p:spTree>
      <p:nvGrpSpPr>
        <p:cNvPr id="1" name="Shape 4641"/>
        <p:cNvGrpSpPr/>
        <p:nvPr/>
      </p:nvGrpSpPr>
      <p:grpSpPr>
        <a:xfrm>
          <a:off x="0" y="0"/>
          <a:ext cx="0" cy="0"/>
          <a:chOff x="0" y="0"/>
          <a:chExt cx="0" cy="0"/>
        </a:xfrm>
      </p:grpSpPr>
      <p:sp>
        <p:nvSpPr>
          <p:cNvPr id="4642" name="Google Shape;4642;p123"/>
          <p:cNvSpPr txBox="1">
            <a:spLocks noGrp="1"/>
          </p:cNvSpPr>
          <p:nvPr>
            <p:ph type="body" idx="1"/>
          </p:nvPr>
        </p:nvSpPr>
        <p:spPr>
          <a:xfrm>
            <a:off x="8287333" y="1550700"/>
            <a:ext cx="3204800" cy="4268800"/>
          </a:xfrm>
          <a:prstGeom prst="rect">
            <a:avLst/>
          </a:prstGeom>
          <a:noFill/>
          <a:ln>
            <a:noFill/>
          </a:ln>
        </p:spPr>
        <p:txBody>
          <a:bodyPr spcFirstLastPara="1" wrap="square" lIns="91425" tIns="91425" rIns="91425" bIns="91425" anchor="t" anchorCtr="0">
            <a:noAutofit/>
          </a:bodyPr>
          <a:lstStyle>
            <a:lvl1pPr marL="609585" marR="0" lvl="0" indent="-304792" algn="l" rtl="0">
              <a:lnSpc>
                <a:spcPct val="115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1pPr>
            <a:lvl2pPr marL="1219170" marR="0" lvl="1"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2pPr>
            <a:lvl3pPr marL="1828754" marR="0" lvl="2"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3pPr>
            <a:lvl4pPr marL="2438339" marR="0" lvl="3"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4pPr>
            <a:lvl5pPr marL="3047924" marR="0" lvl="4"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5pPr>
            <a:lvl6pPr marL="3657509" marR="0" lvl="5"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6pPr>
            <a:lvl7pPr marL="4267093" marR="0" lvl="6"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7pPr>
            <a:lvl8pPr marL="4876678" marR="0" lvl="7"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8pPr>
            <a:lvl9pPr marL="5486263" marR="0" lvl="8" indent="-304792" algn="l" rtl="0">
              <a:lnSpc>
                <a:spcPct val="115000"/>
              </a:lnSpc>
              <a:spcBef>
                <a:spcPts val="2133"/>
              </a:spcBef>
              <a:spcAft>
                <a:spcPts val="2133"/>
              </a:spcAft>
              <a:buClr>
                <a:srgbClr val="000000"/>
              </a:buClr>
              <a:buSzPts val="1400"/>
              <a:buFont typeface="Arial"/>
              <a:buNone/>
              <a:defRPr sz="1600" b="0" i="0" u="none" strike="noStrike" cap="none">
                <a:solidFill>
                  <a:srgbClr val="000000"/>
                </a:solidFill>
                <a:latin typeface="Arial"/>
                <a:ea typeface="Arial"/>
                <a:cs typeface="Arial"/>
                <a:sym typeface="Arial"/>
              </a:defRPr>
            </a:lvl9pPr>
          </a:lstStyle>
          <a:p>
            <a:endParaRPr/>
          </a:p>
        </p:txBody>
      </p:sp>
      <p:sp>
        <p:nvSpPr>
          <p:cNvPr id="4643" name="Google Shape;4643;p123"/>
          <p:cNvSpPr txBox="1">
            <a:spLocks noGrp="1"/>
          </p:cNvSpPr>
          <p:nvPr>
            <p:ph type="body" idx="2"/>
          </p:nvPr>
        </p:nvSpPr>
        <p:spPr>
          <a:xfrm>
            <a:off x="4366067" y="1579553"/>
            <a:ext cx="3204800" cy="4268800"/>
          </a:xfrm>
          <a:prstGeom prst="rect">
            <a:avLst/>
          </a:prstGeom>
          <a:noFill/>
          <a:ln>
            <a:noFill/>
          </a:ln>
        </p:spPr>
        <p:txBody>
          <a:bodyPr spcFirstLastPara="1" wrap="square" lIns="91425" tIns="91425" rIns="91425" bIns="91425" anchor="t" anchorCtr="0">
            <a:noAutofit/>
          </a:bodyPr>
          <a:lstStyle>
            <a:lvl1pPr marL="609585" marR="0" lvl="0" indent="-304792" algn="l" rtl="0">
              <a:lnSpc>
                <a:spcPct val="115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1pPr>
            <a:lvl2pPr marL="1219170" marR="0" lvl="1"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2pPr>
            <a:lvl3pPr marL="1828754" marR="0" lvl="2"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3pPr>
            <a:lvl4pPr marL="2438339" marR="0" lvl="3"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4pPr>
            <a:lvl5pPr marL="3047924" marR="0" lvl="4"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5pPr>
            <a:lvl6pPr marL="3657509" marR="0" lvl="5"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6pPr>
            <a:lvl7pPr marL="4267093" marR="0" lvl="6"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7pPr>
            <a:lvl8pPr marL="4876678" marR="0" lvl="7"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8pPr>
            <a:lvl9pPr marL="5486263" marR="0" lvl="8" indent="-304792" algn="l" rtl="0">
              <a:lnSpc>
                <a:spcPct val="115000"/>
              </a:lnSpc>
              <a:spcBef>
                <a:spcPts val="2133"/>
              </a:spcBef>
              <a:spcAft>
                <a:spcPts val="2133"/>
              </a:spcAft>
              <a:buClr>
                <a:srgbClr val="000000"/>
              </a:buClr>
              <a:buSzPts val="1400"/>
              <a:buFont typeface="Arial"/>
              <a:buNone/>
              <a:defRPr sz="1600" b="0" i="0" u="none" strike="noStrike" cap="none">
                <a:solidFill>
                  <a:srgbClr val="000000"/>
                </a:solidFill>
                <a:latin typeface="Arial"/>
                <a:ea typeface="Arial"/>
                <a:cs typeface="Arial"/>
                <a:sym typeface="Arial"/>
              </a:defRPr>
            </a:lvl9pPr>
          </a:lstStyle>
          <a:p>
            <a:endParaRPr/>
          </a:p>
        </p:txBody>
      </p:sp>
      <p:sp>
        <p:nvSpPr>
          <p:cNvPr id="4644" name="Google Shape;4644;p123"/>
          <p:cNvSpPr txBox="1">
            <a:spLocks noGrp="1"/>
          </p:cNvSpPr>
          <p:nvPr>
            <p:ph type="body" idx="3"/>
          </p:nvPr>
        </p:nvSpPr>
        <p:spPr>
          <a:xfrm>
            <a:off x="540500" y="1606433"/>
            <a:ext cx="3204800" cy="4268800"/>
          </a:xfrm>
          <a:prstGeom prst="rect">
            <a:avLst/>
          </a:prstGeom>
          <a:noFill/>
          <a:ln>
            <a:noFill/>
          </a:ln>
        </p:spPr>
        <p:txBody>
          <a:bodyPr spcFirstLastPara="1" wrap="square" lIns="91425" tIns="91425" rIns="91425" bIns="91425" anchor="t" anchorCtr="0">
            <a:noAutofit/>
          </a:bodyPr>
          <a:lstStyle>
            <a:lvl1pPr marL="609585" marR="0" lvl="0" indent="-304792" algn="l" rtl="0">
              <a:lnSpc>
                <a:spcPct val="115000"/>
              </a:lnSpc>
              <a:spcBef>
                <a:spcPts val="0"/>
              </a:spcBef>
              <a:spcAft>
                <a:spcPts val="0"/>
              </a:spcAft>
              <a:buClr>
                <a:srgbClr val="000000"/>
              </a:buClr>
              <a:buSzPts val="1400"/>
              <a:buFont typeface="Arial"/>
              <a:buNone/>
              <a:defRPr sz="1867" b="0" i="0" u="none" strike="noStrike" cap="none">
                <a:solidFill>
                  <a:srgbClr val="000000"/>
                </a:solidFill>
                <a:latin typeface="Arial"/>
                <a:ea typeface="Arial"/>
                <a:cs typeface="Arial"/>
                <a:sym typeface="Arial"/>
              </a:defRPr>
            </a:lvl1pPr>
            <a:lvl2pPr marL="1219170" marR="0" lvl="1"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2pPr>
            <a:lvl3pPr marL="1828754" marR="0" lvl="2"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3pPr>
            <a:lvl4pPr marL="2438339" marR="0" lvl="3"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4pPr>
            <a:lvl5pPr marL="3047924" marR="0" lvl="4"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5pPr>
            <a:lvl6pPr marL="3657509" marR="0" lvl="5"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6pPr>
            <a:lvl7pPr marL="4267093" marR="0" lvl="6"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7pPr>
            <a:lvl8pPr marL="4876678" marR="0" lvl="7" indent="-304792" algn="l" rtl="0">
              <a:lnSpc>
                <a:spcPct val="115000"/>
              </a:lnSpc>
              <a:spcBef>
                <a:spcPts val="2133"/>
              </a:spcBef>
              <a:spcAft>
                <a:spcPts val="0"/>
              </a:spcAft>
              <a:buClr>
                <a:srgbClr val="000000"/>
              </a:buClr>
              <a:buSzPts val="1400"/>
              <a:buFont typeface="Arial"/>
              <a:buNone/>
              <a:defRPr sz="1600" b="0" i="0" u="none" strike="noStrike" cap="none">
                <a:solidFill>
                  <a:srgbClr val="000000"/>
                </a:solidFill>
                <a:latin typeface="Arial"/>
                <a:ea typeface="Arial"/>
                <a:cs typeface="Arial"/>
                <a:sym typeface="Arial"/>
              </a:defRPr>
            </a:lvl8pPr>
            <a:lvl9pPr marL="5486263" marR="0" lvl="8" indent="-304792" algn="l" rtl="0">
              <a:lnSpc>
                <a:spcPct val="115000"/>
              </a:lnSpc>
              <a:spcBef>
                <a:spcPts val="2133"/>
              </a:spcBef>
              <a:spcAft>
                <a:spcPts val="2133"/>
              </a:spcAft>
              <a:buClr>
                <a:srgbClr val="000000"/>
              </a:buClr>
              <a:buSzPts val="1400"/>
              <a:buFont typeface="Arial"/>
              <a:buNone/>
              <a:defRPr sz="1600" b="0" i="0" u="none" strike="noStrike" cap="none">
                <a:solidFill>
                  <a:srgbClr val="000000"/>
                </a:solidFill>
                <a:latin typeface="Arial"/>
                <a:ea typeface="Arial"/>
                <a:cs typeface="Arial"/>
                <a:sym typeface="Arial"/>
              </a:defRPr>
            </a:lvl9pPr>
          </a:lstStyle>
          <a:p>
            <a:endParaRPr/>
          </a:p>
        </p:txBody>
      </p:sp>
      <p:sp>
        <p:nvSpPr>
          <p:cNvPr id="4645" name="Google Shape;4645;p123"/>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Arial"/>
              <a:buNone/>
              <a:defRPr sz="4000" b="1" i="0" u="none" strike="noStrike" cap="none">
                <a:solidFill>
                  <a:schemeClr val="dk1"/>
                </a:solidFill>
                <a:highlight>
                  <a:schemeClr val="accent1"/>
                </a:highlight>
                <a:latin typeface="Arial"/>
                <a:ea typeface="Arial"/>
                <a:cs typeface="Arial"/>
                <a:sym typeface="Arial"/>
              </a:defRPr>
            </a:lvl1pPr>
            <a:lvl2pPr lvl="1" algn="l" rtl="0">
              <a:lnSpc>
                <a:spcPct val="100000"/>
              </a:lnSpc>
              <a:spcBef>
                <a:spcPts val="0"/>
              </a:spcBef>
              <a:spcAft>
                <a:spcPts val="0"/>
              </a:spcAft>
              <a:buClr>
                <a:schemeClr val="dk1"/>
              </a:buClr>
              <a:buSzPts val="3000"/>
              <a:buFont typeface="Arial"/>
              <a:buNone/>
              <a:defRPr sz="4000" b="1">
                <a:solidFill>
                  <a:schemeClr val="dk1"/>
                </a:solidFill>
              </a:defRPr>
            </a:lvl2pPr>
            <a:lvl3pPr lvl="2" algn="l" rtl="0">
              <a:lnSpc>
                <a:spcPct val="100000"/>
              </a:lnSpc>
              <a:spcBef>
                <a:spcPts val="0"/>
              </a:spcBef>
              <a:spcAft>
                <a:spcPts val="0"/>
              </a:spcAft>
              <a:buClr>
                <a:schemeClr val="dk1"/>
              </a:buClr>
              <a:buSzPts val="3000"/>
              <a:buFont typeface="Arial"/>
              <a:buNone/>
              <a:defRPr sz="4000" b="1">
                <a:solidFill>
                  <a:schemeClr val="dk1"/>
                </a:solidFill>
              </a:defRPr>
            </a:lvl3pPr>
            <a:lvl4pPr lvl="3" algn="l" rtl="0">
              <a:lnSpc>
                <a:spcPct val="100000"/>
              </a:lnSpc>
              <a:spcBef>
                <a:spcPts val="0"/>
              </a:spcBef>
              <a:spcAft>
                <a:spcPts val="0"/>
              </a:spcAft>
              <a:buClr>
                <a:schemeClr val="dk1"/>
              </a:buClr>
              <a:buSzPts val="3000"/>
              <a:buFont typeface="Arial"/>
              <a:buNone/>
              <a:defRPr sz="4000" b="1">
                <a:solidFill>
                  <a:schemeClr val="dk1"/>
                </a:solidFill>
              </a:defRPr>
            </a:lvl4pPr>
            <a:lvl5pPr lvl="4" algn="l" rtl="0">
              <a:lnSpc>
                <a:spcPct val="100000"/>
              </a:lnSpc>
              <a:spcBef>
                <a:spcPts val="0"/>
              </a:spcBef>
              <a:spcAft>
                <a:spcPts val="0"/>
              </a:spcAft>
              <a:buClr>
                <a:schemeClr val="dk1"/>
              </a:buClr>
              <a:buSzPts val="3000"/>
              <a:buFont typeface="Arial"/>
              <a:buNone/>
              <a:defRPr sz="4000" b="1">
                <a:solidFill>
                  <a:schemeClr val="dk1"/>
                </a:solidFill>
              </a:defRPr>
            </a:lvl5pPr>
            <a:lvl6pPr lvl="5" algn="l" rtl="0">
              <a:lnSpc>
                <a:spcPct val="100000"/>
              </a:lnSpc>
              <a:spcBef>
                <a:spcPts val="0"/>
              </a:spcBef>
              <a:spcAft>
                <a:spcPts val="0"/>
              </a:spcAft>
              <a:buClr>
                <a:schemeClr val="dk1"/>
              </a:buClr>
              <a:buSzPts val="3000"/>
              <a:buFont typeface="Arial"/>
              <a:buNone/>
              <a:defRPr sz="4000" b="1">
                <a:solidFill>
                  <a:schemeClr val="dk1"/>
                </a:solidFill>
              </a:defRPr>
            </a:lvl6pPr>
            <a:lvl7pPr lvl="6" algn="l" rtl="0">
              <a:lnSpc>
                <a:spcPct val="100000"/>
              </a:lnSpc>
              <a:spcBef>
                <a:spcPts val="0"/>
              </a:spcBef>
              <a:spcAft>
                <a:spcPts val="0"/>
              </a:spcAft>
              <a:buClr>
                <a:schemeClr val="dk1"/>
              </a:buClr>
              <a:buSzPts val="3000"/>
              <a:buFont typeface="Arial"/>
              <a:buNone/>
              <a:defRPr sz="4000" b="1">
                <a:solidFill>
                  <a:schemeClr val="dk1"/>
                </a:solidFill>
              </a:defRPr>
            </a:lvl7pPr>
            <a:lvl8pPr lvl="7" algn="l" rtl="0">
              <a:lnSpc>
                <a:spcPct val="100000"/>
              </a:lnSpc>
              <a:spcBef>
                <a:spcPts val="0"/>
              </a:spcBef>
              <a:spcAft>
                <a:spcPts val="0"/>
              </a:spcAft>
              <a:buClr>
                <a:schemeClr val="dk1"/>
              </a:buClr>
              <a:buSzPts val="3000"/>
              <a:buFont typeface="Arial"/>
              <a:buNone/>
              <a:defRPr sz="4000" b="1">
                <a:solidFill>
                  <a:schemeClr val="dk1"/>
                </a:solidFill>
              </a:defRPr>
            </a:lvl8pPr>
            <a:lvl9pPr lvl="8" algn="l" rtl="0">
              <a:lnSpc>
                <a:spcPct val="100000"/>
              </a:lnSpc>
              <a:spcBef>
                <a:spcPts val="0"/>
              </a:spcBef>
              <a:spcAft>
                <a:spcPts val="0"/>
              </a:spcAft>
              <a:buClr>
                <a:schemeClr val="dk1"/>
              </a:buClr>
              <a:buSzPts val="3000"/>
              <a:buFont typeface="Arial"/>
              <a:buNone/>
              <a:defRPr sz="4000" b="1">
                <a:solidFill>
                  <a:schemeClr val="dk1"/>
                </a:solidFill>
              </a:defRPr>
            </a:lvl9pPr>
          </a:lstStyle>
          <a:p>
            <a:endParaRPr/>
          </a:p>
        </p:txBody>
      </p:sp>
    </p:spTree>
    <p:extLst>
      <p:ext uri="{BB962C8B-B14F-4D97-AF65-F5344CB8AC3E}">
        <p14:creationId xmlns:p14="http://schemas.microsoft.com/office/powerpoint/2010/main" val="336539940"/>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23: Title and text — white 2" preserve="1">
  <p:cSld name="23: Title and text — white 2">
    <p:spTree>
      <p:nvGrpSpPr>
        <p:cNvPr id="1" name="Shape 4646"/>
        <p:cNvGrpSpPr/>
        <p:nvPr/>
      </p:nvGrpSpPr>
      <p:grpSpPr>
        <a:xfrm>
          <a:off x="0" y="0"/>
          <a:ext cx="0" cy="0"/>
          <a:chOff x="0" y="0"/>
          <a:chExt cx="0" cy="0"/>
        </a:xfrm>
      </p:grpSpPr>
      <p:sp>
        <p:nvSpPr>
          <p:cNvPr id="4647" name="Google Shape;4647;p124"/>
          <p:cNvSpPr txBox="1">
            <a:spLocks noGrp="1"/>
          </p:cNvSpPr>
          <p:nvPr>
            <p:ph type="title"/>
          </p:nvPr>
        </p:nvSpPr>
        <p:spPr>
          <a:xfrm>
            <a:off x="560833" y="426733"/>
            <a:ext cx="11215200" cy="582000"/>
          </a:xfrm>
          <a:prstGeom prst="rect">
            <a:avLst/>
          </a:prstGeom>
        </p:spPr>
        <p:txBody>
          <a:bodyPr spcFirstLastPara="1" wrap="square" lIns="0" tIns="0" rIns="0" bIns="0" anchor="t" anchorCtr="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1067"/>
              </a:spcBef>
              <a:spcAft>
                <a:spcPts val="0"/>
              </a:spcAft>
              <a:buSzPts val="2800"/>
              <a:buNone/>
              <a:defRPr/>
            </a:lvl3pPr>
            <a:lvl4pPr lvl="3" rtl="0">
              <a:spcBef>
                <a:spcPts val="1067"/>
              </a:spcBef>
              <a:spcAft>
                <a:spcPts val="0"/>
              </a:spcAft>
              <a:buSzPts val="2800"/>
              <a:buNone/>
              <a:defRPr/>
            </a:lvl4pPr>
            <a:lvl5pPr lvl="4" rtl="0">
              <a:spcBef>
                <a:spcPts val="1067"/>
              </a:spcBef>
              <a:spcAft>
                <a:spcPts val="0"/>
              </a:spcAft>
              <a:buSzPts val="2800"/>
              <a:buNone/>
              <a:defRPr/>
            </a:lvl5pPr>
            <a:lvl6pPr lvl="5" rtl="0">
              <a:spcBef>
                <a:spcPts val="1067"/>
              </a:spcBef>
              <a:spcAft>
                <a:spcPts val="0"/>
              </a:spcAft>
              <a:buSzPts val="2800"/>
              <a:buNone/>
              <a:defRPr/>
            </a:lvl6pPr>
            <a:lvl7pPr lvl="6" rtl="0">
              <a:spcBef>
                <a:spcPts val="1067"/>
              </a:spcBef>
              <a:spcAft>
                <a:spcPts val="0"/>
              </a:spcAft>
              <a:buSzPts val="2800"/>
              <a:buNone/>
              <a:defRPr/>
            </a:lvl7pPr>
            <a:lvl8pPr lvl="7" rtl="0">
              <a:spcBef>
                <a:spcPts val="1067"/>
              </a:spcBef>
              <a:spcAft>
                <a:spcPts val="0"/>
              </a:spcAft>
              <a:buSzPts val="2800"/>
              <a:buNone/>
              <a:defRPr/>
            </a:lvl8pPr>
            <a:lvl9pPr lvl="8" rtl="0">
              <a:spcBef>
                <a:spcPts val="1067"/>
              </a:spcBef>
              <a:spcAft>
                <a:spcPts val="1067"/>
              </a:spcAft>
              <a:buSzPts val="2800"/>
              <a:buNone/>
              <a:defRPr/>
            </a:lvl9pPr>
          </a:lstStyle>
          <a:p>
            <a:endParaRPr/>
          </a:p>
        </p:txBody>
      </p:sp>
      <p:sp>
        <p:nvSpPr>
          <p:cNvPr id="4648" name="Google Shape;4648;p124"/>
          <p:cNvSpPr txBox="1">
            <a:spLocks noGrp="1"/>
          </p:cNvSpPr>
          <p:nvPr>
            <p:ph type="body" idx="1"/>
          </p:nvPr>
        </p:nvSpPr>
        <p:spPr>
          <a:xfrm>
            <a:off x="561200" y="1326067"/>
            <a:ext cx="11179600" cy="5111200"/>
          </a:xfrm>
          <a:prstGeom prst="rect">
            <a:avLst/>
          </a:prstGeom>
        </p:spPr>
        <p:txBody>
          <a:bodyPr spcFirstLastPara="1" wrap="square" lIns="0" tIns="0" rIns="0" bIns="0" anchor="t" anchorCtr="0">
            <a:noAutofit/>
          </a:bodyPr>
          <a:lstStyle>
            <a:lvl1pPr marL="609585" lvl="0" indent="-474121" rtl="0">
              <a:spcBef>
                <a:spcPts val="0"/>
              </a:spcBef>
              <a:spcAft>
                <a:spcPts val="0"/>
              </a:spcAft>
              <a:buSzPts val="2000"/>
              <a:buChar char="●"/>
              <a:defRPr/>
            </a:lvl1pPr>
            <a:lvl2pPr marL="1219170" lvl="1" indent="-474121" rtl="0">
              <a:spcBef>
                <a:spcPts val="1067"/>
              </a:spcBef>
              <a:spcAft>
                <a:spcPts val="0"/>
              </a:spcAft>
              <a:buSzPts val="2000"/>
              <a:buChar char="○"/>
              <a:defRPr/>
            </a:lvl2pPr>
            <a:lvl3pPr marL="1828754" lvl="2" indent="-474121" rtl="0">
              <a:spcBef>
                <a:spcPts val="1067"/>
              </a:spcBef>
              <a:spcAft>
                <a:spcPts val="0"/>
              </a:spcAft>
              <a:buSzPts val="2000"/>
              <a:buChar char="■"/>
              <a:defRPr/>
            </a:lvl3pPr>
            <a:lvl4pPr marL="2438339" lvl="3" indent="-474121" rtl="0">
              <a:spcBef>
                <a:spcPts val="1067"/>
              </a:spcBef>
              <a:spcAft>
                <a:spcPts val="0"/>
              </a:spcAft>
              <a:buSzPts val="2000"/>
              <a:buChar char="●"/>
              <a:defRPr/>
            </a:lvl4pPr>
            <a:lvl5pPr marL="3047924" lvl="4" indent="-474121" rtl="0">
              <a:spcBef>
                <a:spcPts val="1067"/>
              </a:spcBef>
              <a:spcAft>
                <a:spcPts val="0"/>
              </a:spcAft>
              <a:buSzPts val="2000"/>
              <a:buChar char="○"/>
              <a:defRPr/>
            </a:lvl5pPr>
            <a:lvl6pPr marL="3657509" lvl="5" indent="-474121" rtl="0">
              <a:spcBef>
                <a:spcPts val="1067"/>
              </a:spcBef>
              <a:spcAft>
                <a:spcPts val="0"/>
              </a:spcAft>
              <a:buSzPts val="2000"/>
              <a:buChar char="■"/>
              <a:defRPr/>
            </a:lvl6pPr>
            <a:lvl7pPr marL="4267093" lvl="6" indent="-474121" rtl="0">
              <a:spcBef>
                <a:spcPts val="1067"/>
              </a:spcBef>
              <a:spcAft>
                <a:spcPts val="0"/>
              </a:spcAft>
              <a:buSzPts val="2000"/>
              <a:buChar char="●"/>
              <a:defRPr/>
            </a:lvl7pPr>
            <a:lvl8pPr marL="4876678" lvl="7" indent="-474121" rtl="0">
              <a:spcBef>
                <a:spcPts val="1067"/>
              </a:spcBef>
              <a:spcAft>
                <a:spcPts val="0"/>
              </a:spcAft>
              <a:buSzPts val="2000"/>
              <a:buChar char="○"/>
              <a:defRPr/>
            </a:lvl8pPr>
            <a:lvl9pPr marL="5486263" lvl="8" indent="-474121" rtl="0">
              <a:spcBef>
                <a:spcPts val="1067"/>
              </a:spcBef>
              <a:spcAft>
                <a:spcPts val="1067"/>
              </a:spcAft>
              <a:buSzPts val="2000"/>
              <a:buChar char="■"/>
              <a:defRPr/>
            </a:lvl9pPr>
          </a:lstStyle>
          <a:p>
            <a:endParaRPr/>
          </a:p>
        </p:txBody>
      </p:sp>
    </p:spTree>
    <p:extLst>
      <p:ext uri="{BB962C8B-B14F-4D97-AF65-F5344CB8AC3E}">
        <p14:creationId xmlns:p14="http://schemas.microsoft.com/office/powerpoint/2010/main" val="11903856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3: Title, text, with subtitle, photos, 4 column" preserve="1">
  <p:cSld name="23: Title, text, with subtitle, photos, 4 column">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559667" y="420433"/>
            <a:ext cx="3225200" cy="763600"/>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3200"/>
              <a:buFont typeface="Arial"/>
              <a:buNone/>
              <a:defRPr b="1" i="0" u="none" strike="noStrike" cap="none">
                <a:solidFill>
                  <a:schemeClr val="dk1"/>
                </a:solidFill>
                <a:highlight>
                  <a:schemeClr val="accent1"/>
                </a:highlight>
                <a:latin typeface="Arial"/>
                <a:ea typeface="Arial"/>
                <a:cs typeface="Arial"/>
                <a:sym typeface="Arial"/>
              </a:defRPr>
            </a:lvl1pPr>
            <a:lvl2pPr lvl="1" algn="l">
              <a:lnSpc>
                <a:spcPct val="90000"/>
              </a:lnSpc>
              <a:spcBef>
                <a:spcPts val="1067"/>
              </a:spcBef>
              <a:spcAft>
                <a:spcPts val="0"/>
              </a:spcAft>
              <a:buClr>
                <a:schemeClr val="dk1"/>
              </a:buClr>
              <a:buSzPts val="3200"/>
              <a:buFont typeface="Arial"/>
              <a:buNone/>
              <a:defRPr sz="4267" b="1">
                <a:solidFill>
                  <a:schemeClr val="dk1"/>
                </a:solidFill>
              </a:defRPr>
            </a:lvl2pPr>
            <a:lvl3pPr lvl="2" algn="l">
              <a:lnSpc>
                <a:spcPct val="90000"/>
              </a:lnSpc>
              <a:spcBef>
                <a:spcPts val="0"/>
              </a:spcBef>
              <a:spcAft>
                <a:spcPts val="0"/>
              </a:spcAft>
              <a:buClr>
                <a:schemeClr val="dk1"/>
              </a:buClr>
              <a:buSzPts val="3200"/>
              <a:buFont typeface="Arial"/>
              <a:buNone/>
              <a:defRPr sz="4267" b="1">
                <a:solidFill>
                  <a:schemeClr val="dk1"/>
                </a:solidFill>
              </a:defRPr>
            </a:lvl3pPr>
            <a:lvl4pPr lvl="3" algn="l">
              <a:lnSpc>
                <a:spcPct val="90000"/>
              </a:lnSpc>
              <a:spcBef>
                <a:spcPts val="0"/>
              </a:spcBef>
              <a:spcAft>
                <a:spcPts val="0"/>
              </a:spcAft>
              <a:buClr>
                <a:schemeClr val="dk1"/>
              </a:buClr>
              <a:buSzPts val="3200"/>
              <a:buFont typeface="Arial"/>
              <a:buNone/>
              <a:defRPr sz="4267" b="1">
                <a:solidFill>
                  <a:schemeClr val="dk1"/>
                </a:solidFill>
              </a:defRPr>
            </a:lvl4pPr>
            <a:lvl5pPr lvl="4" algn="l">
              <a:lnSpc>
                <a:spcPct val="90000"/>
              </a:lnSpc>
              <a:spcBef>
                <a:spcPts val="0"/>
              </a:spcBef>
              <a:spcAft>
                <a:spcPts val="0"/>
              </a:spcAft>
              <a:buClr>
                <a:schemeClr val="dk1"/>
              </a:buClr>
              <a:buSzPts val="3200"/>
              <a:buFont typeface="Arial"/>
              <a:buNone/>
              <a:defRPr sz="4267" b="1">
                <a:solidFill>
                  <a:schemeClr val="dk1"/>
                </a:solidFill>
              </a:defRPr>
            </a:lvl5pPr>
            <a:lvl6pPr lvl="5" algn="l">
              <a:lnSpc>
                <a:spcPct val="90000"/>
              </a:lnSpc>
              <a:spcBef>
                <a:spcPts val="0"/>
              </a:spcBef>
              <a:spcAft>
                <a:spcPts val="0"/>
              </a:spcAft>
              <a:buClr>
                <a:schemeClr val="dk1"/>
              </a:buClr>
              <a:buSzPts val="3200"/>
              <a:buFont typeface="Arial"/>
              <a:buNone/>
              <a:defRPr sz="4267" b="1">
                <a:solidFill>
                  <a:schemeClr val="dk1"/>
                </a:solidFill>
              </a:defRPr>
            </a:lvl6pPr>
            <a:lvl7pPr lvl="6" algn="l">
              <a:lnSpc>
                <a:spcPct val="90000"/>
              </a:lnSpc>
              <a:spcBef>
                <a:spcPts val="0"/>
              </a:spcBef>
              <a:spcAft>
                <a:spcPts val="0"/>
              </a:spcAft>
              <a:buClr>
                <a:schemeClr val="dk1"/>
              </a:buClr>
              <a:buSzPts val="3200"/>
              <a:buFont typeface="Arial"/>
              <a:buNone/>
              <a:defRPr sz="4267" b="1">
                <a:solidFill>
                  <a:schemeClr val="dk1"/>
                </a:solidFill>
              </a:defRPr>
            </a:lvl7pPr>
            <a:lvl8pPr lvl="7" algn="l">
              <a:lnSpc>
                <a:spcPct val="90000"/>
              </a:lnSpc>
              <a:spcBef>
                <a:spcPts val="0"/>
              </a:spcBef>
              <a:spcAft>
                <a:spcPts val="0"/>
              </a:spcAft>
              <a:buClr>
                <a:schemeClr val="dk1"/>
              </a:buClr>
              <a:buSzPts val="3200"/>
              <a:buFont typeface="Arial"/>
              <a:buNone/>
              <a:defRPr sz="4267" b="1">
                <a:solidFill>
                  <a:schemeClr val="dk1"/>
                </a:solidFill>
              </a:defRPr>
            </a:lvl8pPr>
            <a:lvl9pPr lvl="8" algn="l">
              <a:lnSpc>
                <a:spcPct val="90000"/>
              </a:lnSpc>
              <a:spcBef>
                <a:spcPts val="0"/>
              </a:spcBef>
              <a:spcAft>
                <a:spcPts val="0"/>
              </a:spcAft>
              <a:buClr>
                <a:schemeClr val="dk1"/>
              </a:buClr>
              <a:buSzPts val="3200"/>
              <a:buFont typeface="Arial"/>
              <a:buNone/>
              <a:defRPr sz="4267" b="1">
                <a:solidFill>
                  <a:schemeClr val="dk1"/>
                </a:solidFill>
              </a:defRPr>
            </a:lvl9pPr>
          </a:lstStyle>
          <a:p>
            <a:endParaRPr/>
          </a:p>
        </p:txBody>
      </p:sp>
      <p:sp>
        <p:nvSpPr>
          <p:cNvPr id="61" name="Google Shape;61;p14"/>
          <p:cNvSpPr>
            <a:spLocks noGrp="1"/>
          </p:cNvSpPr>
          <p:nvPr>
            <p:ph type="pic" idx="2"/>
          </p:nvPr>
        </p:nvSpPr>
        <p:spPr>
          <a:xfrm>
            <a:off x="4474467" y="1187201"/>
            <a:ext cx="2307600" cy="3141200"/>
          </a:xfrm>
          <a:prstGeom prst="rect">
            <a:avLst/>
          </a:prstGeom>
          <a:solidFill>
            <a:schemeClr val="lt2"/>
          </a:solidFill>
          <a:ln>
            <a:noFill/>
          </a:ln>
        </p:spPr>
      </p:sp>
      <p:sp>
        <p:nvSpPr>
          <p:cNvPr id="62" name="Google Shape;62;p14"/>
          <p:cNvSpPr>
            <a:spLocks noGrp="1"/>
          </p:cNvSpPr>
          <p:nvPr>
            <p:ph type="pic" idx="3"/>
          </p:nvPr>
        </p:nvSpPr>
        <p:spPr>
          <a:xfrm>
            <a:off x="6953940" y="1187147"/>
            <a:ext cx="2307600" cy="3141200"/>
          </a:xfrm>
          <a:prstGeom prst="rect">
            <a:avLst/>
          </a:prstGeom>
          <a:solidFill>
            <a:schemeClr val="lt2"/>
          </a:solidFill>
          <a:ln>
            <a:noFill/>
          </a:ln>
        </p:spPr>
      </p:sp>
      <p:sp>
        <p:nvSpPr>
          <p:cNvPr id="63" name="Google Shape;63;p14"/>
          <p:cNvSpPr>
            <a:spLocks noGrp="1"/>
          </p:cNvSpPr>
          <p:nvPr>
            <p:ph type="pic" idx="4"/>
          </p:nvPr>
        </p:nvSpPr>
        <p:spPr>
          <a:xfrm>
            <a:off x="9433431" y="1187183"/>
            <a:ext cx="2307600" cy="3141200"/>
          </a:xfrm>
          <a:prstGeom prst="rect">
            <a:avLst/>
          </a:prstGeom>
          <a:solidFill>
            <a:schemeClr val="lt2"/>
          </a:solidFill>
          <a:ln>
            <a:noFill/>
          </a:ln>
        </p:spPr>
      </p:sp>
      <p:sp>
        <p:nvSpPr>
          <p:cNvPr id="64" name="Google Shape;64;p14"/>
          <p:cNvSpPr txBox="1">
            <a:spLocks noGrp="1"/>
          </p:cNvSpPr>
          <p:nvPr>
            <p:ph type="body" idx="1"/>
          </p:nvPr>
        </p:nvSpPr>
        <p:spPr>
          <a:xfrm>
            <a:off x="4474400" y="4651236"/>
            <a:ext cx="2307600" cy="17860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lvl1pPr>
            <a:lvl2pPr marL="1219170" lvl="1" indent="-406390" algn="l">
              <a:lnSpc>
                <a:spcPct val="100000"/>
              </a:lnSpc>
              <a:spcBef>
                <a:spcPts val="533"/>
              </a:spcBef>
              <a:spcAft>
                <a:spcPts val="0"/>
              </a:spcAft>
              <a:buSzPts val="1200"/>
              <a:buChar char="○"/>
              <a:defRPr sz="1600" b="1"/>
            </a:lvl2pPr>
            <a:lvl3pPr marL="1828754" lvl="2" indent="-406390" algn="l">
              <a:lnSpc>
                <a:spcPct val="100000"/>
              </a:lnSpc>
              <a:spcBef>
                <a:spcPts val="533"/>
              </a:spcBef>
              <a:spcAft>
                <a:spcPts val="0"/>
              </a:spcAft>
              <a:buSzPts val="1200"/>
              <a:buChar char="■"/>
              <a:defRPr sz="1600" b="1"/>
            </a:lvl3pPr>
            <a:lvl4pPr marL="2438339" lvl="3" indent="-406390" algn="l">
              <a:lnSpc>
                <a:spcPct val="100000"/>
              </a:lnSpc>
              <a:spcBef>
                <a:spcPts val="533"/>
              </a:spcBef>
              <a:spcAft>
                <a:spcPts val="0"/>
              </a:spcAft>
              <a:buSzPts val="1200"/>
              <a:buChar char="●"/>
              <a:defRPr sz="1600" b="1"/>
            </a:lvl4pPr>
            <a:lvl5pPr marL="3047924" lvl="4" indent="-406390" algn="l">
              <a:lnSpc>
                <a:spcPct val="100000"/>
              </a:lnSpc>
              <a:spcBef>
                <a:spcPts val="533"/>
              </a:spcBef>
              <a:spcAft>
                <a:spcPts val="0"/>
              </a:spcAft>
              <a:buSzPts val="1200"/>
              <a:buChar char="○"/>
              <a:defRPr sz="1600" b="1"/>
            </a:lvl5pPr>
            <a:lvl6pPr marL="3657509" lvl="5" indent="-406390" algn="l">
              <a:lnSpc>
                <a:spcPct val="100000"/>
              </a:lnSpc>
              <a:spcBef>
                <a:spcPts val="533"/>
              </a:spcBef>
              <a:spcAft>
                <a:spcPts val="0"/>
              </a:spcAft>
              <a:buSzPts val="1200"/>
              <a:buChar char="■"/>
              <a:defRPr sz="1600" b="1"/>
            </a:lvl6pPr>
            <a:lvl7pPr marL="4267093" lvl="6" indent="-406390" algn="l">
              <a:lnSpc>
                <a:spcPct val="100000"/>
              </a:lnSpc>
              <a:spcBef>
                <a:spcPts val="533"/>
              </a:spcBef>
              <a:spcAft>
                <a:spcPts val="0"/>
              </a:spcAft>
              <a:buSzPts val="1200"/>
              <a:buChar char="●"/>
              <a:defRPr sz="1600" b="1"/>
            </a:lvl7pPr>
            <a:lvl8pPr marL="4876678" lvl="7" indent="-406390" algn="l">
              <a:lnSpc>
                <a:spcPct val="100000"/>
              </a:lnSpc>
              <a:spcBef>
                <a:spcPts val="533"/>
              </a:spcBef>
              <a:spcAft>
                <a:spcPts val="0"/>
              </a:spcAft>
              <a:buSzPts val="1200"/>
              <a:buChar char="○"/>
              <a:defRPr sz="1600" b="1"/>
            </a:lvl8pPr>
            <a:lvl9pPr marL="5486263" lvl="8" indent="-406390" algn="l">
              <a:lnSpc>
                <a:spcPct val="100000"/>
              </a:lnSpc>
              <a:spcBef>
                <a:spcPts val="533"/>
              </a:spcBef>
              <a:spcAft>
                <a:spcPts val="533"/>
              </a:spcAft>
              <a:buSzPts val="1200"/>
              <a:buChar char="■"/>
              <a:defRPr sz="1600" b="1"/>
            </a:lvl9pPr>
          </a:lstStyle>
          <a:p>
            <a:endParaRPr/>
          </a:p>
        </p:txBody>
      </p:sp>
      <p:sp>
        <p:nvSpPr>
          <p:cNvPr id="65" name="Google Shape;65;p14"/>
          <p:cNvSpPr txBox="1">
            <a:spLocks noGrp="1"/>
          </p:cNvSpPr>
          <p:nvPr>
            <p:ph type="body" idx="5"/>
          </p:nvPr>
        </p:nvSpPr>
        <p:spPr>
          <a:xfrm>
            <a:off x="7008767" y="4651236"/>
            <a:ext cx="2307600" cy="17860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lvl1pPr>
            <a:lvl2pPr marL="1219170" lvl="1" indent="-406390" algn="l">
              <a:lnSpc>
                <a:spcPct val="100000"/>
              </a:lnSpc>
              <a:spcBef>
                <a:spcPts val="533"/>
              </a:spcBef>
              <a:spcAft>
                <a:spcPts val="0"/>
              </a:spcAft>
              <a:buSzPts val="1200"/>
              <a:buChar char="○"/>
              <a:defRPr sz="1600" b="1"/>
            </a:lvl2pPr>
            <a:lvl3pPr marL="1828754" lvl="2" indent="-406390" algn="l">
              <a:lnSpc>
                <a:spcPct val="100000"/>
              </a:lnSpc>
              <a:spcBef>
                <a:spcPts val="533"/>
              </a:spcBef>
              <a:spcAft>
                <a:spcPts val="0"/>
              </a:spcAft>
              <a:buSzPts val="1200"/>
              <a:buChar char="■"/>
              <a:defRPr sz="1600" b="1"/>
            </a:lvl3pPr>
            <a:lvl4pPr marL="2438339" lvl="3" indent="-406390" algn="l">
              <a:lnSpc>
                <a:spcPct val="100000"/>
              </a:lnSpc>
              <a:spcBef>
                <a:spcPts val="533"/>
              </a:spcBef>
              <a:spcAft>
                <a:spcPts val="0"/>
              </a:spcAft>
              <a:buSzPts val="1200"/>
              <a:buChar char="●"/>
              <a:defRPr sz="1600" b="1"/>
            </a:lvl4pPr>
            <a:lvl5pPr marL="3047924" lvl="4" indent="-406390" algn="l">
              <a:lnSpc>
                <a:spcPct val="100000"/>
              </a:lnSpc>
              <a:spcBef>
                <a:spcPts val="533"/>
              </a:spcBef>
              <a:spcAft>
                <a:spcPts val="0"/>
              </a:spcAft>
              <a:buSzPts val="1200"/>
              <a:buChar char="○"/>
              <a:defRPr sz="1600" b="1"/>
            </a:lvl5pPr>
            <a:lvl6pPr marL="3657509" lvl="5" indent="-406390" algn="l">
              <a:lnSpc>
                <a:spcPct val="100000"/>
              </a:lnSpc>
              <a:spcBef>
                <a:spcPts val="533"/>
              </a:spcBef>
              <a:spcAft>
                <a:spcPts val="0"/>
              </a:spcAft>
              <a:buSzPts val="1200"/>
              <a:buChar char="■"/>
              <a:defRPr sz="1600" b="1"/>
            </a:lvl6pPr>
            <a:lvl7pPr marL="4267093" lvl="6" indent="-406390" algn="l">
              <a:lnSpc>
                <a:spcPct val="100000"/>
              </a:lnSpc>
              <a:spcBef>
                <a:spcPts val="533"/>
              </a:spcBef>
              <a:spcAft>
                <a:spcPts val="0"/>
              </a:spcAft>
              <a:buSzPts val="1200"/>
              <a:buChar char="●"/>
              <a:defRPr sz="1600" b="1"/>
            </a:lvl7pPr>
            <a:lvl8pPr marL="4876678" lvl="7" indent="-406390" algn="l">
              <a:lnSpc>
                <a:spcPct val="100000"/>
              </a:lnSpc>
              <a:spcBef>
                <a:spcPts val="533"/>
              </a:spcBef>
              <a:spcAft>
                <a:spcPts val="0"/>
              </a:spcAft>
              <a:buSzPts val="1200"/>
              <a:buChar char="○"/>
              <a:defRPr sz="1600" b="1"/>
            </a:lvl8pPr>
            <a:lvl9pPr marL="5486263" lvl="8" indent="-406390" algn="l">
              <a:lnSpc>
                <a:spcPct val="100000"/>
              </a:lnSpc>
              <a:spcBef>
                <a:spcPts val="533"/>
              </a:spcBef>
              <a:spcAft>
                <a:spcPts val="533"/>
              </a:spcAft>
              <a:buSzPts val="1200"/>
              <a:buChar char="■"/>
              <a:defRPr sz="1600" b="1"/>
            </a:lvl9pPr>
          </a:lstStyle>
          <a:p>
            <a:endParaRPr/>
          </a:p>
        </p:txBody>
      </p:sp>
      <p:sp>
        <p:nvSpPr>
          <p:cNvPr id="66" name="Google Shape;66;p14"/>
          <p:cNvSpPr txBox="1">
            <a:spLocks noGrp="1"/>
          </p:cNvSpPr>
          <p:nvPr>
            <p:ph type="body" idx="6"/>
          </p:nvPr>
        </p:nvSpPr>
        <p:spPr>
          <a:xfrm>
            <a:off x="9465433" y="4651236"/>
            <a:ext cx="2307600" cy="17860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lvl1pPr>
            <a:lvl2pPr marL="1219170" lvl="1" indent="-406390" algn="l">
              <a:lnSpc>
                <a:spcPct val="100000"/>
              </a:lnSpc>
              <a:spcBef>
                <a:spcPts val="533"/>
              </a:spcBef>
              <a:spcAft>
                <a:spcPts val="0"/>
              </a:spcAft>
              <a:buSzPts val="1200"/>
              <a:buChar char="○"/>
              <a:defRPr sz="1600" b="1"/>
            </a:lvl2pPr>
            <a:lvl3pPr marL="1828754" lvl="2" indent="-406390" algn="l">
              <a:lnSpc>
                <a:spcPct val="100000"/>
              </a:lnSpc>
              <a:spcBef>
                <a:spcPts val="533"/>
              </a:spcBef>
              <a:spcAft>
                <a:spcPts val="0"/>
              </a:spcAft>
              <a:buSzPts val="1200"/>
              <a:buChar char="■"/>
              <a:defRPr sz="1600" b="1"/>
            </a:lvl3pPr>
            <a:lvl4pPr marL="2438339" lvl="3" indent="-406390" algn="l">
              <a:lnSpc>
                <a:spcPct val="100000"/>
              </a:lnSpc>
              <a:spcBef>
                <a:spcPts val="533"/>
              </a:spcBef>
              <a:spcAft>
                <a:spcPts val="0"/>
              </a:spcAft>
              <a:buSzPts val="1200"/>
              <a:buChar char="●"/>
              <a:defRPr sz="1600" b="1"/>
            </a:lvl4pPr>
            <a:lvl5pPr marL="3047924" lvl="4" indent="-406390" algn="l">
              <a:lnSpc>
                <a:spcPct val="100000"/>
              </a:lnSpc>
              <a:spcBef>
                <a:spcPts val="533"/>
              </a:spcBef>
              <a:spcAft>
                <a:spcPts val="0"/>
              </a:spcAft>
              <a:buSzPts val="1200"/>
              <a:buChar char="○"/>
              <a:defRPr sz="1600" b="1"/>
            </a:lvl5pPr>
            <a:lvl6pPr marL="3657509" lvl="5" indent="-406390" algn="l">
              <a:lnSpc>
                <a:spcPct val="100000"/>
              </a:lnSpc>
              <a:spcBef>
                <a:spcPts val="533"/>
              </a:spcBef>
              <a:spcAft>
                <a:spcPts val="0"/>
              </a:spcAft>
              <a:buSzPts val="1200"/>
              <a:buChar char="■"/>
              <a:defRPr sz="1600" b="1"/>
            </a:lvl6pPr>
            <a:lvl7pPr marL="4267093" lvl="6" indent="-406390" algn="l">
              <a:lnSpc>
                <a:spcPct val="100000"/>
              </a:lnSpc>
              <a:spcBef>
                <a:spcPts val="533"/>
              </a:spcBef>
              <a:spcAft>
                <a:spcPts val="0"/>
              </a:spcAft>
              <a:buSzPts val="1200"/>
              <a:buChar char="●"/>
              <a:defRPr sz="1600" b="1"/>
            </a:lvl7pPr>
            <a:lvl8pPr marL="4876678" lvl="7" indent="-406390" algn="l">
              <a:lnSpc>
                <a:spcPct val="100000"/>
              </a:lnSpc>
              <a:spcBef>
                <a:spcPts val="533"/>
              </a:spcBef>
              <a:spcAft>
                <a:spcPts val="0"/>
              </a:spcAft>
              <a:buSzPts val="1200"/>
              <a:buChar char="○"/>
              <a:defRPr sz="1600" b="1"/>
            </a:lvl8pPr>
            <a:lvl9pPr marL="5486263" lvl="8" indent="-406390" algn="l">
              <a:lnSpc>
                <a:spcPct val="100000"/>
              </a:lnSpc>
              <a:spcBef>
                <a:spcPts val="533"/>
              </a:spcBef>
              <a:spcAft>
                <a:spcPts val="533"/>
              </a:spcAft>
              <a:buSzPts val="1200"/>
              <a:buChar char="■"/>
              <a:defRPr sz="1600" b="1"/>
            </a:lvl9pPr>
          </a:lstStyle>
          <a:p>
            <a:endParaRPr/>
          </a:p>
        </p:txBody>
      </p:sp>
      <p:sp>
        <p:nvSpPr>
          <p:cNvPr id="67" name="Google Shape;67;p14"/>
          <p:cNvSpPr txBox="1">
            <a:spLocks noGrp="1"/>
          </p:cNvSpPr>
          <p:nvPr>
            <p:ph type="subTitle" idx="7"/>
          </p:nvPr>
        </p:nvSpPr>
        <p:spPr>
          <a:xfrm>
            <a:off x="560833" y="1187200"/>
            <a:ext cx="3225200" cy="22388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600"/>
              <a:buNone/>
              <a:defRPr sz="2133" b="1">
                <a:solidFill>
                  <a:schemeClr val="lt1"/>
                </a:solidFill>
                <a:highlight>
                  <a:schemeClr val="dk1"/>
                </a:highlight>
              </a:defRPr>
            </a:lvl1pPr>
            <a:lvl2pPr lvl="1" algn="l">
              <a:lnSpc>
                <a:spcPct val="115000"/>
              </a:lnSpc>
              <a:spcBef>
                <a:spcPts val="0"/>
              </a:spcBef>
              <a:spcAft>
                <a:spcPts val="0"/>
              </a:spcAft>
              <a:buClr>
                <a:schemeClr val="lt1"/>
              </a:buClr>
              <a:buSzPts val="1600"/>
              <a:buNone/>
              <a:defRPr sz="2133" b="1">
                <a:solidFill>
                  <a:schemeClr val="lt1"/>
                </a:solidFill>
                <a:highlight>
                  <a:schemeClr val="dk1"/>
                </a:highlight>
              </a:defRPr>
            </a:lvl2pPr>
            <a:lvl3pPr lvl="2" algn="l">
              <a:lnSpc>
                <a:spcPct val="115000"/>
              </a:lnSpc>
              <a:spcBef>
                <a:spcPts val="1067"/>
              </a:spcBef>
              <a:spcAft>
                <a:spcPts val="0"/>
              </a:spcAft>
              <a:buClr>
                <a:schemeClr val="lt1"/>
              </a:buClr>
              <a:buSzPts val="1600"/>
              <a:buNone/>
              <a:defRPr sz="2133" b="1">
                <a:solidFill>
                  <a:schemeClr val="lt1"/>
                </a:solidFill>
                <a:highlight>
                  <a:schemeClr val="dk1"/>
                </a:highlight>
              </a:defRPr>
            </a:lvl3pPr>
            <a:lvl4pPr lvl="3" algn="l">
              <a:lnSpc>
                <a:spcPct val="115000"/>
              </a:lnSpc>
              <a:spcBef>
                <a:spcPts val="1067"/>
              </a:spcBef>
              <a:spcAft>
                <a:spcPts val="0"/>
              </a:spcAft>
              <a:buClr>
                <a:schemeClr val="lt1"/>
              </a:buClr>
              <a:buSzPts val="1600"/>
              <a:buNone/>
              <a:defRPr sz="2133" b="1">
                <a:solidFill>
                  <a:schemeClr val="lt1"/>
                </a:solidFill>
                <a:highlight>
                  <a:schemeClr val="dk1"/>
                </a:highlight>
              </a:defRPr>
            </a:lvl4pPr>
            <a:lvl5pPr lvl="4" algn="l">
              <a:lnSpc>
                <a:spcPct val="115000"/>
              </a:lnSpc>
              <a:spcBef>
                <a:spcPts val="1067"/>
              </a:spcBef>
              <a:spcAft>
                <a:spcPts val="0"/>
              </a:spcAft>
              <a:buClr>
                <a:schemeClr val="lt1"/>
              </a:buClr>
              <a:buSzPts val="1600"/>
              <a:buNone/>
              <a:defRPr sz="2133" b="1">
                <a:solidFill>
                  <a:schemeClr val="lt1"/>
                </a:solidFill>
                <a:highlight>
                  <a:schemeClr val="dk1"/>
                </a:highlight>
              </a:defRPr>
            </a:lvl5pPr>
            <a:lvl6pPr lvl="5" algn="l">
              <a:lnSpc>
                <a:spcPct val="115000"/>
              </a:lnSpc>
              <a:spcBef>
                <a:spcPts val="1067"/>
              </a:spcBef>
              <a:spcAft>
                <a:spcPts val="0"/>
              </a:spcAft>
              <a:buClr>
                <a:schemeClr val="lt1"/>
              </a:buClr>
              <a:buSzPts val="1600"/>
              <a:buNone/>
              <a:defRPr sz="2133" b="1">
                <a:solidFill>
                  <a:schemeClr val="lt1"/>
                </a:solidFill>
                <a:highlight>
                  <a:schemeClr val="dk1"/>
                </a:highlight>
              </a:defRPr>
            </a:lvl6pPr>
            <a:lvl7pPr lvl="6" algn="l">
              <a:lnSpc>
                <a:spcPct val="115000"/>
              </a:lnSpc>
              <a:spcBef>
                <a:spcPts val="1067"/>
              </a:spcBef>
              <a:spcAft>
                <a:spcPts val="0"/>
              </a:spcAft>
              <a:buClr>
                <a:schemeClr val="lt1"/>
              </a:buClr>
              <a:buSzPts val="1600"/>
              <a:buNone/>
              <a:defRPr sz="2133" b="1">
                <a:solidFill>
                  <a:schemeClr val="lt1"/>
                </a:solidFill>
                <a:highlight>
                  <a:schemeClr val="dk1"/>
                </a:highlight>
              </a:defRPr>
            </a:lvl7pPr>
            <a:lvl8pPr lvl="7" algn="l">
              <a:lnSpc>
                <a:spcPct val="115000"/>
              </a:lnSpc>
              <a:spcBef>
                <a:spcPts val="1067"/>
              </a:spcBef>
              <a:spcAft>
                <a:spcPts val="0"/>
              </a:spcAft>
              <a:buClr>
                <a:schemeClr val="lt1"/>
              </a:buClr>
              <a:buSzPts val="1600"/>
              <a:buNone/>
              <a:defRPr sz="2133" b="1">
                <a:solidFill>
                  <a:schemeClr val="lt1"/>
                </a:solidFill>
                <a:highlight>
                  <a:schemeClr val="dk1"/>
                </a:highlight>
              </a:defRPr>
            </a:lvl8pPr>
            <a:lvl9pPr lvl="8" algn="l">
              <a:lnSpc>
                <a:spcPct val="115000"/>
              </a:lnSpc>
              <a:spcBef>
                <a:spcPts val="1067"/>
              </a:spcBef>
              <a:spcAft>
                <a:spcPts val="1067"/>
              </a:spcAft>
              <a:buClr>
                <a:schemeClr val="lt1"/>
              </a:buClr>
              <a:buSzPts val="1600"/>
              <a:buNone/>
              <a:defRPr sz="2133" b="1">
                <a:solidFill>
                  <a:schemeClr val="lt1"/>
                </a:solidFill>
                <a:highlight>
                  <a:schemeClr val="dk1"/>
                </a:highlight>
              </a:defRPr>
            </a:lvl9pPr>
          </a:lstStyle>
          <a:p>
            <a:endParaRPr/>
          </a:p>
        </p:txBody>
      </p:sp>
    </p:spTree>
    <p:extLst>
      <p:ext uri="{BB962C8B-B14F-4D97-AF65-F5344CB8AC3E}">
        <p14:creationId xmlns:p14="http://schemas.microsoft.com/office/powerpoint/2010/main" val="17546892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3: Title, text, with subtitle, photos, 5 column" preserve="1">
  <p:cSld name="23: Title, text, with subtitle, photos, 5 column">
    <p:spTree>
      <p:nvGrpSpPr>
        <p:cNvPr id="1" name="Shape 68"/>
        <p:cNvGrpSpPr/>
        <p:nvPr/>
      </p:nvGrpSpPr>
      <p:grpSpPr>
        <a:xfrm>
          <a:off x="0" y="0"/>
          <a:ext cx="0" cy="0"/>
          <a:chOff x="0" y="0"/>
          <a:chExt cx="0" cy="0"/>
        </a:xfrm>
      </p:grpSpPr>
      <p:sp>
        <p:nvSpPr>
          <p:cNvPr id="69" name="Google Shape;69;p15"/>
          <p:cNvSpPr txBox="1">
            <a:spLocks noGrp="1"/>
          </p:cNvSpPr>
          <p:nvPr>
            <p:ph type="title"/>
          </p:nvPr>
        </p:nvSpPr>
        <p:spPr>
          <a:xfrm>
            <a:off x="559667" y="420433"/>
            <a:ext cx="3225200" cy="763600"/>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3200"/>
              <a:buFont typeface="Arial"/>
              <a:buNone/>
              <a:defRPr b="1" i="0" u="none" strike="noStrike" cap="none">
                <a:solidFill>
                  <a:schemeClr val="dk1"/>
                </a:solidFill>
                <a:highlight>
                  <a:schemeClr val="accent1"/>
                </a:highlight>
                <a:latin typeface="Arial"/>
                <a:ea typeface="Arial"/>
                <a:cs typeface="Arial"/>
                <a:sym typeface="Arial"/>
              </a:defRPr>
            </a:lvl1pPr>
            <a:lvl2pPr lvl="1" algn="l">
              <a:lnSpc>
                <a:spcPct val="90000"/>
              </a:lnSpc>
              <a:spcBef>
                <a:spcPts val="1067"/>
              </a:spcBef>
              <a:spcAft>
                <a:spcPts val="0"/>
              </a:spcAft>
              <a:buClr>
                <a:schemeClr val="dk1"/>
              </a:buClr>
              <a:buSzPts val="3200"/>
              <a:buFont typeface="Arial"/>
              <a:buNone/>
              <a:defRPr sz="4267" b="1">
                <a:solidFill>
                  <a:schemeClr val="dk1"/>
                </a:solidFill>
              </a:defRPr>
            </a:lvl2pPr>
            <a:lvl3pPr lvl="2" algn="l">
              <a:lnSpc>
                <a:spcPct val="90000"/>
              </a:lnSpc>
              <a:spcBef>
                <a:spcPts val="0"/>
              </a:spcBef>
              <a:spcAft>
                <a:spcPts val="0"/>
              </a:spcAft>
              <a:buClr>
                <a:schemeClr val="dk1"/>
              </a:buClr>
              <a:buSzPts val="3200"/>
              <a:buFont typeface="Arial"/>
              <a:buNone/>
              <a:defRPr sz="4267" b="1">
                <a:solidFill>
                  <a:schemeClr val="dk1"/>
                </a:solidFill>
              </a:defRPr>
            </a:lvl3pPr>
            <a:lvl4pPr lvl="3" algn="l">
              <a:lnSpc>
                <a:spcPct val="90000"/>
              </a:lnSpc>
              <a:spcBef>
                <a:spcPts val="0"/>
              </a:spcBef>
              <a:spcAft>
                <a:spcPts val="0"/>
              </a:spcAft>
              <a:buClr>
                <a:schemeClr val="dk1"/>
              </a:buClr>
              <a:buSzPts val="3200"/>
              <a:buFont typeface="Arial"/>
              <a:buNone/>
              <a:defRPr sz="4267" b="1">
                <a:solidFill>
                  <a:schemeClr val="dk1"/>
                </a:solidFill>
              </a:defRPr>
            </a:lvl4pPr>
            <a:lvl5pPr lvl="4" algn="l">
              <a:lnSpc>
                <a:spcPct val="90000"/>
              </a:lnSpc>
              <a:spcBef>
                <a:spcPts val="0"/>
              </a:spcBef>
              <a:spcAft>
                <a:spcPts val="0"/>
              </a:spcAft>
              <a:buClr>
                <a:schemeClr val="dk1"/>
              </a:buClr>
              <a:buSzPts val="3200"/>
              <a:buFont typeface="Arial"/>
              <a:buNone/>
              <a:defRPr sz="4267" b="1">
                <a:solidFill>
                  <a:schemeClr val="dk1"/>
                </a:solidFill>
              </a:defRPr>
            </a:lvl5pPr>
            <a:lvl6pPr lvl="5" algn="l">
              <a:lnSpc>
                <a:spcPct val="90000"/>
              </a:lnSpc>
              <a:spcBef>
                <a:spcPts val="0"/>
              </a:spcBef>
              <a:spcAft>
                <a:spcPts val="0"/>
              </a:spcAft>
              <a:buClr>
                <a:schemeClr val="dk1"/>
              </a:buClr>
              <a:buSzPts val="3200"/>
              <a:buFont typeface="Arial"/>
              <a:buNone/>
              <a:defRPr sz="4267" b="1">
                <a:solidFill>
                  <a:schemeClr val="dk1"/>
                </a:solidFill>
              </a:defRPr>
            </a:lvl6pPr>
            <a:lvl7pPr lvl="6" algn="l">
              <a:lnSpc>
                <a:spcPct val="90000"/>
              </a:lnSpc>
              <a:spcBef>
                <a:spcPts val="0"/>
              </a:spcBef>
              <a:spcAft>
                <a:spcPts val="0"/>
              </a:spcAft>
              <a:buClr>
                <a:schemeClr val="dk1"/>
              </a:buClr>
              <a:buSzPts val="3200"/>
              <a:buFont typeface="Arial"/>
              <a:buNone/>
              <a:defRPr sz="4267" b="1">
                <a:solidFill>
                  <a:schemeClr val="dk1"/>
                </a:solidFill>
              </a:defRPr>
            </a:lvl7pPr>
            <a:lvl8pPr lvl="7" algn="l">
              <a:lnSpc>
                <a:spcPct val="90000"/>
              </a:lnSpc>
              <a:spcBef>
                <a:spcPts val="0"/>
              </a:spcBef>
              <a:spcAft>
                <a:spcPts val="0"/>
              </a:spcAft>
              <a:buClr>
                <a:schemeClr val="dk1"/>
              </a:buClr>
              <a:buSzPts val="3200"/>
              <a:buFont typeface="Arial"/>
              <a:buNone/>
              <a:defRPr sz="4267" b="1">
                <a:solidFill>
                  <a:schemeClr val="dk1"/>
                </a:solidFill>
              </a:defRPr>
            </a:lvl8pPr>
            <a:lvl9pPr lvl="8" algn="l">
              <a:lnSpc>
                <a:spcPct val="90000"/>
              </a:lnSpc>
              <a:spcBef>
                <a:spcPts val="0"/>
              </a:spcBef>
              <a:spcAft>
                <a:spcPts val="0"/>
              </a:spcAft>
              <a:buClr>
                <a:schemeClr val="dk1"/>
              </a:buClr>
              <a:buSzPts val="3200"/>
              <a:buFont typeface="Arial"/>
              <a:buNone/>
              <a:defRPr sz="4267" b="1">
                <a:solidFill>
                  <a:schemeClr val="dk1"/>
                </a:solidFill>
              </a:defRPr>
            </a:lvl9pPr>
          </a:lstStyle>
          <a:p>
            <a:endParaRPr/>
          </a:p>
        </p:txBody>
      </p:sp>
      <p:sp>
        <p:nvSpPr>
          <p:cNvPr id="70" name="Google Shape;70;p15"/>
          <p:cNvSpPr>
            <a:spLocks noGrp="1"/>
          </p:cNvSpPr>
          <p:nvPr>
            <p:ph type="pic" idx="2"/>
          </p:nvPr>
        </p:nvSpPr>
        <p:spPr>
          <a:xfrm>
            <a:off x="4474467" y="1193913"/>
            <a:ext cx="1720400" cy="2222000"/>
          </a:xfrm>
          <a:prstGeom prst="rect">
            <a:avLst/>
          </a:prstGeom>
          <a:solidFill>
            <a:schemeClr val="lt2"/>
          </a:solidFill>
          <a:ln>
            <a:noFill/>
          </a:ln>
        </p:spPr>
      </p:sp>
      <p:sp>
        <p:nvSpPr>
          <p:cNvPr id="71" name="Google Shape;71;p15"/>
          <p:cNvSpPr>
            <a:spLocks noGrp="1"/>
          </p:cNvSpPr>
          <p:nvPr>
            <p:ph type="pic" idx="3"/>
          </p:nvPr>
        </p:nvSpPr>
        <p:spPr>
          <a:xfrm>
            <a:off x="6329501" y="1193913"/>
            <a:ext cx="1720400" cy="2222000"/>
          </a:xfrm>
          <a:prstGeom prst="rect">
            <a:avLst/>
          </a:prstGeom>
          <a:solidFill>
            <a:schemeClr val="lt2"/>
          </a:solidFill>
          <a:ln>
            <a:noFill/>
          </a:ln>
        </p:spPr>
      </p:sp>
      <p:sp>
        <p:nvSpPr>
          <p:cNvPr id="72" name="Google Shape;72;p15"/>
          <p:cNvSpPr>
            <a:spLocks noGrp="1"/>
          </p:cNvSpPr>
          <p:nvPr>
            <p:ph type="pic" idx="4"/>
          </p:nvPr>
        </p:nvSpPr>
        <p:spPr>
          <a:xfrm>
            <a:off x="8175069" y="1193913"/>
            <a:ext cx="1720400" cy="2222000"/>
          </a:xfrm>
          <a:prstGeom prst="rect">
            <a:avLst/>
          </a:prstGeom>
          <a:solidFill>
            <a:schemeClr val="lt2"/>
          </a:solidFill>
          <a:ln>
            <a:noFill/>
          </a:ln>
        </p:spPr>
      </p:sp>
      <p:sp>
        <p:nvSpPr>
          <p:cNvPr id="73" name="Google Shape;73;p15"/>
          <p:cNvSpPr>
            <a:spLocks noGrp="1"/>
          </p:cNvSpPr>
          <p:nvPr>
            <p:ph type="pic" idx="5"/>
          </p:nvPr>
        </p:nvSpPr>
        <p:spPr>
          <a:xfrm>
            <a:off x="10020639" y="1193913"/>
            <a:ext cx="1720400" cy="2222000"/>
          </a:xfrm>
          <a:prstGeom prst="rect">
            <a:avLst/>
          </a:prstGeom>
          <a:solidFill>
            <a:schemeClr val="lt2"/>
          </a:solidFill>
          <a:ln>
            <a:noFill/>
          </a:ln>
        </p:spPr>
      </p:sp>
      <p:sp>
        <p:nvSpPr>
          <p:cNvPr id="74" name="Google Shape;74;p15"/>
          <p:cNvSpPr txBox="1">
            <a:spLocks noGrp="1"/>
          </p:cNvSpPr>
          <p:nvPr>
            <p:ph type="subTitle" idx="1"/>
          </p:nvPr>
        </p:nvSpPr>
        <p:spPr>
          <a:xfrm>
            <a:off x="560833" y="1204067"/>
            <a:ext cx="3225200" cy="2222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600"/>
              <a:buNone/>
              <a:defRPr sz="2133" b="1">
                <a:solidFill>
                  <a:schemeClr val="lt1"/>
                </a:solidFill>
                <a:highlight>
                  <a:schemeClr val="dk1"/>
                </a:highlight>
              </a:defRPr>
            </a:lvl1pPr>
            <a:lvl2pPr lvl="1" algn="l">
              <a:lnSpc>
                <a:spcPct val="115000"/>
              </a:lnSpc>
              <a:spcBef>
                <a:spcPts val="0"/>
              </a:spcBef>
              <a:spcAft>
                <a:spcPts val="0"/>
              </a:spcAft>
              <a:buClr>
                <a:schemeClr val="lt1"/>
              </a:buClr>
              <a:buSzPts val="1600"/>
              <a:buNone/>
              <a:defRPr sz="2133" b="1">
                <a:solidFill>
                  <a:schemeClr val="lt1"/>
                </a:solidFill>
                <a:highlight>
                  <a:schemeClr val="dk1"/>
                </a:highlight>
              </a:defRPr>
            </a:lvl2pPr>
            <a:lvl3pPr lvl="2" algn="l">
              <a:lnSpc>
                <a:spcPct val="115000"/>
              </a:lnSpc>
              <a:spcBef>
                <a:spcPts val="1067"/>
              </a:spcBef>
              <a:spcAft>
                <a:spcPts val="0"/>
              </a:spcAft>
              <a:buClr>
                <a:schemeClr val="lt1"/>
              </a:buClr>
              <a:buSzPts val="1600"/>
              <a:buNone/>
              <a:defRPr sz="2133" b="1">
                <a:solidFill>
                  <a:schemeClr val="lt1"/>
                </a:solidFill>
                <a:highlight>
                  <a:schemeClr val="dk1"/>
                </a:highlight>
              </a:defRPr>
            </a:lvl3pPr>
            <a:lvl4pPr lvl="3" algn="l">
              <a:lnSpc>
                <a:spcPct val="115000"/>
              </a:lnSpc>
              <a:spcBef>
                <a:spcPts val="1067"/>
              </a:spcBef>
              <a:spcAft>
                <a:spcPts val="0"/>
              </a:spcAft>
              <a:buClr>
                <a:schemeClr val="lt1"/>
              </a:buClr>
              <a:buSzPts val="1600"/>
              <a:buNone/>
              <a:defRPr sz="2133" b="1">
                <a:solidFill>
                  <a:schemeClr val="lt1"/>
                </a:solidFill>
                <a:highlight>
                  <a:schemeClr val="dk1"/>
                </a:highlight>
              </a:defRPr>
            </a:lvl4pPr>
            <a:lvl5pPr lvl="4" algn="l">
              <a:lnSpc>
                <a:spcPct val="115000"/>
              </a:lnSpc>
              <a:spcBef>
                <a:spcPts val="1067"/>
              </a:spcBef>
              <a:spcAft>
                <a:spcPts val="0"/>
              </a:spcAft>
              <a:buClr>
                <a:schemeClr val="lt1"/>
              </a:buClr>
              <a:buSzPts val="1600"/>
              <a:buNone/>
              <a:defRPr sz="2133" b="1">
                <a:solidFill>
                  <a:schemeClr val="lt1"/>
                </a:solidFill>
                <a:highlight>
                  <a:schemeClr val="dk1"/>
                </a:highlight>
              </a:defRPr>
            </a:lvl5pPr>
            <a:lvl6pPr lvl="5" algn="l">
              <a:lnSpc>
                <a:spcPct val="115000"/>
              </a:lnSpc>
              <a:spcBef>
                <a:spcPts val="1067"/>
              </a:spcBef>
              <a:spcAft>
                <a:spcPts val="0"/>
              </a:spcAft>
              <a:buClr>
                <a:schemeClr val="lt1"/>
              </a:buClr>
              <a:buSzPts val="1600"/>
              <a:buNone/>
              <a:defRPr sz="2133" b="1">
                <a:solidFill>
                  <a:schemeClr val="lt1"/>
                </a:solidFill>
                <a:highlight>
                  <a:schemeClr val="dk1"/>
                </a:highlight>
              </a:defRPr>
            </a:lvl6pPr>
            <a:lvl7pPr lvl="6" algn="l">
              <a:lnSpc>
                <a:spcPct val="115000"/>
              </a:lnSpc>
              <a:spcBef>
                <a:spcPts val="1067"/>
              </a:spcBef>
              <a:spcAft>
                <a:spcPts val="0"/>
              </a:spcAft>
              <a:buClr>
                <a:schemeClr val="lt1"/>
              </a:buClr>
              <a:buSzPts val="1600"/>
              <a:buNone/>
              <a:defRPr sz="2133" b="1">
                <a:solidFill>
                  <a:schemeClr val="lt1"/>
                </a:solidFill>
                <a:highlight>
                  <a:schemeClr val="dk1"/>
                </a:highlight>
              </a:defRPr>
            </a:lvl7pPr>
            <a:lvl8pPr lvl="7" algn="l">
              <a:lnSpc>
                <a:spcPct val="115000"/>
              </a:lnSpc>
              <a:spcBef>
                <a:spcPts val="1067"/>
              </a:spcBef>
              <a:spcAft>
                <a:spcPts val="0"/>
              </a:spcAft>
              <a:buClr>
                <a:schemeClr val="lt1"/>
              </a:buClr>
              <a:buSzPts val="1600"/>
              <a:buNone/>
              <a:defRPr sz="2133" b="1">
                <a:solidFill>
                  <a:schemeClr val="lt1"/>
                </a:solidFill>
                <a:highlight>
                  <a:schemeClr val="dk1"/>
                </a:highlight>
              </a:defRPr>
            </a:lvl8pPr>
            <a:lvl9pPr lvl="8" algn="l">
              <a:lnSpc>
                <a:spcPct val="115000"/>
              </a:lnSpc>
              <a:spcBef>
                <a:spcPts val="1067"/>
              </a:spcBef>
              <a:spcAft>
                <a:spcPts val="1067"/>
              </a:spcAft>
              <a:buClr>
                <a:schemeClr val="lt1"/>
              </a:buClr>
              <a:buSzPts val="1600"/>
              <a:buNone/>
              <a:defRPr sz="2133" b="1">
                <a:solidFill>
                  <a:schemeClr val="lt1"/>
                </a:solidFill>
                <a:highlight>
                  <a:schemeClr val="dk1"/>
                </a:highlight>
              </a:defRPr>
            </a:lvl9pPr>
          </a:lstStyle>
          <a:p>
            <a:endParaRPr/>
          </a:p>
        </p:txBody>
      </p:sp>
      <p:sp>
        <p:nvSpPr>
          <p:cNvPr id="75" name="Google Shape;75;p15"/>
          <p:cNvSpPr txBox="1">
            <a:spLocks noGrp="1"/>
          </p:cNvSpPr>
          <p:nvPr>
            <p:ph type="body" idx="6"/>
          </p:nvPr>
        </p:nvSpPr>
        <p:spPr>
          <a:xfrm>
            <a:off x="4474467" y="3682500"/>
            <a:ext cx="1704000" cy="27548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lvl1pPr>
            <a:lvl2pPr marL="1219170" lvl="1" indent="-406390" algn="l">
              <a:lnSpc>
                <a:spcPct val="100000"/>
              </a:lnSpc>
              <a:spcBef>
                <a:spcPts val="533"/>
              </a:spcBef>
              <a:spcAft>
                <a:spcPts val="0"/>
              </a:spcAft>
              <a:buSzPts val="1200"/>
              <a:buChar char="○"/>
              <a:defRPr sz="1600" b="1"/>
            </a:lvl2pPr>
            <a:lvl3pPr marL="1828754" lvl="2" indent="-406390" algn="l">
              <a:lnSpc>
                <a:spcPct val="100000"/>
              </a:lnSpc>
              <a:spcBef>
                <a:spcPts val="533"/>
              </a:spcBef>
              <a:spcAft>
                <a:spcPts val="0"/>
              </a:spcAft>
              <a:buSzPts val="1200"/>
              <a:buChar char="■"/>
              <a:defRPr sz="1600" b="1"/>
            </a:lvl3pPr>
            <a:lvl4pPr marL="2438339" lvl="3" indent="-406390" algn="l">
              <a:lnSpc>
                <a:spcPct val="100000"/>
              </a:lnSpc>
              <a:spcBef>
                <a:spcPts val="533"/>
              </a:spcBef>
              <a:spcAft>
                <a:spcPts val="0"/>
              </a:spcAft>
              <a:buSzPts val="1200"/>
              <a:buChar char="●"/>
              <a:defRPr sz="1600" b="1"/>
            </a:lvl4pPr>
            <a:lvl5pPr marL="3047924" lvl="4" indent="-406390" algn="l">
              <a:lnSpc>
                <a:spcPct val="100000"/>
              </a:lnSpc>
              <a:spcBef>
                <a:spcPts val="533"/>
              </a:spcBef>
              <a:spcAft>
                <a:spcPts val="0"/>
              </a:spcAft>
              <a:buSzPts val="1200"/>
              <a:buChar char="○"/>
              <a:defRPr sz="1600" b="1"/>
            </a:lvl5pPr>
            <a:lvl6pPr marL="3657509" lvl="5" indent="-406390" algn="l">
              <a:lnSpc>
                <a:spcPct val="100000"/>
              </a:lnSpc>
              <a:spcBef>
                <a:spcPts val="533"/>
              </a:spcBef>
              <a:spcAft>
                <a:spcPts val="0"/>
              </a:spcAft>
              <a:buSzPts val="1200"/>
              <a:buChar char="■"/>
              <a:defRPr sz="1600" b="1"/>
            </a:lvl6pPr>
            <a:lvl7pPr marL="4267093" lvl="6" indent="-406390" algn="l">
              <a:lnSpc>
                <a:spcPct val="100000"/>
              </a:lnSpc>
              <a:spcBef>
                <a:spcPts val="533"/>
              </a:spcBef>
              <a:spcAft>
                <a:spcPts val="0"/>
              </a:spcAft>
              <a:buSzPts val="1200"/>
              <a:buChar char="●"/>
              <a:defRPr sz="1600" b="1"/>
            </a:lvl7pPr>
            <a:lvl8pPr marL="4876678" lvl="7" indent="-406390" algn="l">
              <a:lnSpc>
                <a:spcPct val="100000"/>
              </a:lnSpc>
              <a:spcBef>
                <a:spcPts val="533"/>
              </a:spcBef>
              <a:spcAft>
                <a:spcPts val="0"/>
              </a:spcAft>
              <a:buSzPts val="1200"/>
              <a:buChar char="○"/>
              <a:defRPr sz="1600" b="1"/>
            </a:lvl8pPr>
            <a:lvl9pPr marL="5486263" lvl="8" indent="-406390" algn="l">
              <a:lnSpc>
                <a:spcPct val="100000"/>
              </a:lnSpc>
              <a:spcBef>
                <a:spcPts val="533"/>
              </a:spcBef>
              <a:spcAft>
                <a:spcPts val="533"/>
              </a:spcAft>
              <a:buSzPts val="1200"/>
              <a:buChar char="■"/>
              <a:defRPr sz="1600" b="1"/>
            </a:lvl9pPr>
          </a:lstStyle>
          <a:p>
            <a:endParaRPr/>
          </a:p>
        </p:txBody>
      </p:sp>
      <p:sp>
        <p:nvSpPr>
          <p:cNvPr id="76" name="Google Shape;76;p15"/>
          <p:cNvSpPr txBox="1">
            <a:spLocks noGrp="1"/>
          </p:cNvSpPr>
          <p:nvPr>
            <p:ph type="body" idx="7"/>
          </p:nvPr>
        </p:nvSpPr>
        <p:spPr>
          <a:xfrm>
            <a:off x="6345905" y="3682500"/>
            <a:ext cx="1704000" cy="27548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lvl1pPr>
            <a:lvl2pPr marL="1219170" lvl="1" indent="-406390" algn="l">
              <a:lnSpc>
                <a:spcPct val="100000"/>
              </a:lnSpc>
              <a:spcBef>
                <a:spcPts val="533"/>
              </a:spcBef>
              <a:spcAft>
                <a:spcPts val="0"/>
              </a:spcAft>
              <a:buSzPts val="1200"/>
              <a:buChar char="○"/>
              <a:defRPr sz="1600" b="1"/>
            </a:lvl2pPr>
            <a:lvl3pPr marL="1828754" lvl="2" indent="-406390" algn="l">
              <a:lnSpc>
                <a:spcPct val="100000"/>
              </a:lnSpc>
              <a:spcBef>
                <a:spcPts val="533"/>
              </a:spcBef>
              <a:spcAft>
                <a:spcPts val="0"/>
              </a:spcAft>
              <a:buSzPts val="1200"/>
              <a:buChar char="■"/>
              <a:defRPr sz="1600" b="1"/>
            </a:lvl3pPr>
            <a:lvl4pPr marL="2438339" lvl="3" indent="-406390" algn="l">
              <a:lnSpc>
                <a:spcPct val="100000"/>
              </a:lnSpc>
              <a:spcBef>
                <a:spcPts val="533"/>
              </a:spcBef>
              <a:spcAft>
                <a:spcPts val="0"/>
              </a:spcAft>
              <a:buSzPts val="1200"/>
              <a:buChar char="●"/>
              <a:defRPr sz="1600" b="1"/>
            </a:lvl4pPr>
            <a:lvl5pPr marL="3047924" lvl="4" indent="-406390" algn="l">
              <a:lnSpc>
                <a:spcPct val="100000"/>
              </a:lnSpc>
              <a:spcBef>
                <a:spcPts val="533"/>
              </a:spcBef>
              <a:spcAft>
                <a:spcPts val="0"/>
              </a:spcAft>
              <a:buSzPts val="1200"/>
              <a:buChar char="○"/>
              <a:defRPr sz="1600" b="1"/>
            </a:lvl5pPr>
            <a:lvl6pPr marL="3657509" lvl="5" indent="-406390" algn="l">
              <a:lnSpc>
                <a:spcPct val="100000"/>
              </a:lnSpc>
              <a:spcBef>
                <a:spcPts val="533"/>
              </a:spcBef>
              <a:spcAft>
                <a:spcPts val="0"/>
              </a:spcAft>
              <a:buSzPts val="1200"/>
              <a:buChar char="■"/>
              <a:defRPr sz="1600" b="1"/>
            </a:lvl6pPr>
            <a:lvl7pPr marL="4267093" lvl="6" indent="-406390" algn="l">
              <a:lnSpc>
                <a:spcPct val="100000"/>
              </a:lnSpc>
              <a:spcBef>
                <a:spcPts val="533"/>
              </a:spcBef>
              <a:spcAft>
                <a:spcPts val="0"/>
              </a:spcAft>
              <a:buSzPts val="1200"/>
              <a:buChar char="●"/>
              <a:defRPr sz="1600" b="1"/>
            </a:lvl7pPr>
            <a:lvl8pPr marL="4876678" lvl="7" indent="-406390" algn="l">
              <a:lnSpc>
                <a:spcPct val="100000"/>
              </a:lnSpc>
              <a:spcBef>
                <a:spcPts val="533"/>
              </a:spcBef>
              <a:spcAft>
                <a:spcPts val="0"/>
              </a:spcAft>
              <a:buSzPts val="1200"/>
              <a:buChar char="○"/>
              <a:defRPr sz="1600" b="1"/>
            </a:lvl8pPr>
            <a:lvl9pPr marL="5486263" lvl="8" indent="-406390" algn="l">
              <a:lnSpc>
                <a:spcPct val="100000"/>
              </a:lnSpc>
              <a:spcBef>
                <a:spcPts val="533"/>
              </a:spcBef>
              <a:spcAft>
                <a:spcPts val="533"/>
              </a:spcAft>
              <a:buSzPts val="1200"/>
              <a:buChar char="■"/>
              <a:defRPr sz="1600" b="1"/>
            </a:lvl9pPr>
          </a:lstStyle>
          <a:p>
            <a:endParaRPr/>
          </a:p>
        </p:txBody>
      </p:sp>
      <p:sp>
        <p:nvSpPr>
          <p:cNvPr id="77" name="Google Shape;77;p15"/>
          <p:cNvSpPr txBox="1">
            <a:spLocks noGrp="1"/>
          </p:cNvSpPr>
          <p:nvPr>
            <p:ph type="body" idx="8"/>
          </p:nvPr>
        </p:nvSpPr>
        <p:spPr>
          <a:xfrm>
            <a:off x="8175061" y="3682500"/>
            <a:ext cx="1704000" cy="27548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lvl1pPr>
            <a:lvl2pPr marL="1219170" lvl="1" indent="-406390" algn="l">
              <a:lnSpc>
                <a:spcPct val="100000"/>
              </a:lnSpc>
              <a:spcBef>
                <a:spcPts val="533"/>
              </a:spcBef>
              <a:spcAft>
                <a:spcPts val="0"/>
              </a:spcAft>
              <a:buSzPts val="1200"/>
              <a:buChar char="○"/>
              <a:defRPr sz="1600" b="1"/>
            </a:lvl2pPr>
            <a:lvl3pPr marL="1828754" lvl="2" indent="-406390" algn="l">
              <a:lnSpc>
                <a:spcPct val="100000"/>
              </a:lnSpc>
              <a:spcBef>
                <a:spcPts val="533"/>
              </a:spcBef>
              <a:spcAft>
                <a:spcPts val="0"/>
              </a:spcAft>
              <a:buSzPts val="1200"/>
              <a:buChar char="■"/>
              <a:defRPr sz="1600" b="1"/>
            </a:lvl3pPr>
            <a:lvl4pPr marL="2438339" lvl="3" indent="-406390" algn="l">
              <a:lnSpc>
                <a:spcPct val="100000"/>
              </a:lnSpc>
              <a:spcBef>
                <a:spcPts val="533"/>
              </a:spcBef>
              <a:spcAft>
                <a:spcPts val="0"/>
              </a:spcAft>
              <a:buSzPts val="1200"/>
              <a:buChar char="●"/>
              <a:defRPr sz="1600" b="1"/>
            </a:lvl4pPr>
            <a:lvl5pPr marL="3047924" lvl="4" indent="-406390" algn="l">
              <a:lnSpc>
                <a:spcPct val="100000"/>
              </a:lnSpc>
              <a:spcBef>
                <a:spcPts val="533"/>
              </a:spcBef>
              <a:spcAft>
                <a:spcPts val="0"/>
              </a:spcAft>
              <a:buSzPts val="1200"/>
              <a:buChar char="○"/>
              <a:defRPr sz="1600" b="1"/>
            </a:lvl5pPr>
            <a:lvl6pPr marL="3657509" lvl="5" indent="-406390" algn="l">
              <a:lnSpc>
                <a:spcPct val="100000"/>
              </a:lnSpc>
              <a:spcBef>
                <a:spcPts val="533"/>
              </a:spcBef>
              <a:spcAft>
                <a:spcPts val="0"/>
              </a:spcAft>
              <a:buSzPts val="1200"/>
              <a:buChar char="■"/>
              <a:defRPr sz="1600" b="1"/>
            </a:lvl6pPr>
            <a:lvl7pPr marL="4267093" lvl="6" indent="-406390" algn="l">
              <a:lnSpc>
                <a:spcPct val="100000"/>
              </a:lnSpc>
              <a:spcBef>
                <a:spcPts val="533"/>
              </a:spcBef>
              <a:spcAft>
                <a:spcPts val="0"/>
              </a:spcAft>
              <a:buSzPts val="1200"/>
              <a:buChar char="●"/>
              <a:defRPr sz="1600" b="1"/>
            </a:lvl7pPr>
            <a:lvl8pPr marL="4876678" lvl="7" indent="-406390" algn="l">
              <a:lnSpc>
                <a:spcPct val="100000"/>
              </a:lnSpc>
              <a:spcBef>
                <a:spcPts val="533"/>
              </a:spcBef>
              <a:spcAft>
                <a:spcPts val="0"/>
              </a:spcAft>
              <a:buSzPts val="1200"/>
              <a:buChar char="○"/>
              <a:defRPr sz="1600" b="1"/>
            </a:lvl8pPr>
            <a:lvl9pPr marL="5486263" lvl="8" indent="-406390" algn="l">
              <a:lnSpc>
                <a:spcPct val="100000"/>
              </a:lnSpc>
              <a:spcBef>
                <a:spcPts val="533"/>
              </a:spcBef>
              <a:spcAft>
                <a:spcPts val="533"/>
              </a:spcAft>
              <a:buSzPts val="1200"/>
              <a:buChar char="■"/>
              <a:defRPr sz="1600" b="1"/>
            </a:lvl9pPr>
          </a:lstStyle>
          <a:p>
            <a:endParaRPr/>
          </a:p>
        </p:txBody>
      </p:sp>
      <p:sp>
        <p:nvSpPr>
          <p:cNvPr id="78" name="Google Shape;78;p15"/>
          <p:cNvSpPr txBox="1">
            <a:spLocks noGrp="1"/>
          </p:cNvSpPr>
          <p:nvPr>
            <p:ph type="body" idx="9"/>
          </p:nvPr>
        </p:nvSpPr>
        <p:spPr>
          <a:xfrm>
            <a:off x="10046500" y="3682500"/>
            <a:ext cx="1704000" cy="27548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lvl1pPr>
            <a:lvl2pPr marL="1219170" lvl="1" indent="-406390" algn="l">
              <a:lnSpc>
                <a:spcPct val="100000"/>
              </a:lnSpc>
              <a:spcBef>
                <a:spcPts val="533"/>
              </a:spcBef>
              <a:spcAft>
                <a:spcPts val="0"/>
              </a:spcAft>
              <a:buSzPts val="1200"/>
              <a:buChar char="○"/>
              <a:defRPr sz="1600" b="1"/>
            </a:lvl2pPr>
            <a:lvl3pPr marL="1828754" lvl="2" indent="-406390" algn="l">
              <a:lnSpc>
                <a:spcPct val="100000"/>
              </a:lnSpc>
              <a:spcBef>
                <a:spcPts val="533"/>
              </a:spcBef>
              <a:spcAft>
                <a:spcPts val="0"/>
              </a:spcAft>
              <a:buSzPts val="1200"/>
              <a:buChar char="■"/>
              <a:defRPr sz="1600" b="1"/>
            </a:lvl3pPr>
            <a:lvl4pPr marL="2438339" lvl="3" indent="-406390" algn="l">
              <a:lnSpc>
                <a:spcPct val="100000"/>
              </a:lnSpc>
              <a:spcBef>
                <a:spcPts val="533"/>
              </a:spcBef>
              <a:spcAft>
                <a:spcPts val="0"/>
              </a:spcAft>
              <a:buSzPts val="1200"/>
              <a:buChar char="●"/>
              <a:defRPr sz="1600" b="1"/>
            </a:lvl4pPr>
            <a:lvl5pPr marL="3047924" lvl="4" indent="-406390" algn="l">
              <a:lnSpc>
                <a:spcPct val="100000"/>
              </a:lnSpc>
              <a:spcBef>
                <a:spcPts val="533"/>
              </a:spcBef>
              <a:spcAft>
                <a:spcPts val="0"/>
              </a:spcAft>
              <a:buSzPts val="1200"/>
              <a:buChar char="○"/>
              <a:defRPr sz="1600" b="1"/>
            </a:lvl5pPr>
            <a:lvl6pPr marL="3657509" lvl="5" indent="-406390" algn="l">
              <a:lnSpc>
                <a:spcPct val="100000"/>
              </a:lnSpc>
              <a:spcBef>
                <a:spcPts val="533"/>
              </a:spcBef>
              <a:spcAft>
                <a:spcPts val="0"/>
              </a:spcAft>
              <a:buSzPts val="1200"/>
              <a:buChar char="■"/>
              <a:defRPr sz="1600" b="1"/>
            </a:lvl6pPr>
            <a:lvl7pPr marL="4267093" lvl="6" indent="-406390" algn="l">
              <a:lnSpc>
                <a:spcPct val="100000"/>
              </a:lnSpc>
              <a:spcBef>
                <a:spcPts val="533"/>
              </a:spcBef>
              <a:spcAft>
                <a:spcPts val="0"/>
              </a:spcAft>
              <a:buSzPts val="1200"/>
              <a:buChar char="●"/>
              <a:defRPr sz="1600" b="1"/>
            </a:lvl7pPr>
            <a:lvl8pPr marL="4876678" lvl="7" indent="-406390" algn="l">
              <a:lnSpc>
                <a:spcPct val="100000"/>
              </a:lnSpc>
              <a:spcBef>
                <a:spcPts val="533"/>
              </a:spcBef>
              <a:spcAft>
                <a:spcPts val="0"/>
              </a:spcAft>
              <a:buSzPts val="1200"/>
              <a:buChar char="○"/>
              <a:defRPr sz="1600" b="1"/>
            </a:lvl8pPr>
            <a:lvl9pPr marL="5486263" lvl="8" indent="-406390" algn="l">
              <a:lnSpc>
                <a:spcPct val="100000"/>
              </a:lnSpc>
              <a:spcBef>
                <a:spcPts val="533"/>
              </a:spcBef>
              <a:spcAft>
                <a:spcPts val="533"/>
              </a:spcAft>
              <a:buSzPts val="1200"/>
              <a:buChar char="■"/>
              <a:defRPr sz="1600" b="1"/>
            </a:lvl9pPr>
          </a:lstStyle>
          <a:p>
            <a:endParaRPr/>
          </a:p>
        </p:txBody>
      </p:sp>
    </p:spTree>
    <p:extLst>
      <p:ext uri="{BB962C8B-B14F-4D97-AF65-F5344CB8AC3E}">
        <p14:creationId xmlns:p14="http://schemas.microsoft.com/office/powerpoint/2010/main" val="41140000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3: Title, text, photos, 3 column" preserve="1">
  <p:cSld name="1_23: Title, text, photos, 3 column">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559667" y="420433"/>
            <a:ext cx="5475200" cy="763600"/>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3200"/>
              <a:buFont typeface="Arial"/>
              <a:buNone/>
              <a:defRPr b="1" i="0" u="none" strike="noStrike" cap="none">
                <a:solidFill>
                  <a:schemeClr val="dk1"/>
                </a:solidFill>
                <a:highlight>
                  <a:schemeClr val="accent1"/>
                </a:highlight>
                <a:latin typeface="Arial"/>
                <a:ea typeface="Arial"/>
                <a:cs typeface="Arial"/>
                <a:sym typeface="Arial"/>
              </a:defRPr>
            </a:lvl1pPr>
            <a:lvl2pPr lvl="1" algn="l">
              <a:lnSpc>
                <a:spcPct val="90000"/>
              </a:lnSpc>
              <a:spcBef>
                <a:spcPts val="1067"/>
              </a:spcBef>
              <a:spcAft>
                <a:spcPts val="0"/>
              </a:spcAft>
              <a:buClr>
                <a:schemeClr val="dk1"/>
              </a:buClr>
              <a:buSzPts val="3200"/>
              <a:buFont typeface="Arial"/>
              <a:buNone/>
              <a:defRPr sz="4267" b="1">
                <a:solidFill>
                  <a:schemeClr val="dk1"/>
                </a:solidFill>
              </a:defRPr>
            </a:lvl2pPr>
            <a:lvl3pPr lvl="2" algn="l">
              <a:lnSpc>
                <a:spcPct val="90000"/>
              </a:lnSpc>
              <a:spcBef>
                <a:spcPts val="0"/>
              </a:spcBef>
              <a:spcAft>
                <a:spcPts val="0"/>
              </a:spcAft>
              <a:buClr>
                <a:schemeClr val="dk1"/>
              </a:buClr>
              <a:buSzPts val="3200"/>
              <a:buFont typeface="Arial"/>
              <a:buNone/>
              <a:defRPr sz="4267" b="1">
                <a:solidFill>
                  <a:schemeClr val="dk1"/>
                </a:solidFill>
              </a:defRPr>
            </a:lvl3pPr>
            <a:lvl4pPr lvl="3" algn="l">
              <a:lnSpc>
                <a:spcPct val="90000"/>
              </a:lnSpc>
              <a:spcBef>
                <a:spcPts val="0"/>
              </a:spcBef>
              <a:spcAft>
                <a:spcPts val="0"/>
              </a:spcAft>
              <a:buClr>
                <a:schemeClr val="dk1"/>
              </a:buClr>
              <a:buSzPts val="3200"/>
              <a:buFont typeface="Arial"/>
              <a:buNone/>
              <a:defRPr sz="4267" b="1">
                <a:solidFill>
                  <a:schemeClr val="dk1"/>
                </a:solidFill>
              </a:defRPr>
            </a:lvl4pPr>
            <a:lvl5pPr lvl="4" algn="l">
              <a:lnSpc>
                <a:spcPct val="90000"/>
              </a:lnSpc>
              <a:spcBef>
                <a:spcPts val="0"/>
              </a:spcBef>
              <a:spcAft>
                <a:spcPts val="0"/>
              </a:spcAft>
              <a:buClr>
                <a:schemeClr val="dk1"/>
              </a:buClr>
              <a:buSzPts val="3200"/>
              <a:buFont typeface="Arial"/>
              <a:buNone/>
              <a:defRPr sz="4267" b="1">
                <a:solidFill>
                  <a:schemeClr val="dk1"/>
                </a:solidFill>
              </a:defRPr>
            </a:lvl5pPr>
            <a:lvl6pPr lvl="5" algn="l">
              <a:lnSpc>
                <a:spcPct val="90000"/>
              </a:lnSpc>
              <a:spcBef>
                <a:spcPts val="0"/>
              </a:spcBef>
              <a:spcAft>
                <a:spcPts val="0"/>
              </a:spcAft>
              <a:buClr>
                <a:schemeClr val="dk1"/>
              </a:buClr>
              <a:buSzPts val="3200"/>
              <a:buFont typeface="Arial"/>
              <a:buNone/>
              <a:defRPr sz="4267" b="1">
                <a:solidFill>
                  <a:schemeClr val="dk1"/>
                </a:solidFill>
              </a:defRPr>
            </a:lvl6pPr>
            <a:lvl7pPr lvl="6" algn="l">
              <a:lnSpc>
                <a:spcPct val="90000"/>
              </a:lnSpc>
              <a:spcBef>
                <a:spcPts val="0"/>
              </a:spcBef>
              <a:spcAft>
                <a:spcPts val="0"/>
              </a:spcAft>
              <a:buClr>
                <a:schemeClr val="dk1"/>
              </a:buClr>
              <a:buSzPts val="3200"/>
              <a:buFont typeface="Arial"/>
              <a:buNone/>
              <a:defRPr sz="4267" b="1">
                <a:solidFill>
                  <a:schemeClr val="dk1"/>
                </a:solidFill>
              </a:defRPr>
            </a:lvl7pPr>
            <a:lvl8pPr lvl="7" algn="l">
              <a:lnSpc>
                <a:spcPct val="90000"/>
              </a:lnSpc>
              <a:spcBef>
                <a:spcPts val="0"/>
              </a:spcBef>
              <a:spcAft>
                <a:spcPts val="0"/>
              </a:spcAft>
              <a:buClr>
                <a:schemeClr val="dk1"/>
              </a:buClr>
              <a:buSzPts val="3200"/>
              <a:buFont typeface="Arial"/>
              <a:buNone/>
              <a:defRPr sz="4267" b="1">
                <a:solidFill>
                  <a:schemeClr val="dk1"/>
                </a:solidFill>
              </a:defRPr>
            </a:lvl8pPr>
            <a:lvl9pPr lvl="8" algn="l">
              <a:lnSpc>
                <a:spcPct val="90000"/>
              </a:lnSpc>
              <a:spcBef>
                <a:spcPts val="0"/>
              </a:spcBef>
              <a:spcAft>
                <a:spcPts val="0"/>
              </a:spcAft>
              <a:buClr>
                <a:schemeClr val="dk1"/>
              </a:buClr>
              <a:buSzPts val="3200"/>
              <a:buFont typeface="Arial"/>
              <a:buNone/>
              <a:defRPr sz="4267" b="1">
                <a:solidFill>
                  <a:schemeClr val="dk1"/>
                </a:solidFill>
              </a:defRPr>
            </a:lvl9pPr>
          </a:lstStyle>
          <a:p>
            <a:endParaRPr/>
          </a:p>
        </p:txBody>
      </p:sp>
      <p:sp>
        <p:nvSpPr>
          <p:cNvPr id="81" name="Google Shape;81;p16"/>
          <p:cNvSpPr>
            <a:spLocks noGrp="1"/>
          </p:cNvSpPr>
          <p:nvPr>
            <p:ph type="pic" idx="2"/>
          </p:nvPr>
        </p:nvSpPr>
        <p:spPr>
          <a:xfrm>
            <a:off x="3352800" y="2484425"/>
            <a:ext cx="1828800" cy="1828800"/>
          </a:xfrm>
          <a:prstGeom prst="ellipse">
            <a:avLst/>
          </a:prstGeom>
          <a:solidFill>
            <a:schemeClr val="lt2"/>
          </a:solidFill>
          <a:ln>
            <a:noFill/>
          </a:ln>
        </p:spPr>
      </p:sp>
      <p:sp>
        <p:nvSpPr>
          <p:cNvPr id="82" name="Google Shape;82;p16"/>
          <p:cNvSpPr>
            <a:spLocks noGrp="1"/>
          </p:cNvSpPr>
          <p:nvPr>
            <p:ph type="pic" idx="3"/>
          </p:nvPr>
        </p:nvSpPr>
        <p:spPr>
          <a:xfrm>
            <a:off x="6160700" y="2484425"/>
            <a:ext cx="1828800" cy="1828800"/>
          </a:xfrm>
          <a:prstGeom prst="ellipse">
            <a:avLst/>
          </a:prstGeom>
          <a:solidFill>
            <a:schemeClr val="lt2"/>
          </a:solidFill>
          <a:ln>
            <a:noFill/>
          </a:ln>
        </p:spPr>
      </p:sp>
      <p:sp>
        <p:nvSpPr>
          <p:cNvPr id="83" name="Google Shape;83;p16"/>
          <p:cNvSpPr>
            <a:spLocks noGrp="1"/>
          </p:cNvSpPr>
          <p:nvPr>
            <p:ph type="pic" idx="4"/>
          </p:nvPr>
        </p:nvSpPr>
        <p:spPr>
          <a:xfrm>
            <a:off x="8968600" y="2484425"/>
            <a:ext cx="1828800" cy="1828800"/>
          </a:xfrm>
          <a:prstGeom prst="ellipse">
            <a:avLst/>
          </a:prstGeom>
          <a:solidFill>
            <a:schemeClr val="lt2"/>
          </a:solidFill>
          <a:ln>
            <a:noFill/>
          </a:ln>
        </p:spPr>
      </p:sp>
      <p:sp>
        <p:nvSpPr>
          <p:cNvPr id="84" name="Google Shape;84;p16"/>
          <p:cNvSpPr txBox="1">
            <a:spLocks noGrp="1"/>
          </p:cNvSpPr>
          <p:nvPr>
            <p:ph type="body" idx="1"/>
          </p:nvPr>
        </p:nvSpPr>
        <p:spPr>
          <a:xfrm>
            <a:off x="3352800" y="4565141"/>
            <a:ext cx="1828800" cy="18724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highlight>
                  <a:schemeClr val="accent1"/>
                </a:highlight>
              </a:defRPr>
            </a:lvl1pPr>
            <a:lvl2pPr marL="1219170" lvl="1" indent="-406390" algn="l">
              <a:lnSpc>
                <a:spcPct val="100000"/>
              </a:lnSpc>
              <a:spcBef>
                <a:spcPts val="533"/>
              </a:spcBef>
              <a:spcAft>
                <a:spcPts val="0"/>
              </a:spcAft>
              <a:buSzPts val="1200"/>
              <a:buChar char="○"/>
              <a:defRPr sz="1600"/>
            </a:lvl2pPr>
            <a:lvl3pPr marL="1828754" lvl="2" indent="-406390" algn="l">
              <a:lnSpc>
                <a:spcPct val="100000"/>
              </a:lnSpc>
              <a:spcBef>
                <a:spcPts val="533"/>
              </a:spcBef>
              <a:spcAft>
                <a:spcPts val="0"/>
              </a:spcAft>
              <a:buSzPts val="1200"/>
              <a:buChar char="■"/>
              <a:defRPr sz="1600"/>
            </a:lvl3pPr>
            <a:lvl4pPr marL="2438339" lvl="3" indent="-406390" algn="l">
              <a:lnSpc>
                <a:spcPct val="100000"/>
              </a:lnSpc>
              <a:spcBef>
                <a:spcPts val="533"/>
              </a:spcBef>
              <a:spcAft>
                <a:spcPts val="0"/>
              </a:spcAft>
              <a:buSzPts val="1200"/>
              <a:buChar char="●"/>
              <a:defRPr sz="1600"/>
            </a:lvl4pPr>
            <a:lvl5pPr marL="3047924" lvl="4" indent="-406390" algn="l">
              <a:lnSpc>
                <a:spcPct val="100000"/>
              </a:lnSpc>
              <a:spcBef>
                <a:spcPts val="533"/>
              </a:spcBef>
              <a:spcAft>
                <a:spcPts val="0"/>
              </a:spcAft>
              <a:buSzPts val="1200"/>
              <a:buChar char="○"/>
              <a:defRPr sz="1600"/>
            </a:lvl5pPr>
            <a:lvl6pPr marL="3657509" lvl="5" indent="-406390" algn="l">
              <a:lnSpc>
                <a:spcPct val="100000"/>
              </a:lnSpc>
              <a:spcBef>
                <a:spcPts val="533"/>
              </a:spcBef>
              <a:spcAft>
                <a:spcPts val="0"/>
              </a:spcAft>
              <a:buSzPts val="1200"/>
              <a:buChar char="■"/>
              <a:defRPr sz="1600"/>
            </a:lvl6pPr>
            <a:lvl7pPr marL="4267093" lvl="6" indent="-406390" algn="l">
              <a:lnSpc>
                <a:spcPct val="100000"/>
              </a:lnSpc>
              <a:spcBef>
                <a:spcPts val="533"/>
              </a:spcBef>
              <a:spcAft>
                <a:spcPts val="0"/>
              </a:spcAft>
              <a:buSzPts val="1200"/>
              <a:buChar char="●"/>
              <a:defRPr sz="1600"/>
            </a:lvl7pPr>
            <a:lvl8pPr marL="4876678" lvl="7" indent="-406390" algn="l">
              <a:lnSpc>
                <a:spcPct val="100000"/>
              </a:lnSpc>
              <a:spcBef>
                <a:spcPts val="533"/>
              </a:spcBef>
              <a:spcAft>
                <a:spcPts val="0"/>
              </a:spcAft>
              <a:buSzPts val="1200"/>
              <a:buChar char="○"/>
              <a:defRPr sz="1600"/>
            </a:lvl8pPr>
            <a:lvl9pPr marL="5486263" lvl="8" indent="-406390" algn="l">
              <a:lnSpc>
                <a:spcPct val="100000"/>
              </a:lnSpc>
              <a:spcBef>
                <a:spcPts val="533"/>
              </a:spcBef>
              <a:spcAft>
                <a:spcPts val="533"/>
              </a:spcAft>
              <a:buSzPts val="1200"/>
              <a:buChar char="■"/>
              <a:defRPr sz="1600"/>
            </a:lvl9pPr>
          </a:lstStyle>
          <a:p>
            <a:endParaRPr/>
          </a:p>
        </p:txBody>
      </p:sp>
      <p:sp>
        <p:nvSpPr>
          <p:cNvPr id="85" name="Google Shape;85;p16"/>
          <p:cNvSpPr txBox="1">
            <a:spLocks noGrp="1"/>
          </p:cNvSpPr>
          <p:nvPr>
            <p:ph type="body" idx="5"/>
          </p:nvPr>
        </p:nvSpPr>
        <p:spPr>
          <a:xfrm>
            <a:off x="6160700" y="4565141"/>
            <a:ext cx="1828800" cy="18724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highlight>
                  <a:schemeClr val="accent1"/>
                </a:highlight>
              </a:defRPr>
            </a:lvl1pPr>
            <a:lvl2pPr marL="1219170" lvl="1" indent="-406390" algn="l">
              <a:lnSpc>
                <a:spcPct val="100000"/>
              </a:lnSpc>
              <a:spcBef>
                <a:spcPts val="533"/>
              </a:spcBef>
              <a:spcAft>
                <a:spcPts val="0"/>
              </a:spcAft>
              <a:buSzPts val="1200"/>
              <a:buChar char="○"/>
              <a:defRPr sz="1600"/>
            </a:lvl2pPr>
            <a:lvl3pPr marL="1828754" lvl="2" indent="-406390" algn="l">
              <a:lnSpc>
                <a:spcPct val="100000"/>
              </a:lnSpc>
              <a:spcBef>
                <a:spcPts val="533"/>
              </a:spcBef>
              <a:spcAft>
                <a:spcPts val="0"/>
              </a:spcAft>
              <a:buSzPts val="1200"/>
              <a:buChar char="■"/>
              <a:defRPr sz="1600"/>
            </a:lvl3pPr>
            <a:lvl4pPr marL="2438339" lvl="3" indent="-406390" algn="l">
              <a:lnSpc>
                <a:spcPct val="100000"/>
              </a:lnSpc>
              <a:spcBef>
                <a:spcPts val="533"/>
              </a:spcBef>
              <a:spcAft>
                <a:spcPts val="0"/>
              </a:spcAft>
              <a:buSzPts val="1200"/>
              <a:buChar char="●"/>
              <a:defRPr sz="1600"/>
            </a:lvl4pPr>
            <a:lvl5pPr marL="3047924" lvl="4" indent="-406390" algn="l">
              <a:lnSpc>
                <a:spcPct val="100000"/>
              </a:lnSpc>
              <a:spcBef>
                <a:spcPts val="533"/>
              </a:spcBef>
              <a:spcAft>
                <a:spcPts val="0"/>
              </a:spcAft>
              <a:buSzPts val="1200"/>
              <a:buChar char="○"/>
              <a:defRPr sz="1600"/>
            </a:lvl5pPr>
            <a:lvl6pPr marL="3657509" lvl="5" indent="-406390" algn="l">
              <a:lnSpc>
                <a:spcPct val="100000"/>
              </a:lnSpc>
              <a:spcBef>
                <a:spcPts val="533"/>
              </a:spcBef>
              <a:spcAft>
                <a:spcPts val="0"/>
              </a:spcAft>
              <a:buSzPts val="1200"/>
              <a:buChar char="■"/>
              <a:defRPr sz="1600"/>
            </a:lvl6pPr>
            <a:lvl7pPr marL="4267093" lvl="6" indent="-406390" algn="l">
              <a:lnSpc>
                <a:spcPct val="100000"/>
              </a:lnSpc>
              <a:spcBef>
                <a:spcPts val="533"/>
              </a:spcBef>
              <a:spcAft>
                <a:spcPts val="0"/>
              </a:spcAft>
              <a:buSzPts val="1200"/>
              <a:buChar char="●"/>
              <a:defRPr sz="1600"/>
            </a:lvl7pPr>
            <a:lvl8pPr marL="4876678" lvl="7" indent="-406390" algn="l">
              <a:lnSpc>
                <a:spcPct val="100000"/>
              </a:lnSpc>
              <a:spcBef>
                <a:spcPts val="533"/>
              </a:spcBef>
              <a:spcAft>
                <a:spcPts val="0"/>
              </a:spcAft>
              <a:buSzPts val="1200"/>
              <a:buChar char="○"/>
              <a:defRPr sz="1600"/>
            </a:lvl8pPr>
            <a:lvl9pPr marL="5486263" lvl="8" indent="-406390" algn="l">
              <a:lnSpc>
                <a:spcPct val="100000"/>
              </a:lnSpc>
              <a:spcBef>
                <a:spcPts val="533"/>
              </a:spcBef>
              <a:spcAft>
                <a:spcPts val="533"/>
              </a:spcAft>
              <a:buSzPts val="1200"/>
              <a:buChar char="■"/>
              <a:defRPr sz="1600"/>
            </a:lvl9pPr>
          </a:lstStyle>
          <a:p>
            <a:endParaRPr/>
          </a:p>
        </p:txBody>
      </p:sp>
      <p:sp>
        <p:nvSpPr>
          <p:cNvPr id="86" name="Google Shape;86;p16"/>
          <p:cNvSpPr txBox="1">
            <a:spLocks noGrp="1"/>
          </p:cNvSpPr>
          <p:nvPr>
            <p:ph type="body" idx="6"/>
          </p:nvPr>
        </p:nvSpPr>
        <p:spPr>
          <a:xfrm>
            <a:off x="8968600" y="4565141"/>
            <a:ext cx="1828800" cy="18724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highlight>
                  <a:schemeClr val="accent1"/>
                </a:highlight>
              </a:defRPr>
            </a:lvl1pPr>
            <a:lvl2pPr marL="1219170" lvl="1" indent="-406390" algn="l">
              <a:lnSpc>
                <a:spcPct val="100000"/>
              </a:lnSpc>
              <a:spcBef>
                <a:spcPts val="533"/>
              </a:spcBef>
              <a:spcAft>
                <a:spcPts val="0"/>
              </a:spcAft>
              <a:buSzPts val="1200"/>
              <a:buChar char="○"/>
              <a:defRPr sz="1600"/>
            </a:lvl2pPr>
            <a:lvl3pPr marL="1828754" lvl="2" indent="-406390" algn="l">
              <a:lnSpc>
                <a:spcPct val="100000"/>
              </a:lnSpc>
              <a:spcBef>
                <a:spcPts val="533"/>
              </a:spcBef>
              <a:spcAft>
                <a:spcPts val="0"/>
              </a:spcAft>
              <a:buSzPts val="1200"/>
              <a:buChar char="■"/>
              <a:defRPr sz="1600"/>
            </a:lvl3pPr>
            <a:lvl4pPr marL="2438339" lvl="3" indent="-406390" algn="l">
              <a:lnSpc>
                <a:spcPct val="100000"/>
              </a:lnSpc>
              <a:spcBef>
                <a:spcPts val="533"/>
              </a:spcBef>
              <a:spcAft>
                <a:spcPts val="0"/>
              </a:spcAft>
              <a:buSzPts val="1200"/>
              <a:buChar char="●"/>
              <a:defRPr sz="1600"/>
            </a:lvl4pPr>
            <a:lvl5pPr marL="3047924" lvl="4" indent="-406390" algn="l">
              <a:lnSpc>
                <a:spcPct val="100000"/>
              </a:lnSpc>
              <a:spcBef>
                <a:spcPts val="533"/>
              </a:spcBef>
              <a:spcAft>
                <a:spcPts val="0"/>
              </a:spcAft>
              <a:buSzPts val="1200"/>
              <a:buChar char="○"/>
              <a:defRPr sz="1600"/>
            </a:lvl5pPr>
            <a:lvl6pPr marL="3657509" lvl="5" indent="-406390" algn="l">
              <a:lnSpc>
                <a:spcPct val="100000"/>
              </a:lnSpc>
              <a:spcBef>
                <a:spcPts val="533"/>
              </a:spcBef>
              <a:spcAft>
                <a:spcPts val="0"/>
              </a:spcAft>
              <a:buSzPts val="1200"/>
              <a:buChar char="■"/>
              <a:defRPr sz="1600"/>
            </a:lvl6pPr>
            <a:lvl7pPr marL="4267093" lvl="6" indent="-406390" algn="l">
              <a:lnSpc>
                <a:spcPct val="100000"/>
              </a:lnSpc>
              <a:spcBef>
                <a:spcPts val="533"/>
              </a:spcBef>
              <a:spcAft>
                <a:spcPts val="0"/>
              </a:spcAft>
              <a:buSzPts val="1200"/>
              <a:buChar char="●"/>
              <a:defRPr sz="1600"/>
            </a:lvl7pPr>
            <a:lvl8pPr marL="4876678" lvl="7" indent="-406390" algn="l">
              <a:lnSpc>
                <a:spcPct val="100000"/>
              </a:lnSpc>
              <a:spcBef>
                <a:spcPts val="533"/>
              </a:spcBef>
              <a:spcAft>
                <a:spcPts val="0"/>
              </a:spcAft>
              <a:buSzPts val="1200"/>
              <a:buChar char="○"/>
              <a:defRPr sz="1600"/>
            </a:lvl8pPr>
            <a:lvl9pPr marL="5486263" lvl="8" indent="-406390" algn="l">
              <a:lnSpc>
                <a:spcPct val="100000"/>
              </a:lnSpc>
              <a:spcBef>
                <a:spcPts val="533"/>
              </a:spcBef>
              <a:spcAft>
                <a:spcPts val="533"/>
              </a:spcAft>
              <a:buSzPts val="1200"/>
              <a:buChar char="■"/>
              <a:defRPr sz="1600"/>
            </a:lvl9pPr>
          </a:lstStyle>
          <a:p>
            <a:endParaRPr/>
          </a:p>
        </p:txBody>
      </p:sp>
    </p:spTree>
    <p:extLst>
      <p:ext uri="{BB962C8B-B14F-4D97-AF65-F5344CB8AC3E}">
        <p14:creationId xmlns:p14="http://schemas.microsoft.com/office/powerpoint/2010/main" val="29762337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23: Title, text, photos, 4 column 1" preserve="1">
  <p:cSld name="23: Title, text, photos, 4 column 1">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559667" y="420433"/>
            <a:ext cx="5536400" cy="763600"/>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3200"/>
              <a:buFont typeface="Arial"/>
              <a:buNone/>
              <a:defRPr b="1" i="0" u="none" strike="noStrike" cap="none">
                <a:solidFill>
                  <a:schemeClr val="dk1"/>
                </a:solidFill>
                <a:highlight>
                  <a:schemeClr val="accent1"/>
                </a:highlight>
                <a:latin typeface="Arial"/>
                <a:ea typeface="Arial"/>
                <a:cs typeface="Arial"/>
                <a:sym typeface="Arial"/>
              </a:defRPr>
            </a:lvl1pPr>
            <a:lvl2pPr lvl="1" algn="l">
              <a:lnSpc>
                <a:spcPct val="90000"/>
              </a:lnSpc>
              <a:spcBef>
                <a:spcPts val="1067"/>
              </a:spcBef>
              <a:spcAft>
                <a:spcPts val="0"/>
              </a:spcAft>
              <a:buClr>
                <a:schemeClr val="dk1"/>
              </a:buClr>
              <a:buSzPts val="3200"/>
              <a:buFont typeface="Arial"/>
              <a:buNone/>
              <a:defRPr sz="4267" b="1">
                <a:solidFill>
                  <a:schemeClr val="dk1"/>
                </a:solidFill>
              </a:defRPr>
            </a:lvl2pPr>
            <a:lvl3pPr lvl="2" algn="l">
              <a:lnSpc>
                <a:spcPct val="90000"/>
              </a:lnSpc>
              <a:spcBef>
                <a:spcPts val="0"/>
              </a:spcBef>
              <a:spcAft>
                <a:spcPts val="0"/>
              </a:spcAft>
              <a:buClr>
                <a:schemeClr val="dk1"/>
              </a:buClr>
              <a:buSzPts val="3200"/>
              <a:buFont typeface="Arial"/>
              <a:buNone/>
              <a:defRPr sz="4267" b="1">
                <a:solidFill>
                  <a:schemeClr val="dk1"/>
                </a:solidFill>
              </a:defRPr>
            </a:lvl3pPr>
            <a:lvl4pPr lvl="3" algn="l">
              <a:lnSpc>
                <a:spcPct val="90000"/>
              </a:lnSpc>
              <a:spcBef>
                <a:spcPts val="0"/>
              </a:spcBef>
              <a:spcAft>
                <a:spcPts val="0"/>
              </a:spcAft>
              <a:buClr>
                <a:schemeClr val="dk1"/>
              </a:buClr>
              <a:buSzPts val="3200"/>
              <a:buFont typeface="Arial"/>
              <a:buNone/>
              <a:defRPr sz="4267" b="1">
                <a:solidFill>
                  <a:schemeClr val="dk1"/>
                </a:solidFill>
              </a:defRPr>
            </a:lvl4pPr>
            <a:lvl5pPr lvl="4" algn="l">
              <a:lnSpc>
                <a:spcPct val="90000"/>
              </a:lnSpc>
              <a:spcBef>
                <a:spcPts val="0"/>
              </a:spcBef>
              <a:spcAft>
                <a:spcPts val="0"/>
              </a:spcAft>
              <a:buClr>
                <a:schemeClr val="dk1"/>
              </a:buClr>
              <a:buSzPts val="3200"/>
              <a:buFont typeface="Arial"/>
              <a:buNone/>
              <a:defRPr sz="4267" b="1">
                <a:solidFill>
                  <a:schemeClr val="dk1"/>
                </a:solidFill>
              </a:defRPr>
            </a:lvl5pPr>
            <a:lvl6pPr lvl="5" algn="l">
              <a:lnSpc>
                <a:spcPct val="90000"/>
              </a:lnSpc>
              <a:spcBef>
                <a:spcPts val="0"/>
              </a:spcBef>
              <a:spcAft>
                <a:spcPts val="0"/>
              </a:spcAft>
              <a:buClr>
                <a:schemeClr val="dk1"/>
              </a:buClr>
              <a:buSzPts val="3200"/>
              <a:buFont typeface="Arial"/>
              <a:buNone/>
              <a:defRPr sz="4267" b="1">
                <a:solidFill>
                  <a:schemeClr val="dk1"/>
                </a:solidFill>
              </a:defRPr>
            </a:lvl6pPr>
            <a:lvl7pPr lvl="6" algn="l">
              <a:lnSpc>
                <a:spcPct val="90000"/>
              </a:lnSpc>
              <a:spcBef>
                <a:spcPts val="0"/>
              </a:spcBef>
              <a:spcAft>
                <a:spcPts val="0"/>
              </a:spcAft>
              <a:buClr>
                <a:schemeClr val="dk1"/>
              </a:buClr>
              <a:buSzPts val="3200"/>
              <a:buFont typeface="Arial"/>
              <a:buNone/>
              <a:defRPr sz="4267" b="1">
                <a:solidFill>
                  <a:schemeClr val="dk1"/>
                </a:solidFill>
              </a:defRPr>
            </a:lvl7pPr>
            <a:lvl8pPr lvl="7" algn="l">
              <a:lnSpc>
                <a:spcPct val="90000"/>
              </a:lnSpc>
              <a:spcBef>
                <a:spcPts val="0"/>
              </a:spcBef>
              <a:spcAft>
                <a:spcPts val="0"/>
              </a:spcAft>
              <a:buClr>
                <a:schemeClr val="dk1"/>
              </a:buClr>
              <a:buSzPts val="3200"/>
              <a:buFont typeface="Arial"/>
              <a:buNone/>
              <a:defRPr sz="4267" b="1">
                <a:solidFill>
                  <a:schemeClr val="dk1"/>
                </a:solidFill>
              </a:defRPr>
            </a:lvl8pPr>
            <a:lvl9pPr lvl="8" algn="l">
              <a:lnSpc>
                <a:spcPct val="90000"/>
              </a:lnSpc>
              <a:spcBef>
                <a:spcPts val="0"/>
              </a:spcBef>
              <a:spcAft>
                <a:spcPts val="0"/>
              </a:spcAft>
              <a:buClr>
                <a:schemeClr val="dk1"/>
              </a:buClr>
              <a:buSzPts val="3200"/>
              <a:buFont typeface="Arial"/>
              <a:buNone/>
              <a:defRPr sz="4267" b="1">
                <a:solidFill>
                  <a:schemeClr val="dk1"/>
                </a:solidFill>
              </a:defRPr>
            </a:lvl9pPr>
          </a:lstStyle>
          <a:p>
            <a:endParaRPr/>
          </a:p>
        </p:txBody>
      </p:sp>
      <p:sp>
        <p:nvSpPr>
          <p:cNvPr id="89" name="Google Shape;89;p17"/>
          <p:cNvSpPr>
            <a:spLocks noGrp="1"/>
          </p:cNvSpPr>
          <p:nvPr>
            <p:ph type="pic" idx="2"/>
          </p:nvPr>
        </p:nvSpPr>
        <p:spPr>
          <a:xfrm>
            <a:off x="559667" y="2512209"/>
            <a:ext cx="1828800" cy="1828800"/>
          </a:xfrm>
          <a:prstGeom prst="ellipse">
            <a:avLst/>
          </a:prstGeom>
          <a:solidFill>
            <a:schemeClr val="lt2"/>
          </a:solidFill>
          <a:ln>
            <a:noFill/>
          </a:ln>
        </p:spPr>
      </p:sp>
      <p:sp>
        <p:nvSpPr>
          <p:cNvPr id="90" name="Google Shape;90;p17"/>
          <p:cNvSpPr>
            <a:spLocks noGrp="1"/>
          </p:cNvSpPr>
          <p:nvPr>
            <p:ph type="pic" idx="3"/>
          </p:nvPr>
        </p:nvSpPr>
        <p:spPr>
          <a:xfrm>
            <a:off x="3352800" y="2512209"/>
            <a:ext cx="1828800" cy="1828800"/>
          </a:xfrm>
          <a:prstGeom prst="ellipse">
            <a:avLst/>
          </a:prstGeom>
          <a:solidFill>
            <a:schemeClr val="lt2"/>
          </a:solidFill>
          <a:ln>
            <a:noFill/>
          </a:ln>
        </p:spPr>
      </p:sp>
      <p:sp>
        <p:nvSpPr>
          <p:cNvPr id="91" name="Google Shape;91;p17"/>
          <p:cNvSpPr>
            <a:spLocks noGrp="1"/>
          </p:cNvSpPr>
          <p:nvPr>
            <p:ph type="pic" idx="4"/>
          </p:nvPr>
        </p:nvSpPr>
        <p:spPr>
          <a:xfrm>
            <a:off x="6160700" y="2512209"/>
            <a:ext cx="1828800" cy="1828800"/>
          </a:xfrm>
          <a:prstGeom prst="ellipse">
            <a:avLst/>
          </a:prstGeom>
          <a:solidFill>
            <a:schemeClr val="lt2"/>
          </a:solidFill>
          <a:ln>
            <a:noFill/>
          </a:ln>
        </p:spPr>
      </p:sp>
      <p:sp>
        <p:nvSpPr>
          <p:cNvPr id="92" name="Google Shape;92;p17"/>
          <p:cNvSpPr>
            <a:spLocks noGrp="1"/>
          </p:cNvSpPr>
          <p:nvPr>
            <p:ph type="pic" idx="5"/>
          </p:nvPr>
        </p:nvSpPr>
        <p:spPr>
          <a:xfrm>
            <a:off x="8968600" y="2512209"/>
            <a:ext cx="1828800" cy="1828800"/>
          </a:xfrm>
          <a:prstGeom prst="ellipse">
            <a:avLst/>
          </a:prstGeom>
          <a:solidFill>
            <a:schemeClr val="lt2"/>
          </a:solidFill>
          <a:ln>
            <a:noFill/>
          </a:ln>
        </p:spPr>
      </p:sp>
      <p:sp>
        <p:nvSpPr>
          <p:cNvPr id="93" name="Google Shape;93;p17"/>
          <p:cNvSpPr txBox="1">
            <a:spLocks noGrp="1"/>
          </p:cNvSpPr>
          <p:nvPr>
            <p:ph type="body" idx="1"/>
          </p:nvPr>
        </p:nvSpPr>
        <p:spPr>
          <a:xfrm>
            <a:off x="560833" y="4605233"/>
            <a:ext cx="1828800" cy="18288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highlight>
                  <a:schemeClr val="accent1"/>
                </a:highlight>
              </a:defRPr>
            </a:lvl1pPr>
            <a:lvl2pPr marL="1219170" lvl="1" indent="-406390" algn="l">
              <a:lnSpc>
                <a:spcPct val="100000"/>
              </a:lnSpc>
              <a:spcBef>
                <a:spcPts val="533"/>
              </a:spcBef>
              <a:spcAft>
                <a:spcPts val="0"/>
              </a:spcAft>
              <a:buSzPts val="1200"/>
              <a:buChar char="○"/>
              <a:defRPr sz="1600"/>
            </a:lvl2pPr>
            <a:lvl3pPr marL="1828754" lvl="2" indent="-406390" algn="l">
              <a:lnSpc>
                <a:spcPct val="100000"/>
              </a:lnSpc>
              <a:spcBef>
                <a:spcPts val="533"/>
              </a:spcBef>
              <a:spcAft>
                <a:spcPts val="0"/>
              </a:spcAft>
              <a:buSzPts val="1200"/>
              <a:buChar char="■"/>
              <a:defRPr sz="1600"/>
            </a:lvl3pPr>
            <a:lvl4pPr marL="2438339" lvl="3" indent="-406390" algn="l">
              <a:lnSpc>
                <a:spcPct val="100000"/>
              </a:lnSpc>
              <a:spcBef>
                <a:spcPts val="533"/>
              </a:spcBef>
              <a:spcAft>
                <a:spcPts val="0"/>
              </a:spcAft>
              <a:buSzPts val="1200"/>
              <a:buChar char="●"/>
              <a:defRPr sz="1600"/>
            </a:lvl4pPr>
            <a:lvl5pPr marL="3047924" lvl="4" indent="-406390" algn="l">
              <a:lnSpc>
                <a:spcPct val="100000"/>
              </a:lnSpc>
              <a:spcBef>
                <a:spcPts val="533"/>
              </a:spcBef>
              <a:spcAft>
                <a:spcPts val="0"/>
              </a:spcAft>
              <a:buSzPts val="1200"/>
              <a:buChar char="○"/>
              <a:defRPr sz="1600"/>
            </a:lvl5pPr>
            <a:lvl6pPr marL="3657509" lvl="5" indent="-406390" algn="l">
              <a:lnSpc>
                <a:spcPct val="100000"/>
              </a:lnSpc>
              <a:spcBef>
                <a:spcPts val="533"/>
              </a:spcBef>
              <a:spcAft>
                <a:spcPts val="0"/>
              </a:spcAft>
              <a:buSzPts val="1200"/>
              <a:buChar char="■"/>
              <a:defRPr sz="1600"/>
            </a:lvl6pPr>
            <a:lvl7pPr marL="4267093" lvl="6" indent="-406390" algn="l">
              <a:lnSpc>
                <a:spcPct val="100000"/>
              </a:lnSpc>
              <a:spcBef>
                <a:spcPts val="533"/>
              </a:spcBef>
              <a:spcAft>
                <a:spcPts val="0"/>
              </a:spcAft>
              <a:buSzPts val="1200"/>
              <a:buChar char="●"/>
              <a:defRPr sz="1600"/>
            </a:lvl7pPr>
            <a:lvl8pPr marL="4876678" lvl="7" indent="-406390" algn="l">
              <a:lnSpc>
                <a:spcPct val="100000"/>
              </a:lnSpc>
              <a:spcBef>
                <a:spcPts val="533"/>
              </a:spcBef>
              <a:spcAft>
                <a:spcPts val="0"/>
              </a:spcAft>
              <a:buSzPts val="1200"/>
              <a:buChar char="○"/>
              <a:defRPr sz="1600"/>
            </a:lvl8pPr>
            <a:lvl9pPr marL="5486263" lvl="8" indent="-406390" algn="l">
              <a:lnSpc>
                <a:spcPct val="100000"/>
              </a:lnSpc>
              <a:spcBef>
                <a:spcPts val="533"/>
              </a:spcBef>
              <a:spcAft>
                <a:spcPts val="533"/>
              </a:spcAft>
              <a:buSzPts val="1200"/>
              <a:buChar char="■"/>
              <a:defRPr sz="1600"/>
            </a:lvl9pPr>
          </a:lstStyle>
          <a:p>
            <a:endParaRPr/>
          </a:p>
        </p:txBody>
      </p:sp>
      <p:sp>
        <p:nvSpPr>
          <p:cNvPr id="94" name="Google Shape;94;p17"/>
          <p:cNvSpPr txBox="1">
            <a:spLocks noGrp="1"/>
          </p:cNvSpPr>
          <p:nvPr>
            <p:ph type="body" idx="6"/>
          </p:nvPr>
        </p:nvSpPr>
        <p:spPr>
          <a:xfrm>
            <a:off x="3368733" y="4605233"/>
            <a:ext cx="1828800" cy="18288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highlight>
                  <a:schemeClr val="accent1"/>
                </a:highlight>
              </a:defRPr>
            </a:lvl1pPr>
            <a:lvl2pPr marL="1219170" lvl="1" indent="-406390" algn="l">
              <a:lnSpc>
                <a:spcPct val="100000"/>
              </a:lnSpc>
              <a:spcBef>
                <a:spcPts val="533"/>
              </a:spcBef>
              <a:spcAft>
                <a:spcPts val="0"/>
              </a:spcAft>
              <a:buSzPts val="1200"/>
              <a:buChar char="○"/>
              <a:defRPr sz="1600"/>
            </a:lvl2pPr>
            <a:lvl3pPr marL="1828754" lvl="2" indent="-406390" algn="l">
              <a:lnSpc>
                <a:spcPct val="100000"/>
              </a:lnSpc>
              <a:spcBef>
                <a:spcPts val="533"/>
              </a:spcBef>
              <a:spcAft>
                <a:spcPts val="0"/>
              </a:spcAft>
              <a:buSzPts val="1200"/>
              <a:buChar char="■"/>
              <a:defRPr sz="1600"/>
            </a:lvl3pPr>
            <a:lvl4pPr marL="2438339" lvl="3" indent="-406390" algn="l">
              <a:lnSpc>
                <a:spcPct val="100000"/>
              </a:lnSpc>
              <a:spcBef>
                <a:spcPts val="533"/>
              </a:spcBef>
              <a:spcAft>
                <a:spcPts val="0"/>
              </a:spcAft>
              <a:buSzPts val="1200"/>
              <a:buChar char="●"/>
              <a:defRPr sz="1600"/>
            </a:lvl4pPr>
            <a:lvl5pPr marL="3047924" lvl="4" indent="-406390" algn="l">
              <a:lnSpc>
                <a:spcPct val="100000"/>
              </a:lnSpc>
              <a:spcBef>
                <a:spcPts val="533"/>
              </a:spcBef>
              <a:spcAft>
                <a:spcPts val="0"/>
              </a:spcAft>
              <a:buSzPts val="1200"/>
              <a:buChar char="○"/>
              <a:defRPr sz="1600"/>
            </a:lvl5pPr>
            <a:lvl6pPr marL="3657509" lvl="5" indent="-406390" algn="l">
              <a:lnSpc>
                <a:spcPct val="100000"/>
              </a:lnSpc>
              <a:spcBef>
                <a:spcPts val="533"/>
              </a:spcBef>
              <a:spcAft>
                <a:spcPts val="0"/>
              </a:spcAft>
              <a:buSzPts val="1200"/>
              <a:buChar char="■"/>
              <a:defRPr sz="1600"/>
            </a:lvl6pPr>
            <a:lvl7pPr marL="4267093" lvl="6" indent="-406390" algn="l">
              <a:lnSpc>
                <a:spcPct val="100000"/>
              </a:lnSpc>
              <a:spcBef>
                <a:spcPts val="533"/>
              </a:spcBef>
              <a:spcAft>
                <a:spcPts val="0"/>
              </a:spcAft>
              <a:buSzPts val="1200"/>
              <a:buChar char="●"/>
              <a:defRPr sz="1600"/>
            </a:lvl7pPr>
            <a:lvl8pPr marL="4876678" lvl="7" indent="-406390" algn="l">
              <a:lnSpc>
                <a:spcPct val="100000"/>
              </a:lnSpc>
              <a:spcBef>
                <a:spcPts val="533"/>
              </a:spcBef>
              <a:spcAft>
                <a:spcPts val="0"/>
              </a:spcAft>
              <a:buSzPts val="1200"/>
              <a:buChar char="○"/>
              <a:defRPr sz="1600"/>
            </a:lvl8pPr>
            <a:lvl9pPr marL="5486263" lvl="8" indent="-406390" algn="l">
              <a:lnSpc>
                <a:spcPct val="100000"/>
              </a:lnSpc>
              <a:spcBef>
                <a:spcPts val="533"/>
              </a:spcBef>
              <a:spcAft>
                <a:spcPts val="533"/>
              </a:spcAft>
              <a:buSzPts val="1200"/>
              <a:buChar char="■"/>
              <a:defRPr sz="1600"/>
            </a:lvl9pPr>
          </a:lstStyle>
          <a:p>
            <a:endParaRPr/>
          </a:p>
        </p:txBody>
      </p:sp>
      <p:sp>
        <p:nvSpPr>
          <p:cNvPr id="95" name="Google Shape;95;p17"/>
          <p:cNvSpPr txBox="1">
            <a:spLocks noGrp="1"/>
          </p:cNvSpPr>
          <p:nvPr>
            <p:ph type="body" idx="7"/>
          </p:nvPr>
        </p:nvSpPr>
        <p:spPr>
          <a:xfrm>
            <a:off x="6156967" y="4605233"/>
            <a:ext cx="1828800" cy="18288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highlight>
                  <a:schemeClr val="accent1"/>
                </a:highlight>
              </a:defRPr>
            </a:lvl1pPr>
            <a:lvl2pPr marL="1219170" lvl="1" indent="-406390" algn="l">
              <a:lnSpc>
                <a:spcPct val="100000"/>
              </a:lnSpc>
              <a:spcBef>
                <a:spcPts val="533"/>
              </a:spcBef>
              <a:spcAft>
                <a:spcPts val="0"/>
              </a:spcAft>
              <a:buSzPts val="1200"/>
              <a:buChar char="○"/>
              <a:defRPr sz="1600"/>
            </a:lvl2pPr>
            <a:lvl3pPr marL="1828754" lvl="2" indent="-406390" algn="l">
              <a:lnSpc>
                <a:spcPct val="100000"/>
              </a:lnSpc>
              <a:spcBef>
                <a:spcPts val="533"/>
              </a:spcBef>
              <a:spcAft>
                <a:spcPts val="0"/>
              </a:spcAft>
              <a:buSzPts val="1200"/>
              <a:buChar char="■"/>
              <a:defRPr sz="1600"/>
            </a:lvl3pPr>
            <a:lvl4pPr marL="2438339" lvl="3" indent="-406390" algn="l">
              <a:lnSpc>
                <a:spcPct val="100000"/>
              </a:lnSpc>
              <a:spcBef>
                <a:spcPts val="533"/>
              </a:spcBef>
              <a:spcAft>
                <a:spcPts val="0"/>
              </a:spcAft>
              <a:buSzPts val="1200"/>
              <a:buChar char="●"/>
              <a:defRPr sz="1600"/>
            </a:lvl4pPr>
            <a:lvl5pPr marL="3047924" lvl="4" indent="-406390" algn="l">
              <a:lnSpc>
                <a:spcPct val="100000"/>
              </a:lnSpc>
              <a:spcBef>
                <a:spcPts val="533"/>
              </a:spcBef>
              <a:spcAft>
                <a:spcPts val="0"/>
              </a:spcAft>
              <a:buSzPts val="1200"/>
              <a:buChar char="○"/>
              <a:defRPr sz="1600"/>
            </a:lvl5pPr>
            <a:lvl6pPr marL="3657509" lvl="5" indent="-406390" algn="l">
              <a:lnSpc>
                <a:spcPct val="100000"/>
              </a:lnSpc>
              <a:spcBef>
                <a:spcPts val="533"/>
              </a:spcBef>
              <a:spcAft>
                <a:spcPts val="0"/>
              </a:spcAft>
              <a:buSzPts val="1200"/>
              <a:buChar char="■"/>
              <a:defRPr sz="1600"/>
            </a:lvl6pPr>
            <a:lvl7pPr marL="4267093" lvl="6" indent="-406390" algn="l">
              <a:lnSpc>
                <a:spcPct val="100000"/>
              </a:lnSpc>
              <a:spcBef>
                <a:spcPts val="533"/>
              </a:spcBef>
              <a:spcAft>
                <a:spcPts val="0"/>
              </a:spcAft>
              <a:buSzPts val="1200"/>
              <a:buChar char="●"/>
              <a:defRPr sz="1600"/>
            </a:lvl7pPr>
            <a:lvl8pPr marL="4876678" lvl="7" indent="-406390" algn="l">
              <a:lnSpc>
                <a:spcPct val="100000"/>
              </a:lnSpc>
              <a:spcBef>
                <a:spcPts val="533"/>
              </a:spcBef>
              <a:spcAft>
                <a:spcPts val="0"/>
              </a:spcAft>
              <a:buSzPts val="1200"/>
              <a:buChar char="○"/>
              <a:defRPr sz="1600"/>
            </a:lvl8pPr>
            <a:lvl9pPr marL="5486263" lvl="8" indent="-406390" algn="l">
              <a:lnSpc>
                <a:spcPct val="100000"/>
              </a:lnSpc>
              <a:spcBef>
                <a:spcPts val="533"/>
              </a:spcBef>
              <a:spcAft>
                <a:spcPts val="533"/>
              </a:spcAft>
              <a:buSzPts val="1200"/>
              <a:buChar char="■"/>
              <a:defRPr sz="1600"/>
            </a:lvl9pPr>
          </a:lstStyle>
          <a:p>
            <a:endParaRPr/>
          </a:p>
        </p:txBody>
      </p:sp>
      <p:sp>
        <p:nvSpPr>
          <p:cNvPr id="96" name="Google Shape;96;p17"/>
          <p:cNvSpPr txBox="1">
            <a:spLocks noGrp="1"/>
          </p:cNvSpPr>
          <p:nvPr>
            <p:ph type="body" idx="8"/>
          </p:nvPr>
        </p:nvSpPr>
        <p:spPr>
          <a:xfrm>
            <a:off x="8964867" y="4605233"/>
            <a:ext cx="1828800" cy="1828800"/>
          </a:xfrm>
          <a:prstGeom prst="rect">
            <a:avLst/>
          </a:prstGeom>
          <a:noFill/>
          <a:ln>
            <a:noFill/>
          </a:ln>
        </p:spPr>
        <p:txBody>
          <a:bodyPr spcFirstLastPara="1" wrap="square" lIns="0" tIns="0" rIns="0" bIns="0" anchor="t" anchorCtr="0">
            <a:noAutofit/>
          </a:bodyPr>
          <a:lstStyle>
            <a:lvl1pPr marL="609585" lvl="0" indent="-406390" algn="l">
              <a:lnSpc>
                <a:spcPct val="100000"/>
              </a:lnSpc>
              <a:spcBef>
                <a:spcPts val="0"/>
              </a:spcBef>
              <a:spcAft>
                <a:spcPts val="0"/>
              </a:spcAft>
              <a:buSzPts val="1200"/>
              <a:buChar char="●"/>
              <a:defRPr sz="1600" b="1">
                <a:highlight>
                  <a:schemeClr val="accent1"/>
                </a:highlight>
              </a:defRPr>
            </a:lvl1pPr>
            <a:lvl2pPr marL="1219170" lvl="1" indent="-406390" algn="l">
              <a:lnSpc>
                <a:spcPct val="100000"/>
              </a:lnSpc>
              <a:spcBef>
                <a:spcPts val="533"/>
              </a:spcBef>
              <a:spcAft>
                <a:spcPts val="0"/>
              </a:spcAft>
              <a:buSzPts val="1200"/>
              <a:buChar char="○"/>
              <a:defRPr sz="1600"/>
            </a:lvl2pPr>
            <a:lvl3pPr marL="1828754" lvl="2" indent="-406390" algn="l">
              <a:lnSpc>
                <a:spcPct val="100000"/>
              </a:lnSpc>
              <a:spcBef>
                <a:spcPts val="533"/>
              </a:spcBef>
              <a:spcAft>
                <a:spcPts val="0"/>
              </a:spcAft>
              <a:buSzPts val="1200"/>
              <a:buChar char="■"/>
              <a:defRPr sz="1600"/>
            </a:lvl3pPr>
            <a:lvl4pPr marL="2438339" lvl="3" indent="-406390" algn="l">
              <a:lnSpc>
                <a:spcPct val="100000"/>
              </a:lnSpc>
              <a:spcBef>
                <a:spcPts val="533"/>
              </a:spcBef>
              <a:spcAft>
                <a:spcPts val="0"/>
              </a:spcAft>
              <a:buSzPts val="1200"/>
              <a:buChar char="●"/>
              <a:defRPr sz="1600"/>
            </a:lvl4pPr>
            <a:lvl5pPr marL="3047924" lvl="4" indent="-406390" algn="l">
              <a:lnSpc>
                <a:spcPct val="100000"/>
              </a:lnSpc>
              <a:spcBef>
                <a:spcPts val="533"/>
              </a:spcBef>
              <a:spcAft>
                <a:spcPts val="0"/>
              </a:spcAft>
              <a:buSzPts val="1200"/>
              <a:buChar char="○"/>
              <a:defRPr sz="1600"/>
            </a:lvl5pPr>
            <a:lvl6pPr marL="3657509" lvl="5" indent="-406390" algn="l">
              <a:lnSpc>
                <a:spcPct val="100000"/>
              </a:lnSpc>
              <a:spcBef>
                <a:spcPts val="533"/>
              </a:spcBef>
              <a:spcAft>
                <a:spcPts val="0"/>
              </a:spcAft>
              <a:buSzPts val="1200"/>
              <a:buChar char="■"/>
              <a:defRPr sz="1600"/>
            </a:lvl6pPr>
            <a:lvl7pPr marL="4267093" lvl="6" indent="-406390" algn="l">
              <a:lnSpc>
                <a:spcPct val="100000"/>
              </a:lnSpc>
              <a:spcBef>
                <a:spcPts val="533"/>
              </a:spcBef>
              <a:spcAft>
                <a:spcPts val="0"/>
              </a:spcAft>
              <a:buSzPts val="1200"/>
              <a:buChar char="●"/>
              <a:defRPr sz="1600"/>
            </a:lvl7pPr>
            <a:lvl8pPr marL="4876678" lvl="7" indent="-406390" algn="l">
              <a:lnSpc>
                <a:spcPct val="100000"/>
              </a:lnSpc>
              <a:spcBef>
                <a:spcPts val="533"/>
              </a:spcBef>
              <a:spcAft>
                <a:spcPts val="0"/>
              </a:spcAft>
              <a:buSzPts val="1200"/>
              <a:buChar char="○"/>
              <a:defRPr sz="1600"/>
            </a:lvl8pPr>
            <a:lvl9pPr marL="5486263" lvl="8" indent="-406390" algn="l">
              <a:lnSpc>
                <a:spcPct val="100000"/>
              </a:lnSpc>
              <a:spcBef>
                <a:spcPts val="533"/>
              </a:spcBef>
              <a:spcAft>
                <a:spcPts val="533"/>
              </a:spcAft>
              <a:buSzPts val="1200"/>
              <a:buChar char="■"/>
              <a:defRPr sz="1600"/>
            </a:lvl9pPr>
          </a:lstStyle>
          <a:p>
            <a:endParaRPr/>
          </a:p>
        </p:txBody>
      </p:sp>
    </p:spTree>
    <p:extLst>
      <p:ext uri="{BB962C8B-B14F-4D97-AF65-F5344CB8AC3E}">
        <p14:creationId xmlns:p14="http://schemas.microsoft.com/office/powerpoint/2010/main" val="22174614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23: Title, text, photo background, for facts or numbers" preserve="1">
  <p:cSld name="23: Title, text, photo background, for facts or numbers">
    <p:spTree>
      <p:nvGrpSpPr>
        <p:cNvPr id="1" name="Shape 97"/>
        <p:cNvGrpSpPr/>
        <p:nvPr/>
      </p:nvGrpSpPr>
      <p:grpSpPr>
        <a:xfrm>
          <a:off x="0" y="0"/>
          <a:ext cx="0" cy="0"/>
          <a:chOff x="0" y="0"/>
          <a:chExt cx="0" cy="0"/>
        </a:xfrm>
      </p:grpSpPr>
      <p:sp>
        <p:nvSpPr>
          <p:cNvPr id="98" name="Google Shape;98;p18"/>
          <p:cNvSpPr>
            <a:spLocks noGrp="1"/>
          </p:cNvSpPr>
          <p:nvPr>
            <p:ph type="pic" idx="2"/>
          </p:nvPr>
        </p:nvSpPr>
        <p:spPr>
          <a:xfrm>
            <a:off x="24600" y="-12300"/>
            <a:ext cx="12192000" cy="6858000"/>
          </a:xfrm>
          <a:prstGeom prst="rect">
            <a:avLst/>
          </a:prstGeom>
          <a:noFill/>
          <a:ln>
            <a:noFill/>
          </a:ln>
        </p:spPr>
      </p:sp>
      <p:sp>
        <p:nvSpPr>
          <p:cNvPr id="99" name="Google Shape;99;p18"/>
          <p:cNvSpPr txBox="1">
            <a:spLocks noGrp="1"/>
          </p:cNvSpPr>
          <p:nvPr>
            <p:ph type="title"/>
          </p:nvPr>
        </p:nvSpPr>
        <p:spPr>
          <a:xfrm>
            <a:off x="0" y="-12300"/>
            <a:ext cx="12029600" cy="6870400"/>
          </a:xfrm>
          <a:prstGeom prst="rect">
            <a:avLst/>
          </a:prstGeom>
          <a:solidFill>
            <a:srgbClr val="191919">
              <a:alpha val="74117"/>
            </a:srgbClr>
          </a:solidFill>
          <a:ln>
            <a:noFill/>
          </a:ln>
        </p:spPr>
        <p:txBody>
          <a:bodyPr spcFirstLastPara="1" wrap="square" lIns="411475" tIns="320025" rIns="91425" bIns="182875"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100" name="Google Shape;100;p18"/>
          <p:cNvSpPr txBox="1">
            <a:spLocks noGrp="1"/>
          </p:cNvSpPr>
          <p:nvPr>
            <p:ph type="body" idx="1"/>
          </p:nvPr>
        </p:nvSpPr>
        <p:spPr>
          <a:xfrm>
            <a:off x="560833" y="1980700"/>
            <a:ext cx="4884000" cy="898000"/>
          </a:xfrm>
          <a:prstGeom prst="rect">
            <a:avLst/>
          </a:prstGeom>
          <a:noFill/>
          <a:ln>
            <a:noFill/>
          </a:ln>
        </p:spPr>
        <p:txBody>
          <a:bodyPr spcFirstLastPara="1" wrap="square" lIns="0" tIns="0" rIns="0" bIns="0" anchor="t" anchorCtr="0">
            <a:noAutofit/>
          </a:bodyPr>
          <a:lstStyle>
            <a:lvl1pPr marL="609585" lvl="0" indent="-609585" algn="l">
              <a:lnSpc>
                <a:spcPct val="115000"/>
              </a:lnSpc>
              <a:spcBef>
                <a:spcPts val="0"/>
              </a:spcBef>
              <a:spcAft>
                <a:spcPts val="0"/>
              </a:spcAft>
              <a:buClr>
                <a:schemeClr val="accent1"/>
              </a:buClr>
              <a:buSzPts val="3600"/>
              <a:buChar char="●"/>
              <a:defRPr sz="4800" b="1">
                <a:solidFill>
                  <a:schemeClr val="accent1"/>
                </a:solidFill>
              </a:defRPr>
            </a:lvl1pPr>
            <a:lvl2pPr marL="1219170" lvl="1" indent="-609585" algn="l">
              <a:lnSpc>
                <a:spcPct val="115000"/>
              </a:lnSpc>
              <a:spcBef>
                <a:spcPts val="1067"/>
              </a:spcBef>
              <a:spcAft>
                <a:spcPts val="0"/>
              </a:spcAft>
              <a:buClr>
                <a:schemeClr val="accent1"/>
              </a:buClr>
              <a:buSzPts val="3600"/>
              <a:buChar char="○"/>
              <a:defRPr sz="4800" b="1">
                <a:solidFill>
                  <a:schemeClr val="accent1"/>
                </a:solidFill>
              </a:defRPr>
            </a:lvl2pPr>
            <a:lvl3pPr marL="1828754" lvl="2" indent="-609585" algn="l">
              <a:lnSpc>
                <a:spcPct val="115000"/>
              </a:lnSpc>
              <a:spcBef>
                <a:spcPts val="1067"/>
              </a:spcBef>
              <a:spcAft>
                <a:spcPts val="0"/>
              </a:spcAft>
              <a:buClr>
                <a:schemeClr val="accent1"/>
              </a:buClr>
              <a:buSzPts val="3600"/>
              <a:buChar char="■"/>
              <a:defRPr sz="4800" b="1">
                <a:solidFill>
                  <a:schemeClr val="accent1"/>
                </a:solidFill>
              </a:defRPr>
            </a:lvl3pPr>
            <a:lvl4pPr marL="2438339" lvl="3" indent="-609585" algn="l">
              <a:lnSpc>
                <a:spcPct val="115000"/>
              </a:lnSpc>
              <a:spcBef>
                <a:spcPts val="1067"/>
              </a:spcBef>
              <a:spcAft>
                <a:spcPts val="0"/>
              </a:spcAft>
              <a:buClr>
                <a:schemeClr val="accent1"/>
              </a:buClr>
              <a:buSzPts val="3600"/>
              <a:buChar char="●"/>
              <a:defRPr sz="4800" b="1">
                <a:solidFill>
                  <a:schemeClr val="accent1"/>
                </a:solidFill>
              </a:defRPr>
            </a:lvl4pPr>
            <a:lvl5pPr marL="3047924" lvl="4" indent="-609585" algn="l">
              <a:lnSpc>
                <a:spcPct val="115000"/>
              </a:lnSpc>
              <a:spcBef>
                <a:spcPts val="1067"/>
              </a:spcBef>
              <a:spcAft>
                <a:spcPts val="0"/>
              </a:spcAft>
              <a:buClr>
                <a:schemeClr val="accent1"/>
              </a:buClr>
              <a:buSzPts val="3600"/>
              <a:buChar char="○"/>
              <a:defRPr sz="4800" b="1">
                <a:solidFill>
                  <a:schemeClr val="accent1"/>
                </a:solidFill>
              </a:defRPr>
            </a:lvl5pPr>
            <a:lvl6pPr marL="3657509" lvl="5" indent="-609585" algn="l">
              <a:lnSpc>
                <a:spcPct val="115000"/>
              </a:lnSpc>
              <a:spcBef>
                <a:spcPts val="1067"/>
              </a:spcBef>
              <a:spcAft>
                <a:spcPts val="0"/>
              </a:spcAft>
              <a:buClr>
                <a:schemeClr val="accent1"/>
              </a:buClr>
              <a:buSzPts val="3600"/>
              <a:buChar char="■"/>
              <a:defRPr sz="4800" b="1">
                <a:solidFill>
                  <a:schemeClr val="accent1"/>
                </a:solidFill>
              </a:defRPr>
            </a:lvl6pPr>
            <a:lvl7pPr marL="4267093" lvl="6" indent="-609585" algn="l">
              <a:lnSpc>
                <a:spcPct val="115000"/>
              </a:lnSpc>
              <a:spcBef>
                <a:spcPts val="1067"/>
              </a:spcBef>
              <a:spcAft>
                <a:spcPts val="0"/>
              </a:spcAft>
              <a:buClr>
                <a:schemeClr val="accent1"/>
              </a:buClr>
              <a:buSzPts val="3600"/>
              <a:buChar char="●"/>
              <a:defRPr sz="4800" b="1">
                <a:solidFill>
                  <a:schemeClr val="accent1"/>
                </a:solidFill>
              </a:defRPr>
            </a:lvl7pPr>
            <a:lvl8pPr marL="4876678" lvl="7" indent="-609585" algn="l">
              <a:lnSpc>
                <a:spcPct val="115000"/>
              </a:lnSpc>
              <a:spcBef>
                <a:spcPts val="1067"/>
              </a:spcBef>
              <a:spcAft>
                <a:spcPts val="0"/>
              </a:spcAft>
              <a:buClr>
                <a:schemeClr val="accent1"/>
              </a:buClr>
              <a:buSzPts val="3600"/>
              <a:buChar char="○"/>
              <a:defRPr sz="4800" b="1">
                <a:solidFill>
                  <a:schemeClr val="accent1"/>
                </a:solidFill>
              </a:defRPr>
            </a:lvl8pPr>
            <a:lvl9pPr marL="5486263" lvl="8" indent="-609585" algn="l">
              <a:lnSpc>
                <a:spcPct val="115000"/>
              </a:lnSpc>
              <a:spcBef>
                <a:spcPts val="1067"/>
              </a:spcBef>
              <a:spcAft>
                <a:spcPts val="1067"/>
              </a:spcAft>
              <a:buClr>
                <a:schemeClr val="accent1"/>
              </a:buClr>
              <a:buSzPts val="3600"/>
              <a:buChar char="■"/>
              <a:defRPr sz="4800" b="1">
                <a:solidFill>
                  <a:schemeClr val="accent1"/>
                </a:solidFill>
              </a:defRPr>
            </a:lvl9pPr>
          </a:lstStyle>
          <a:p>
            <a:endParaRPr/>
          </a:p>
        </p:txBody>
      </p:sp>
      <p:sp>
        <p:nvSpPr>
          <p:cNvPr id="101" name="Google Shape;101;p18"/>
          <p:cNvSpPr txBox="1">
            <a:spLocks noGrp="1"/>
          </p:cNvSpPr>
          <p:nvPr>
            <p:ph type="body" idx="3"/>
          </p:nvPr>
        </p:nvSpPr>
        <p:spPr>
          <a:xfrm>
            <a:off x="560833" y="2980000"/>
            <a:ext cx="4884000" cy="4460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Clr>
                <a:schemeClr val="lt1"/>
              </a:buClr>
              <a:buSzPts val="2000"/>
              <a:buChar char="●"/>
              <a:defRPr b="1">
                <a:solidFill>
                  <a:schemeClr val="lt1"/>
                </a:solidFill>
              </a:defRPr>
            </a:lvl1pPr>
            <a:lvl2pPr marL="1219170" lvl="1" indent="-474121" algn="l">
              <a:lnSpc>
                <a:spcPct val="115000"/>
              </a:lnSpc>
              <a:spcBef>
                <a:spcPts val="1067"/>
              </a:spcBef>
              <a:spcAft>
                <a:spcPts val="0"/>
              </a:spcAft>
              <a:buClr>
                <a:schemeClr val="lt1"/>
              </a:buClr>
              <a:buSzPts val="2000"/>
              <a:buChar char="○"/>
              <a:defRPr b="1">
                <a:solidFill>
                  <a:schemeClr val="lt1"/>
                </a:solidFill>
              </a:defRPr>
            </a:lvl2pPr>
            <a:lvl3pPr marL="1828754" lvl="2" indent="-474121" algn="l">
              <a:lnSpc>
                <a:spcPct val="115000"/>
              </a:lnSpc>
              <a:spcBef>
                <a:spcPts val="1067"/>
              </a:spcBef>
              <a:spcAft>
                <a:spcPts val="0"/>
              </a:spcAft>
              <a:buClr>
                <a:schemeClr val="lt1"/>
              </a:buClr>
              <a:buSzPts val="2000"/>
              <a:buChar char="■"/>
              <a:defRPr b="1">
                <a:solidFill>
                  <a:schemeClr val="lt1"/>
                </a:solidFill>
              </a:defRPr>
            </a:lvl3pPr>
            <a:lvl4pPr marL="2438339" lvl="3" indent="-474121" algn="l">
              <a:lnSpc>
                <a:spcPct val="115000"/>
              </a:lnSpc>
              <a:spcBef>
                <a:spcPts val="1067"/>
              </a:spcBef>
              <a:spcAft>
                <a:spcPts val="0"/>
              </a:spcAft>
              <a:buClr>
                <a:schemeClr val="lt1"/>
              </a:buClr>
              <a:buSzPts val="2000"/>
              <a:buChar char="●"/>
              <a:defRPr b="1">
                <a:solidFill>
                  <a:schemeClr val="lt1"/>
                </a:solidFill>
              </a:defRPr>
            </a:lvl4pPr>
            <a:lvl5pPr marL="3047924" lvl="4" indent="-474121" algn="l">
              <a:lnSpc>
                <a:spcPct val="115000"/>
              </a:lnSpc>
              <a:spcBef>
                <a:spcPts val="1067"/>
              </a:spcBef>
              <a:spcAft>
                <a:spcPts val="0"/>
              </a:spcAft>
              <a:buClr>
                <a:schemeClr val="lt1"/>
              </a:buClr>
              <a:buSzPts val="2000"/>
              <a:buChar char="○"/>
              <a:defRPr b="1">
                <a:solidFill>
                  <a:schemeClr val="lt1"/>
                </a:solidFill>
              </a:defRPr>
            </a:lvl5pPr>
            <a:lvl6pPr marL="3657509" lvl="5" indent="-474121" algn="l">
              <a:lnSpc>
                <a:spcPct val="115000"/>
              </a:lnSpc>
              <a:spcBef>
                <a:spcPts val="1067"/>
              </a:spcBef>
              <a:spcAft>
                <a:spcPts val="0"/>
              </a:spcAft>
              <a:buClr>
                <a:schemeClr val="lt1"/>
              </a:buClr>
              <a:buSzPts val="2000"/>
              <a:buChar char="■"/>
              <a:defRPr b="1">
                <a:solidFill>
                  <a:schemeClr val="lt1"/>
                </a:solidFill>
              </a:defRPr>
            </a:lvl6pPr>
            <a:lvl7pPr marL="4267093" lvl="6" indent="-474121" algn="l">
              <a:lnSpc>
                <a:spcPct val="115000"/>
              </a:lnSpc>
              <a:spcBef>
                <a:spcPts val="1067"/>
              </a:spcBef>
              <a:spcAft>
                <a:spcPts val="0"/>
              </a:spcAft>
              <a:buClr>
                <a:schemeClr val="lt1"/>
              </a:buClr>
              <a:buSzPts val="2000"/>
              <a:buChar char="●"/>
              <a:defRPr b="1">
                <a:solidFill>
                  <a:schemeClr val="lt1"/>
                </a:solidFill>
              </a:defRPr>
            </a:lvl7pPr>
            <a:lvl8pPr marL="4876678" lvl="7" indent="-474121" algn="l">
              <a:lnSpc>
                <a:spcPct val="115000"/>
              </a:lnSpc>
              <a:spcBef>
                <a:spcPts val="1067"/>
              </a:spcBef>
              <a:spcAft>
                <a:spcPts val="0"/>
              </a:spcAft>
              <a:buClr>
                <a:schemeClr val="lt1"/>
              </a:buClr>
              <a:buSzPts val="2000"/>
              <a:buChar char="○"/>
              <a:defRPr b="1">
                <a:solidFill>
                  <a:schemeClr val="lt1"/>
                </a:solidFill>
              </a:defRPr>
            </a:lvl8pPr>
            <a:lvl9pPr marL="5486263" lvl="8" indent="-474121" algn="l">
              <a:lnSpc>
                <a:spcPct val="115000"/>
              </a:lnSpc>
              <a:spcBef>
                <a:spcPts val="1067"/>
              </a:spcBef>
              <a:spcAft>
                <a:spcPts val="1067"/>
              </a:spcAft>
              <a:buClr>
                <a:schemeClr val="lt1"/>
              </a:buClr>
              <a:buSzPts val="2000"/>
              <a:buChar char="■"/>
              <a:defRPr b="1">
                <a:solidFill>
                  <a:schemeClr val="lt1"/>
                </a:solidFill>
              </a:defRPr>
            </a:lvl9pPr>
          </a:lstStyle>
          <a:p>
            <a:endParaRPr/>
          </a:p>
        </p:txBody>
      </p:sp>
      <p:sp>
        <p:nvSpPr>
          <p:cNvPr id="102" name="Google Shape;102;p18"/>
          <p:cNvSpPr txBox="1">
            <a:spLocks noGrp="1"/>
          </p:cNvSpPr>
          <p:nvPr>
            <p:ph type="body" idx="4"/>
          </p:nvPr>
        </p:nvSpPr>
        <p:spPr>
          <a:xfrm>
            <a:off x="560833" y="4124167"/>
            <a:ext cx="4884000" cy="898000"/>
          </a:xfrm>
          <a:prstGeom prst="rect">
            <a:avLst/>
          </a:prstGeom>
          <a:noFill/>
          <a:ln>
            <a:noFill/>
          </a:ln>
        </p:spPr>
        <p:txBody>
          <a:bodyPr spcFirstLastPara="1" wrap="square" lIns="0" tIns="0" rIns="0" bIns="0" anchor="t" anchorCtr="0">
            <a:noAutofit/>
          </a:bodyPr>
          <a:lstStyle>
            <a:lvl1pPr marL="609585" lvl="0" indent="-609585" algn="l">
              <a:lnSpc>
                <a:spcPct val="115000"/>
              </a:lnSpc>
              <a:spcBef>
                <a:spcPts val="0"/>
              </a:spcBef>
              <a:spcAft>
                <a:spcPts val="0"/>
              </a:spcAft>
              <a:buClr>
                <a:schemeClr val="accent1"/>
              </a:buClr>
              <a:buSzPts val="3600"/>
              <a:buChar char="●"/>
              <a:defRPr sz="4800" b="1">
                <a:solidFill>
                  <a:schemeClr val="accent1"/>
                </a:solidFill>
              </a:defRPr>
            </a:lvl1pPr>
            <a:lvl2pPr marL="1219170" lvl="1" indent="-609585" algn="l">
              <a:lnSpc>
                <a:spcPct val="115000"/>
              </a:lnSpc>
              <a:spcBef>
                <a:spcPts val="1067"/>
              </a:spcBef>
              <a:spcAft>
                <a:spcPts val="0"/>
              </a:spcAft>
              <a:buClr>
                <a:schemeClr val="accent1"/>
              </a:buClr>
              <a:buSzPts val="3600"/>
              <a:buChar char="○"/>
              <a:defRPr sz="4800" b="1">
                <a:solidFill>
                  <a:schemeClr val="accent1"/>
                </a:solidFill>
              </a:defRPr>
            </a:lvl2pPr>
            <a:lvl3pPr marL="1828754" lvl="2" indent="-609585" algn="l">
              <a:lnSpc>
                <a:spcPct val="115000"/>
              </a:lnSpc>
              <a:spcBef>
                <a:spcPts val="1067"/>
              </a:spcBef>
              <a:spcAft>
                <a:spcPts val="0"/>
              </a:spcAft>
              <a:buClr>
                <a:schemeClr val="accent1"/>
              </a:buClr>
              <a:buSzPts val="3600"/>
              <a:buChar char="■"/>
              <a:defRPr sz="4800" b="1">
                <a:solidFill>
                  <a:schemeClr val="accent1"/>
                </a:solidFill>
              </a:defRPr>
            </a:lvl3pPr>
            <a:lvl4pPr marL="2438339" lvl="3" indent="-609585" algn="l">
              <a:lnSpc>
                <a:spcPct val="115000"/>
              </a:lnSpc>
              <a:spcBef>
                <a:spcPts val="1067"/>
              </a:spcBef>
              <a:spcAft>
                <a:spcPts val="0"/>
              </a:spcAft>
              <a:buClr>
                <a:schemeClr val="accent1"/>
              </a:buClr>
              <a:buSzPts val="3600"/>
              <a:buChar char="●"/>
              <a:defRPr sz="4800" b="1">
                <a:solidFill>
                  <a:schemeClr val="accent1"/>
                </a:solidFill>
              </a:defRPr>
            </a:lvl4pPr>
            <a:lvl5pPr marL="3047924" lvl="4" indent="-609585" algn="l">
              <a:lnSpc>
                <a:spcPct val="115000"/>
              </a:lnSpc>
              <a:spcBef>
                <a:spcPts val="1067"/>
              </a:spcBef>
              <a:spcAft>
                <a:spcPts val="0"/>
              </a:spcAft>
              <a:buClr>
                <a:schemeClr val="accent1"/>
              </a:buClr>
              <a:buSzPts val="3600"/>
              <a:buChar char="○"/>
              <a:defRPr sz="4800" b="1">
                <a:solidFill>
                  <a:schemeClr val="accent1"/>
                </a:solidFill>
              </a:defRPr>
            </a:lvl5pPr>
            <a:lvl6pPr marL="3657509" lvl="5" indent="-609585" algn="l">
              <a:lnSpc>
                <a:spcPct val="115000"/>
              </a:lnSpc>
              <a:spcBef>
                <a:spcPts val="1067"/>
              </a:spcBef>
              <a:spcAft>
                <a:spcPts val="0"/>
              </a:spcAft>
              <a:buClr>
                <a:schemeClr val="accent1"/>
              </a:buClr>
              <a:buSzPts val="3600"/>
              <a:buChar char="■"/>
              <a:defRPr sz="4800" b="1">
                <a:solidFill>
                  <a:schemeClr val="accent1"/>
                </a:solidFill>
              </a:defRPr>
            </a:lvl6pPr>
            <a:lvl7pPr marL="4267093" lvl="6" indent="-609585" algn="l">
              <a:lnSpc>
                <a:spcPct val="115000"/>
              </a:lnSpc>
              <a:spcBef>
                <a:spcPts val="1067"/>
              </a:spcBef>
              <a:spcAft>
                <a:spcPts val="0"/>
              </a:spcAft>
              <a:buClr>
                <a:schemeClr val="accent1"/>
              </a:buClr>
              <a:buSzPts val="3600"/>
              <a:buChar char="●"/>
              <a:defRPr sz="4800" b="1">
                <a:solidFill>
                  <a:schemeClr val="accent1"/>
                </a:solidFill>
              </a:defRPr>
            </a:lvl7pPr>
            <a:lvl8pPr marL="4876678" lvl="7" indent="-609585" algn="l">
              <a:lnSpc>
                <a:spcPct val="115000"/>
              </a:lnSpc>
              <a:spcBef>
                <a:spcPts val="1067"/>
              </a:spcBef>
              <a:spcAft>
                <a:spcPts val="0"/>
              </a:spcAft>
              <a:buClr>
                <a:schemeClr val="accent1"/>
              </a:buClr>
              <a:buSzPts val="3600"/>
              <a:buChar char="○"/>
              <a:defRPr sz="4800" b="1">
                <a:solidFill>
                  <a:schemeClr val="accent1"/>
                </a:solidFill>
              </a:defRPr>
            </a:lvl8pPr>
            <a:lvl9pPr marL="5486263" lvl="8" indent="-609585" algn="l">
              <a:lnSpc>
                <a:spcPct val="115000"/>
              </a:lnSpc>
              <a:spcBef>
                <a:spcPts val="1067"/>
              </a:spcBef>
              <a:spcAft>
                <a:spcPts val="1067"/>
              </a:spcAft>
              <a:buClr>
                <a:schemeClr val="accent1"/>
              </a:buClr>
              <a:buSzPts val="3600"/>
              <a:buChar char="■"/>
              <a:defRPr sz="4800" b="1">
                <a:solidFill>
                  <a:schemeClr val="accent1"/>
                </a:solidFill>
              </a:defRPr>
            </a:lvl9pPr>
          </a:lstStyle>
          <a:p>
            <a:endParaRPr/>
          </a:p>
        </p:txBody>
      </p:sp>
      <p:sp>
        <p:nvSpPr>
          <p:cNvPr id="103" name="Google Shape;103;p18"/>
          <p:cNvSpPr txBox="1">
            <a:spLocks noGrp="1"/>
          </p:cNvSpPr>
          <p:nvPr>
            <p:ph type="body" idx="5"/>
          </p:nvPr>
        </p:nvSpPr>
        <p:spPr>
          <a:xfrm>
            <a:off x="560833" y="5123467"/>
            <a:ext cx="4884000" cy="4460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Clr>
                <a:schemeClr val="lt1"/>
              </a:buClr>
              <a:buSzPts val="2000"/>
              <a:buChar char="●"/>
              <a:defRPr b="1">
                <a:solidFill>
                  <a:schemeClr val="lt1"/>
                </a:solidFill>
              </a:defRPr>
            </a:lvl1pPr>
            <a:lvl2pPr marL="1219170" lvl="1" indent="-474121" algn="l">
              <a:lnSpc>
                <a:spcPct val="115000"/>
              </a:lnSpc>
              <a:spcBef>
                <a:spcPts val="1067"/>
              </a:spcBef>
              <a:spcAft>
                <a:spcPts val="0"/>
              </a:spcAft>
              <a:buClr>
                <a:schemeClr val="lt1"/>
              </a:buClr>
              <a:buSzPts val="2000"/>
              <a:buChar char="○"/>
              <a:defRPr b="1">
                <a:solidFill>
                  <a:schemeClr val="lt1"/>
                </a:solidFill>
              </a:defRPr>
            </a:lvl2pPr>
            <a:lvl3pPr marL="1828754" lvl="2" indent="-474121" algn="l">
              <a:lnSpc>
                <a:spcPct val="115000"/>
              </a:lnSpc>
              <a:spcBef>
                <a:spcPts val="1067"/>
              </a:spcBef>
              <a:spcAft>
                <a:spcPts val="0"/>
              </a:spcAft>
              <a:buClr>
                <a:schemeClr val="lt1"/>
              </a:buClr>
              <a:buSzPts val="2000"/>
              <a:buChar char="■"/>
              <a:defRPr b="1">
                <a:solidFill>
                  <a:schemeClr val="lt1"/>
                </a:solidFill>
              </a:defRPr>
            </a:lvl3pPr>
            <a:lvl4pPr marL="2438339" lvl="3" indent="-474121" algn="l">
              <a:lnSpc>
                <a:spcPct val="115000"/>
              </a:lnSpc>
              <a:spcBef>
                <a:spcPts val="1067"/>
              </a:spcBef>
              <a:spcAft>
                <a:spcPts val="0"/>
              </a:spcAft>
              <a:buClr>
                <a:schemeClr val="lt1"/>
              </a:buClr>
              <a:buSzPts val="2000"/>
              <a:buChar char="●"/>
              <a:defRPr b="1">
                <a:solidFill>
                  <a:schemeClr val="lt1"/>
                </a:solidFill>
              </a:defRPr>
            </a:lvl4pPr>
            <a:lvl5pPr marL="3047924" lvl="4" indent="-474121" algn="l">
              <a:lnSpc>
                <a:spcPct val="115000"/>
              </a:lnSpc>
              <a:spcBef>
                <a:spcPts val="1067"/>
              </a:spcBef>
              <a:spcAft>
                <a:spcPts val="0"/>
              </a:spcAft>
              <a:buClr>
                <a:schemeClr val="lt1"/>
              </a:buClr>
              <a:buSzPts val="2000"/>
              <a:buChar char="○"/>
              <a:defRPr b="1">
                <a:solidFill>
                  <a:schemeClr val="lt1"/>
                </a:solidFill>
              </a:defRPr>
            </a:lvl5pPr>
            <a:lvl6pPr marL="3657509" lvl="5" indent="-474121" algn="l">
              <a:lnSpc>
                <a:spcPct val="115000"/>
              </a:lnSpc>
              <a:spcBef>
                <a:spcPts val="1067"/>
              </a:spcBef>
              <a:spcAft>
                <a:spcPts val="0"/>
              </a:spcAft>
              <a:buClr>
                <a:schemeClr val="lt1"/>
              </a:buClr>
              <a:buSzPts val="2000"/>
              <a:buChar char="■"/>
              <a:defRPr b="1">
                <a:solidFill>
                  <a:schemeClr val="lt1"/>
                </a:solidFill>
              </a:defRPr>
            </a:lvl6pPr>
            <a:lvl7pPr marL="4267093" lvl="6" indent="-474121" algn="l">
              <a:lnSpc>
                <a:spcPct val="115000"/>
              </a:lnSpc>
              <a:spcBef>
                <a:spcPts val="1067"/>
              </a:spcBef>
              <a:spcAft>
                <a:spcPts val="0"/>
              </a:spcAft>
              <a:buClr>
                <a:schemeClr val="lt1"/>
              </a:buClr>
              <a:buSzPts val="2000"/>
              <a:buChar char="●"/>
              <a:defRPr b="1">
                <a:solidFill>
                  <a:schemeClr val="lt1"/>
                </a:solidFill>
              </a:defRPr>
            </a:lvl7pPr>
            <a:lvl8pPr marL="4876678" lvl="7" indent="-474121" algn="l">
              <a:lnSpc>
                <a:spcPct val="115000"/>
              </a:lnSpc>
              <a:spcBef>
                <a:spcPts val="1067"/>
              </a:spcBef>
              <a:spcAft>
                <a:spcPts val="0"/>
              </a:spcAft>
              <a:buClr>
                <a:schemeClr val="lt1"/>
              </a:buClr>
              <a:buSzPts val="2000"/>
              <a:buChar char="○"/>
              <a:defRPr b="1">
                <a:solidFill>
                  <a:schemeClr val="lt1"/>
                </a:solidFill>
              </a:defRPr>
            </a:lvl8pPr>
            <a:lvl9pPr marL="5486263" lvl="8" indent="-474121" algn="l">
              <a:lnSpc>
                <a:spcPct val="115000"/>
              </a:lnSpc>
              <a:spcBef>
                <a:spcPts val="1067"/>
              </a:spcBef>
              <a:spcAft>
                <a:spcPts val="1067"/>
              </a:spcAft>
              <a:buClr>
                <a:schemeClr val="lt1"/>
              </a:buClr>
              <a:buSzPts val="2000"/>
              <a:buChar char="■"/>
              <a:defRPr b="1">
                <a:solidFill>
                  <a:schemeClr val="lt1"/>
                </a:solidFill>
              </a:defRPr>
            </a:lvl9pPr>
          </a:lstStyle>
          <a:p>
            <a:endParaRPr/>
          </a:p>
        </p:txBody>
      </p:sp>
    </p:spTree>
    <p:extLst>
      <p:ext uri="{BB962C8B-B14F-4D97-AF65-F5344CB8AC3E}">
        <p14:creationId xmlns:p14="http://schemas.microsoft.com/office/powerpoint/2010/main" val="24138230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23: Title only, subtitle, 1 column — background image" preserve="1">
  <p:cSld name="23: Title only, subtitle, 1 column — background image">
    <p:spTree>
      <p:nvGrpSpPr>
        <p:cNvPr id="1" name="Shape 104"/>
        <p:cNvGrpSpPr/>
        <p:nvPr/>
      </p:nvGrpSpPr>
      <p:grpSpPr>
        <a:xfrm>
          <a:off x="0" y="0"/>
          <a:ext cx="0" cy="0"/>
          <a:chOff x="0" y="0"/>
          <a:chExt cx="0" cy="0"/>
        </a:xfrm>
      </p:grpSpPr>
      <p:sp>
        <p:nvSpPr>
          <p:cNvPr id="105" name="Google Shape;105;p19"/>
          <p:cNvSpPr>
            <a:spLocks noGrp="1"/>
          </p:cNvSpPr>
          <p:nvPr>
            <p:ph type="pic" idx="2"/>
          </p:nvPr>
        </p:nvSpPr>
        <p:spPr>
          <a:xfrm>
            <a:off x="12300" y="-12300"/>
            <a:ext cx="12192000" cy="6858000"/>
          </a:xfrm>
          <a:prstGeom prst="rect">
            <a:avLst/>
          </a:prstGeom>
          <a:solidFill>
            <a:schemeClr val="lt2"/>
          </a:solidFill>
          <a:ln>
            <a:noFill/>
          </a:ln>
        </p:spPr>
      </p:sp>
      <p:sp>
        <p:nvSpPr>
          <p:cNvPr id="106" name="Google Shape;106;p19"/>
          <p:cNvSpPr txBox="1">
            <a:spLocks noGrp="1"/>
          </p:cNvSpPr>
          <p:nvPr>
            <p:ph type="title"/>
          </p:nvPr>
        </p:nvSpPr>
        <p:spPr>
          <a:xfrm>
            <a:off x="426900" y="426733"/>
            <a:ext cx="3352800" cy="11592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90000"/>
              </a:lnSpc>
              <a:spcBef>
                <a:spcPts val="0"/>
              </a:spcBef>
              <a:spcAft>
                <a:spcPts val="0"/>
              </a:spcAft>
              <a:buSzPts val="3200"/>
              <a:buNone/>
              <a:defRPr sz="4267">
                <a:highlight>
                  <a:schemeClr val="accent1"/>
                </a:highlight>
              </a:defRPr>
            </a:lvl2pPr>
            <a:lvl3pPr lvl="2" algn="l">
              <a:lnSpc>
                <a:spcPct val="90000"/>
              </a:lnSpc>
              <a:spcBef>
                <a:spcPts val="1067"/>
              </a:spcBef>
              <a:spcAft>
                <a:spcPts val="0"/>
              </a:spcAft>
              <a:buSzPts val="3200"/>
              <a:buNone/>
              <a:defRPr sz="4267">
                <a:highlight>
                  <a:schemeClr val="accent1"/>
                </a:highlight>
              </a:defRPr>
            </a:lvl3pPr>
            <a:lvl4pPr lvl="3" algn="l">
              <a:lnSpc>
                <a:spcPct val="90000"/>
              </a:lnSpc>
              <a:spcBef>
                <a:spcPts val="1067"/>
              </a:spcBef>
              <a:spcAft>
                <a:spcPts val="0"/>
              </a:spcAft>
              <a:buSzPts val="3200"/>
              <a:buNone/>
              <a:defRPr sz="4267">
                <a:highlight>
                  <a:schemeClr val="accent1"/>
                </a:highlight>
              </a:defRPr>
            </a:lvl4pPr>
            <a:lvl5pPr lvl="4" algn="l">
              <a:lnSpc>
                <a:spcPct val="90000"/>
              </a:lnSpc>
              <a:spcBef>
                <a:spcPts val="1067"/>
              </a:spcBef>
              <a:spcAft>
                <a:spcPts val="0"/>
              </a:spcAft>
              <a:buSzPts val="3200"/>
              <a:buNone/>
              <a:defRPr sz="4267">
                <a:highlight>
                  <a:schemeClr val="accent1"/>
                </a:highlight>
              </a:defRPr>
            </a:lvl5pPr>
            <a:lvl6pPr lvl="5" algn="l">
              <a:lnSpc>
                <a:spcPct val="90000"/>
              </a:lnSpc>
              <a:spcBef>
                <a:spcPts val="1067"/>
              </a:spcBef>
              <a:spcAft>
                <a:spcPts val="0"/>
              </a:spcAft>
              <a:buSzPts val="3200"/>
              <a:buNone/>
              <a:defRPr sz="4267">
                <a:highlight>
                  <a:schemeClr val="accent1"/>
                </a:highlight>
              </a:defRPr>
            </a:lvl6pPr>
            <a:lvl7pPr lvl="6" algn="l">
              <a:lnSpc>
                <a:spcPct val="90000"/>
              </a:lnSpc>
              <a:spcBef>
                <a:spcPts val="1067"/>
              </a:spcBef>
              <a:spcAft>
                <a:spcPts val="0"/>
              </a:spcAft>
              <a:buSzPts val="3200"/>
              <a:buNone/>
              <a:defRPr sz="4267">
                <a:highlight>
                  <a:schemeClr val="accent1"/>
                </a:highlight>
              </a:defRPr>
            </a:lvl7pPr>
            <a:lvl8pPr lvl="7" algn="l">
              <a:lnSpc>
                <a:spcPct val="90000"/>
              </a:lnSpc>
              <a:spcBef>
                <a:spcPts val="1067"/>
              </a:spcBef>
              <a:spcAft>
                <a:spcPts val="0"/>
              </a:spcAft>
              <a:buSzPts val="3200"/>
              <a:buNone/>
              <a:defRPr sz="4267">
                <a:highlight>
                  <a:schemeClr val="accent1"/>
                </a:highlight>
              </a:defRPr>
            </a:lvl8pPr>
            <a:lvl9pPr lvl="8" algn="l">
              <a:lnSpc>
                <a:spcPct val="90000"/>
              </a:lnSpc>
              <a:spcBef>
                <a:spcPts val="1067"/>
              </a:spcBef>
              <a:spcAft>
                <a:spcPts val="1067"/>
              </a:spcAft>
              <a:buSzPts val="3200"/>
              <a:buNone/>
              <a:defRPr sz="4267">
                <a:highlight>
                  <a:schemeClr val="accent1"/>
                </a:highlight>
              </a:defRPr>
            </a:lvl9pPr>
          </a:lstStyle>
          <a:p>
            <a:endParaRPr/>
          </a:p>
        </p:txBody>
      </p:sp>
      <p:sp>
        <p:nvSpPr>
          <p:cNvPr id="107" name="Google Shape;107;p19"/>
          <p:cNvSpPr txBox="1">
            <a:spLocks noGrp="1"/>
          </p:cNvSpPr>
          <p:nvPr>
            <p:ph type="subTitle" idx="1"/>
          </p:nvPr>
        </p:nvSpPr>
        <p:spPr>
          <a:xfrm>
            <a:off x="426733" y="1585933"/>
            <a:ext cx="3352800" cy="16004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2000"/>
              <a:buNone/>
              <a:defRPr b="1">
                <a:solidFill>
                  <a:schemeClr val="lt1"/>
                </a:solidFill>
                <a:highlight>
                  <a:schemeClr val="dk1"/>
                </a:highlight>
              </a:defRPr>
            </a:lvl1pPr>
            <a:lvl2pPr lvl="1" algn="l">
              <a:lnSpc>
                <a:spcPct val="90000"/>
              </a:lnSpc>
              <a:spcBef>
                <a:spcPts val="1067"/>
              </a:spcBef>
              <a:spcAft>
                <a:spcPts val="0"/>
              </a:spcAft>
              <a:buClr>
                <a:schemeClr val="lt1"/>
              </a:buClr>
              <a:buSzPts val="2000"/>
              <a:buNone/>
              <a:defRPr b="1">
                <a:solidFill>
                  <a:schemeClr val="lt1"/>
                </a:solidFill>
                <a:highlight>
                  <a:schemeClr val="dk1"/>
                </a:highlight>
              </a:defRPr>
            </a:lvl2pPr>
            <a:lvl3pPr lvl="2" algn="l">
              <a:lnSpc>
                <a:spcPct val="90000"/>
              </a:lnSpc>
              <a:spcBef>
                <a:spcPts val="1067"/>
              </a:spcBef>
              <a:spcAft>
                <a:spcPts val="0"/>
              </a:spcAft>
              <a:buClr>
                <a:schemeClr val="lt1"/>
              </a:buClr>
              <a:buSzPts val="2000"/>
              <a:buNone/>
              <a:defRPr b="1">
                <a:solidFill>
                  <a:schemeClr val="lt1"/>
                </a:solidFill>
                <a:highlight>
                  <a:schemeClr val="dk1"/>
                </a:highlight>
              </a:defRPr>
            </a:lvl3pPr>
            <a:lvl4pPr lvl="3" algn="l">
              <a:lnSpc>
                <a:spcPct val="90000"/>
              </a:lnSpc>
              <a:spcBef>
                <a:spcPts val="1067"/>
              </a:spcBef>
              <a:spcAft>
                <a:spcPts val="0"/>
              </a:spcAft>
              <a:buClr>
                <a:schemeClr val="lt1"/>
              </a:buClr>
              <a:buSzPts val="2000"/>
              <a:buNone/>
              <a:defRPr b="1">
                <a:solidFill>
                  <a:schemeClr val="lt1"/>
                </a:solidFill>
                <a:highlight>
                  <a:schemeClr val="dk1"/>
                </a:highlight>
              </a:defRPr>
            </a:lvl4pPr>
            <a:lvl5pPr lvl="4" algn="l">
              <a:lnSpc>
                <a:spcPct val="90000"/>
              </a:lnSpc>
              <a:spcBef>
                <a:spcPts val="1067"/>
              </a:spcBef>
              <a:spcAft>
                <a:spcPts val="0"/>
              </a:spcAft>
              <a:buClr>
                <a:schemeClr val="lt1"/>
              </a:buClr>
              <a:buSzPts val="2000"/>
              <a:buNone/>
              <a:defRPr b="1">
                <a:solidFill>
                  <a:schemeClr val="lt1"/>
                </a:solidFill>
                <a:highlight>
                  <a:schemeClr val="dk1"/>
                </a:highlight>
              </a:defRPr>
            </a:lvl5pPr>
            <a:lvl6pPr lvl="5" algn="l">
              <a:lnSpc>
                <a:spcPct val="90000"/>
              </a:lnSpc>
              <a:spcBef>
                <a:spcPts val="1067"/>
              </a:spcBef>
              <a:spcAft>
                <a:spcPts val="0"/>
              </a:spcAft>
              <a:buClr>
                <a:schemeClr val="lt1"/>
              </a:buClr>
              <a:buSzPts val="2000"/>
              <a:buNone/>
              <a:defRPr b="1">
                <a:solidFill>
                  <a:schemeClr val="lt1"/>
                </a:solidFill>
                <a:highlight>
                  <a:schemeClr val="dk1"/>
                </a:highlight>
              </a:defRPr>
            </a:lvl6pPr>
            <a:lvl7pPr lvl="6" algn="l">
              <a:lnSpc>
                <a:spcPct val="90000"/>
              </a:lnSpc>
              <a:spcBef>
                <a:spcPts val="1067"/>
              </a:spcBef>
              <a:spcAft>
                <a:spcPts val="0"/>
              </a:spcAft>
              <a:buClr>
                <a:schemeClr val="lt1"/>
              </a:buClr>
              <a:buSzPts val="2000"/>
              <a:buNone/>
              <a:defRPr b="1">
                <a:solidFill>
                  <a:schemeClr val="lt1"/>
                </a:solidFill>
                <a:highlight>
                  <a:schemeClr val="dk1"/>
                </a:highlight>
              </a:defRPr>
            </a:lvl7pPr>
            <a:lvl8pPr lvl="7" algn="l">
              <a:lnSpc>
                <a:spcPct val="90000"/>
              </a:lnSpc>
              <a:spcBef>
                <a:spcPts val="1067"/>
              </a:spcBef>
              <a:spcAft>
                <a:spcPts val="0"/>
              </a:spcAft>
              <a:buClr>
                <a:schemeClr val="lt1"/>
              </a:buClr>
              <a:buSzPts val="2000"/>
              <a:buNone/>
              <a:defRPr b="1">
                <a:solidFill>
                  <a:schemeClr val="lt1"/>
                </a:solidFill>
                <a:highlight>
                  <a:schemeClr val="dk1"/>
                </a:highlight>
              </a:defRPr>
            </a:lvl8pPr>
            <a:lvl9pPr lvl="8" algn="l">
              <a:lnSpc>
                <a:spcPct val="90000"/>
              </a:lnSpc>
              <a:spcBef>
                <a:spcPts val="1067"/>
              </a:spcBef>
              <a:spcAft>
                <a:spcPts val="1067"/>
              </a:spcAft>
              <a:buClr>
                <a:schemeClr val="lt1"/>
              </a:buClr>
              <a:buSzPts val="2000"/>
              <a:buNone/>
              <a:defRPr b="1">
                <a:solidFill>
                  <a:schemeClr val="lt1"/>
                </a:solidFill>
                <a:highlight>
                  <a:schemeClr val="dk1"/>
                </a:highlight>
              </a:defRPr>
            </a:lvl9pPr>
          </a:lstStyle>
          <a:p>
            <a:endParaRPr/>
          </a:p>
        </p:txBody>
      </p:sp>
    </p:spTree>
    <p:extLst>
      <p:ext uri="{BB962C8B-B14F-4D97-AF65-F5344CB8AC3E}">
        <p14:creationId xmlns:p14="http://schemas.microsoft.com/office/powerpoint/2010/main" val="4786627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3: Title, text, photo, 1 column" preserve="1">
  <p:cSld name="23: Title, text, photo, 1 column">
    <p:spTree>
      <p:nvGrpSpPr>
        <p:cNvPr id="1" name="Shape 108"/>
        <p:cNvGrpSpPr/>
        <p:nvPr/>
      </p:nvGrpSpPr>
      <p:grpSpPr>
        <a:xfrm>
          <a:off x="0" y="0"/>
          <a:ext cx="0" cy="0"/>
          <a:chOff x="0" y="0"/>
          <a:chExt cx="0" cy="0"/>
        </a:xfrm>
      </p:grpSpPr>
      <p:sp>
        <p:nvSpPr>
          <p:cNvPr id="109" name="Google Shape;109;p20"/>
          <p:cNvSpPr>
            <a:spLocks noGrp="1"/>
          </p:cNvSpPr>
          <p:nvPr>
            <p:ph type="pic" idx="2"/>
          </p:nvPr>
        </p:nvSpPr>
        <p:spPr>
          <a:xfrm>
            <a:off x="12300" y="-12300"/>
            <a:ext cx="12192000" cy="3239200"/>
          </a:xfrm>
          <a:prstGeom prst="rect">
            <a:avLst/>
          </a:prstGeom>
          <a:solidFill>
            <a:schemeClr val="lt2"/>
          </a:solidFill>
          <a:ln>
            <a:noFill/>
          </a:ln>
        </p:spPr>
      </p:sp>
      <p:pic>
        <p:nvPicPr>
          <p:cNvPr id="110" name="Google Shape;110;p20" descr="ASU_Horiz_RGB_Digital_MaroonGold.png"/>
          <p:cNvPicPr preferRelativeResize="0"/>
          <p:nvPr/>
        </p:nvPicPr>
        <p:blipFill rotWithShape="1">
          <a:blip r:embed="rId2">
            <a:alphaModFix/>
          </a:blip>
          <a:srcRect r="57818"/>
          <a:stretch/>
        </p:blipFill>
        <p:spPr>
          <a:xfrm>
            <a:off x="10490281" y="5781523"/>
            <a:ext cx="1319400" cy="868136"/>
          </a:xfrm>
          <a:prstGeom prst="rect">
            <a:avLst/>
          </a:prstGeom>
          <a:noFill/>
          <a:ln>
            <a:noFill/>
          </a:ln>
        </p:spPr>
      </p:pic>
      <p:sp>
        <p:nvSpPr>
          <p:cNvPr id="111" name="Google Shape;111;p20"/>
          <p:cNvSpPr txBox="1">
            <a:spLocks noGrp="1"/>
          </p:cNvSpPr>
          <p:nvPr>
            <p:ph type="title"/>
          </p:nvPr>
        </p:nvSpPr>
        <p:spPr>
          <a:xfrm>
            <a:off x="1845400" y="2300600"/>
            <a:ext cx="8550400" cy="4136800"/>
          </a:xfrm>
          <a:prstGeom prst="rect">
            <a:avLst/>
          </a:prstGeom>
          <a:solidFill>
            <a:schemeClr val="lt1"/>
          </a:solidFill>
          <a:ln>
            <a:noFill/>
          </a:ln>
        </p:spPr>
        <p:txBody>
          <a:bodyPr spcFirstLastPara="1" wrap="square" lIns="182875" tIns="228600" rIns="228600" bIns="228600"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112" name="Google Shape;112;p20"/>
          <p:cNvSpPr txBox="1">
            <a:spLocks noGrp="1"/>
          </p:cNvSpPr>
          <p:nvPr>
            <p:ph type="body" idx="1"/>
          </p:nvPr>
        </p:nvSpPr>
        <p:spPr>
          <a:xfrm>
            <a:off x="2097033" y="3309433"/>
            <a:ext cx="7961600" cy="31280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Tree>
    <p:extLst>
      <p:ext uri="{BB962C8B-B14F-4D97-AF65-F5344CB8AC3E}">
        <p14:creationId xmlns:p14="http://schemas.microsoft.com/office/powerpoint/2010/main" val="1026049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3: Agenda — white" preserve="1">
  <p:cSld name="23: Agenda — white">
    <p:bg>
      <p:bgPr>
        <a:solidFill>
          <a:schemeClr val="lt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26733" y="426733"/>
            <a:ext cx="4047600" cy="6010800"/>
          </a:xfrm>
          <a:prstGeom prst="rect">
            <a:avLst/>
          </a:prstGeom>
          <a:noFill/>
          <a:ln>
            <a:noFill/>
          </a:ln>
        </p:spPr>
        <p:txBody>
          <a:bodyPr spcFirstLastPara="1" wrap="square" lIns="0" tIns="0" rIns="0" bIns="0" anchor="ctr" anchorCtr="0">
            <a:noAutofit/>
          </a:bodyPr>
          <a:lstStyle>
            <a:lvl1pPr lvl="0" algn="r">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cxnSp>
        <p:nvCxnSpPr>
          <p:cNvPr id="16" name="Google Shape;16;p3"/>
          <p:cNvCxnSpPr/>
          <p:nvPr/>
        </p:nvCxnSpPr>
        <p:spPr>
          <a:xfrm>
            <a:off x="4964907" y="2501567"/>
            <a:ext cx="0" cy="1840400"/>
          </a:xfrm>
          <a:prstGeom prst="straightConnector1">
            <a:avLst/>
          </a:prstGeom>
          <a:noFill/>
          <a:ln w="28575" cap="flat" cmpd="sng">
            <a:solidFill>
              <a:srgbClr val="FFC627"/>
            </a:solidFill>
            <a:prstDash val="solid"/>
            <a:round/>
            <a:headEnd type="none" w="sm" len="sm"/>
            <a:tailEnd type="none" w="sm" len="sm"/>
          </a:ln>
        </p:spPr>
      </p:cxnSp>
      <p:sp>
        <p:nvSpPr>
          <p:cNvPr id="17" name="Google Shape;17;p3"/>
          <p:cNvSpPr txBox="1">
            <a:spLocks noGrp="1"/>
          </p:cNvSpPr>
          <p:nvPr>
            <p:ph type="body" idx="1"/>
          </p:nvPr>
        </p:nvSpPr>
        <p:spPr>
          <a:xfrm>
            <a:off x="5596133" y="430600"/>
            <a:ext cx="6144800" cy="6010800"/>
          </a:xfrm>
          <a:prstGeom prst="rect">
            <a:avLst/>
          </a:prstGeom>
          <a:noFill/>
          <a:ln>
            <a:noFill/>
          </a:ln>
        </p:spPr>
        <p:txBody>
          <a:bodyPr spcFirstLastPara="1" wrap="square" lIns="0" tIns="0" rIns="0" bIns="0" anchor="ctr" anchorCtr="0">
            <a:noAutofit/>
          </a:bodyPr>
          <a:lstStyle>
            <a:lvl1pPr marL="609585" lvl="0" indent="-474121" algn="l">
              <a:lnSpc>
                <a:spcPct val="115000"/>
              </a:lnSpc>
              <a:spcBef>
                <a:spcPts val="0"/>
              </a:spcBef>
              <a:spcAft>
                <a:spcPts val="0"/>
              </a:spcAft>
              <a:buSzPts val="2000"/>
              <a:buChar char="●"/>
              <a:defRPr/>
            </a:lvl1pPr>
            <a:lvl2pPr marL="1219170" lvl="1" indent="-474121" algn="l">
              <a:lnSpc>
                <a:spcPct val="115000"/>
              </a:lnSpc>
              <a:spcBef>
                <a:spcPts val="1067"/>
              </a:spcBef>
              <a:spcAft>
                <a:spcPts val="0"/>
              </a:spcAft>
              <a:buSzPts val="2000"/>
              <a:buChar char="○"/>
              <a:defRPr/>
            </a:lvl2pPr>
            <a:lvl3pPr marL="1828754" lvl="2" indent="-474121" algn="l">
              <a:lnSpc>
                <a:spcPct val="115000"/>
              </a:lnSpc>
              <a:spcBef>
                <a:spcPts val="1067"/>
              </a:spcBef>
              <a:spcAft>
                <a:spcPts val="0"/>
              </a:spcAft>
              <a:buSzPts val="2000"/>
              <a:buChar char="■"/>
              <a:defRPr/>
            </a:lvl3pPr>
            <a:lvl4pPr marL="2438339" lvl="3" indent="-474121" algn="l">
              <a:lnSpc>
                <a:spcPct val="115000"/>
              </a:lnSpc>
              <a:spcBef>
                <a:spcPts val="1067"/>
              </a:spcBef>
              <a:spcAft>
                <a:spcPts val="0"/>
              </a:spcAft>
              <a:buSzPts val="2000"/>
              <a:buChar char="●"/>
              <a:defRPr/>
            </a:lvl4pPr>
            <a:lvl5pPr marL="3047924" lvl="4" indent="-474121" algn="l">
              <a:lnSpc>
                <a:spcPct val="115000"/>
              </a:lnSpc>
              <a:spcBef>
                <a:spcPts val="1067"/>
              </a:spcBef>
              <a:spcAft>
                <a:spcPts val="0"/>
              </a:spcAft>
              <a:buSzPts val="2000"/>
              <a:buChar char="○"/>
              <a:defRPr/>
            </a:lvl5pPr>
            <a:lvl6pPr marL="3657509" lvl="5" indent="-474121" algn="l">
              <a:lnSpc>
                <a:spcPct val="115000"/>
              </a:lnSpc>
              <a:spcBef>
                <a:spcPts val="1067"/>
              </a:spcBef>
              <a:spcAft>
                <a:spcPts val="0"/>
              </a:spcAft>
              <a:buSzPts val="2000"/>
              <a:buChar char="■"/>
              <a:defRPr/>
            </a:lvl6pPr>
            <a:lvl7pPr marL="4267093" lvl="6" indent="-474121" algn="l">
              <a:lnSpc>
                <a:spcPct val="115000"/>
              </a:lnSpc>
              <a:spcBef>
                <a:spcPts val="1067"/>
              </a:spcBef>
              <a:spcAft>
                <a:spcPts val="0"/>
              </a:spcAft>
              <a:buSzPts val="2000"/>
              <a:buChar char="●"/>
              <a:defRPr/>
            </a:lvl7pPr>
            <a:lvl8pPr marL="4876678" lvl="7" indent="-474121" algn="l">
              <a:lnSpc>
                <a:spcPct val="115000"/>
              </a:lnSpc>
              <a:spcBef>
                <a:spcPts val="1067"/>
              </a:spcBef>
              <a:spcAft>
                <a:spcPts val="0"/>
              </a:spcAft>
              <a:buSzPts val="2000"/>
              <a:buChar char="○"/>
              <a:defRPr/>
            </a:lvl8pPr>
            <a:lvl9pPr marL="5486263" lvl="8" indent="-474121" algn="l">
              <a:lnSpc>
                <a:spcPct val="115000"/>
              </a:lnSpc>
              <a:spcBef>
                <a:spcPts val="1067"/>
              </a:spcBef>
              <a:spcAft>
                <a:spcPts val="1067"/>
              </a:spcAft>
              <a:buSzPts val="2000"/>
              <a:buChar char="■"/>
              <a:defRPr/>
            </a:lvl9pPr>
          </a:lstStyle>
          <a:p>
            <a:endParaRPr/>
          </a:p>
        </p:txBody>
      </p:sp>
    </p:spTree>
    <p:extLst>
      <p:ext uri="{BB962C8B-B14F-4D97-AF65-F5344CB8AC3E}">
        <p14:creationId xmlns:p14="http://schemas.microsoft.com/office/powerpoint/2010/main" val="8399820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3: Title, text, with subtitle, photos, 4 column" preserve="1">
  <p:cSld name="1_23: Title, text, with subtitle, photos, 4 column">
    <p:spTree>
      <p:nvGrpSpPr>
        <p:cNvPr id="1" name="Shape 113"/>
        <p:cNvGrpSpPr/>
        <p:nvPr/>
      </p:nvGrpSpPr>
      <p:grpSpPr>
        <a:xfrm>
          <a:off x="0" y="0"/>
          <a:ext cx="0" cy="0"/>
          <a:chOff x="0" y="0"/>
          <a:chExt cx="0" cy="0"/>
        </a:xfrm>
      </p:grpSpPr>
      <p:sp>
        <p:nvSpPr>
          <p:cNvPr id="114" name="Google Shape;114;p21"/>
          <p:cNvSpPr>
            <a:spLocks noGrp="1"/>
          </p:cNvSpPr>
          <p:nvPr>
            <p:ph type="pic" idx="2"/>
          </p:nvPr>
        </p:nvSpPr>
        <p:spPr>
          <a:xfrm>
            <a:off x="566536" y="1775435"/>
            <a:ext cx="2115600" cy="2115600"/>
          </a:xfrm>
          <a:prstGeom prst="ellipse">
            <a:avLst/>
          </a:prstGeom>
          <a:solidFill>
            <a:schemeClr val="lt2"/>
          </a:solidFill>
          <a:ln>
            <a:noFill/>
          </a:ln>
        </p:spPr>
      </p:sp>
      <p:sp>
        <p:nvSpPr>
          <p:cNvPr id="115" name="Google Shape;115;p21"/>
          <p:cNvSpPr txBox="1">
            <a:spLocks noGrp="1"/>
          </p:cNvSpPr>
          <p:nvPr>
            <p:ph type="title"/>
          </p:nvPr>
        </p:nvSpPr>
        <p:spPr>
          <a:xfrm>
            <a:off x="566567" y="421200"/>
            <a:ext cx="11164000" cy="5868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4267" b="1" i="0" u="none" strike="noStrike" cap="none">
                <a:solidFill>
                  <a:schemeClr val="dk1"/>
                </a:solidFill>
                <a:highlight>
                  <a:schemeClr val="accent1"/>
                </a:highlight>
                <a:latin typeface="Arial"/>
                <a:ea typeface="Arial"/>
                <a:cs typeface="Arial"/>
                <a:sym typeface="Arial"/>
              </a:defRPr>
            </a:lvl1pPr>
            <a:lvl2pPr lvl="1" algn="l">
              <a:lnSpc>
                <a:spcPct val="100000"/>
              </a:lnSpc>
              <a:spcBef>
                <a:spcPts val="1067"/>
              </a:spcBef>
              <a:spcAft>
                <a:spcPts val="0"/>
              </a:spcAft>
              <a:buClr>
                <a:schemeClr val="dk1"/>
              </a:buClr>
              <a:buSzPts val="1400"/>
              <a:buFont typeface="Arial"/>
              <a:buNone/>
              <a:defRPr sz="3733" b="1">
                <a:solidFill>
                  <a:schemeClr val="dk1"/>
                </a:solidFill>
              </a:defRPr>
            </a:lvl2pPr>
            <a:lvl3pPr lvl="2" algn="l">
              <a:lnSpc>
                <a:spcPct val="100000"/>
              </a:lnSpc>
              <a:spcBef>
                <a:spcPts val="0"/>
              </a:spcBef>
              <a:spcAft>
                <a:spcPts val="0"/>
              </a:spcAft>
              <a:buClr>
                <a:schemeClr val="dk1"/>
              </a:buClr>
              <a:buSzPts val="1400"/>
              <a:buFont typeface="Arial"/>
              <a:buNone/>
              <a:defRPr sz="3733" b="1">
                <a:solidFill>
                  <a:schemeClr val="dk1"/>
                </a:solidFill>
              </a:defRPr>
            </a:lvl3pPr>
            <a:lvl4pPr lvl="3" algn="l">
              <a:lnSpc>
                <a:spcPct val="100000"/>
              </a:lnSpc>
              <a:spcBef>
                <a:spcPts val="0"/>
              </a:spcBef>
              <a:spcAft>
                <a:spcPts val="0"/>
              </a:spcAft>
              <a:buClr>
                <a:schemeClr val="dk1"/>
              </a:buClr>
              <a:buSzPts val="1400"/>
              <a:buFont typeface="Arial"/>
              <a:buNone/>
              <a:defRPr sz="3733" b="1">
                <a:solidFill>
                  <a:schemeClr val="dk1"/>
                </a:solidFill>
              </a:defRPr>
            </a:lvl4pPr>
            <a:lvl5pPr lvl="4" algn="l">
              <a:lnSpc>
                <a:spcPct val="100000"/>
              </a:lnSpc>
              <a:spcBef>
                <a:spcPts val="0"/>
              </a:spcBef>
              <a:spcAft>
                <a:spcPts val="0"/>
              </a:spcAft>
              <a:buClr>
                <a:schemeClr val="dk1"/>
              </a:buClr>
              <a:buSzPts val="1400"/>
              <a:buFont typeface="Arial"/>
              <a:buNone/>
              <a:defRPr sz="3733" b="1">
                <a:solidFill>
                  <a:schemeClr val="dk1"/>
                </a:solidFill>
              </a:defRPr>
            </a:lvl5pPr>
            <a:lvl6pPr lvl="5" algn="l">
              <a:lnSpc>
                <a:spcPct val="100000"/>
              </a:lnSpc>
              <a:spcBef>
                <a:spcPts val="0"/>
              </a:spcBef>
              <a:spcAft>
                <a:spcPts val="0"/>
              </a:spcAft>
              <a:buClr>
                <a:schemeClr val="dk1"/>
              </a:buClr>
              <a:buSzPts val="1400"/>
              <a:buFont typeface="Arial"/>
              <a:buNone/>
              <a:defRPr sz="3733" b="1">
                <a:solidFill>
                  <a:schemeClr val="dk1"/>
                </a:solidFill>
              </a:defRPr>
            </a:lvl6pPr>
            <a:lvl7pPr lvl="6" algn="l">
              <a:lnSpc>
                <a:spcPct val="100000"/>
              </a:lnSpc>
              <a:spcBef>
                <a:spcPts val="0"/>
              </a:spcBef>
              <a:spcAft>
                <a:spcPts val="0"/>
              </a:spcAft>
              <a:buClr>
                <a:schemeClr val="dk1"/>
              </a:buClr>
              <a:buSzPts val="1400"/>
              <a:buFont typeface="Arial"/>
              <a:buNone/>
              <a:defRPr sz="3733" b="1">
                <a:solidFill>
                  <a:schemeClr val="dk1"/>
                </a:solidFill>
              </a:defRPr>
            </a:lvl7pPr>
            <a:lvl8pPr lvl="7" algn="l">
              <a:lnSpc>
                <a:spcPct val="100000"/>
              </a:lnSpc>
              <a:spcBef>
                <a:spcPts val="0"/>
              </a:spcBef>
              <a:spcAft>
                <a:spcPts val="0"/>
              </a:spcAft>
              <a:buClr>
                <a:schemeClr val="dk1"/>
              </a:buClr>
              <a:buSzPts val="1400"/>
              <a:buFont typeface="Arial"/>
              <a:buNone/>
              <a:defRPr sz="3733" b="1">
                <a:solidFill>
                  <a:schemeClr val="dk1"/>
                </a:solidFill>
              </a:defRPr>
            </a:lvl8pPr>
            <a:lvl9pPr lvl="8" algn="l">
              <a:lnSpc>
                <a:spcPct val="100000"/>
              </a:lnSpc>
              <a:spcBef>
                <a:spcPts val="0"/>
              </a:spcBef>
              <a:spcAft>
                <a:spcPts val="0"/>
              </a:spcAft>
              <a:buClr>
                <a:schemeClr val="dk1"/>
              </a:buClr>
              <a:buSzPts val="1400"/>
              <a:buFont typeface="Arial"/>
              <a:buNone/>
              <a:defRPr sz="3733" b="1">
                <a:solidFill>
                  <a:schemeClr val="dk1"/>
                </a:solidFill>
              </a:defRPr>
            </a:lvl9pPr>
          </a:lstStyle>
          <a:p>
            <a:endParaRPr/>
          </a:p>
        </p:txBody>
      </p:sp>
      <p:sp>
        <p:nvSpPr>
          <p:cNvPr id="116" name="Google Shape;116;p21"/>
          <p:cNvSpPr txBox="1">
            <a:spLocks noGrp="1"/>
          </p:cNvSpPr>
          <p:nvPr>
            <p:ph type="subTitle" idx="1"/>
          </p:nvPr>
        </p:nvSpPr>
        <p:spPr>
          <a:xfrm>
            <a:off x="570600" y="1008004"/>
            <a:ext cx="11164000" cy="295402"/>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1600"/>
              <a:buNone/>
              <a:defRPr sz="2133" b="1">
                <a:solidFill>
                  <a:schemeClr val="lt1"/>
                </a:solidFill>
                <a:highlight>
                  <a:schemeClr val="dk1"/>
                </a:highlight>
              </a:defRPr>
            </a:lvl1pPr>
            <a:lvl2pPr lvl="1" algn="l">
              <a:lnSpc>
                <a:spcPct val="90000"/>
              </a:lnSpc>
              <a:spcBef>
                <a:spcPts val="1067"/>
              </a:spcBef>
              <a:spcAft>
                <a:spcPts val="0"/>
              </a:spcAft>
              <a:buSzPts val="2000"/>
              <a:buNone/>
              <a:defRPr/>
            </a:lvl2pPr>
            <a:lvl3pPr lvl="2" algn="l">
              <a:lnSpc>
                <a:spcPct val="90000"/>
              </a:lnSpc>
              <a:spcBef>
                <a:spcPts val="1067"/>
              </a:spcBef>
              <a:spcAft>
                <a:spcPts val="0"/>
              </a:spcAft>
              <a:buSzPts val="2000"/>
              <a:buNone/>
              <a:defRPr/>
            </a:lvl3pPr>
            <a:lvl4pPr lvl="3" algn="l">
              <a:lnSpc>
                <a:spcPct val="90000"/>
              </a:lnSpc>
              <a:spcBef>
                <a:spcPts val="1067"/>
              </a:spcBef>
              <a:spcAft>
                <a:spcPts val="0"/>
              </a:spcAft>
              <a:buSzPts val="2000"/>
              <a:buNone/>
              <a:defRPr/>
            </a:lvl4pPr>
            <a:lvl5pPr lvl="4" algn="l">
              <a:lnSpc>
                <a:spcPct val="90000"/>
              </a:lnSpc>
              <a:spcBef>
                <a:spcPts val="1067"/>
              </a:spcBef>
              <a:spcAft>
                <a:spcPts val="0"/>
              </a:spcAft>
              <a:buSzPts val="2000"/>
              <a:buNone/>
              <a:defRPr/>
            </a:lvl5pPr>
            <a:lvl6pPr lvl="5" algn="l">
              <a:lnSpc>
                <a:spcPct val="90000"/>
              </a:lnSpc>
              <a:spcBef>
                <a:spcPts val="1067"/>
              </a:spcBef>
              <a:spcAft>
                <a:spcPts val="0"/>
              </a:spcAft>
              <a:buSzPts val="2000"/>
              <a:buNone/>
              <a:defRPr/>
            </a:lvl6pPr>
            <a:lvl7pPr lvl="6" algn="l">
              <a:lnSpc>
                <a:spcPct val="90000"/>
              </a:lnSpc>
              <a:spcBef>
                <a:spcPts val="1067"/>
              </a:spcBef>
              <a:spcAft>
                <a:spcPts val="0"/>
              </a:spcAft>
              <a:buSzPts val="2000"/>
              <a:buNone/>
              <a:defRPr/>
            </a:lvl7pPr>
            <a:lvl8pPr lvl="7" algn="l">
              <a:lnSpc>
                <a:spcPct val="90000"/>
              </a:lnSpc>
              <a:spcBef>
                <a:spcPts val="1067"/>
              </a:spcBef>
              <a:spcAft>
                <a:spcPts val="0"/>
              </a:spcAft>
              <a:buSzPts val="2000"/>
              <a:buNone/>
              <a:defRPr/>
            </a:lvl8pPr>
            <a:lvl9pPr lvl="8" algn="l">
              <a:lnSpc>
                <a:spcPct val="90000"/>
              </a:lnSpc>
              <a:spcBef>
                <a:spcPts val="1067"/>
              </a:spcBef>
              <a:spcAft>
                <a:spcPts val="1067"/>
              </a:spcAft>
              <a:buSzPts val="2000"/>
              <a:buNone/>
              <a:defRPr/>
            </a:lvl9pPr>
          </a:lstStyle>
          <a:p>
            <a:endParaRPr/>
          </a:p>
        </p:txBody>
      </p:sp>
      <p:sp>
        <p:nvSpPr>
          <p:cNvPr id="117" name="Google Shape;117;p21"/>
          <p:cNvSpPr txBox="1">
            <a:spLocks noGrp="1"/>
          </p:cNvSpPr>
          <p:nvPr>
            <p:ph type="body" idx="3"/>
          </p:nvPr>
        </p:nvSpPr>
        <p:spPr>
          <a:xfrm>
            <a:off x="564367" y="4170633"/>
            <a:ext cx="2374800" cy="2266000"/>
          </a:xfrm>
          <a:prstGeom prst="rect">
            <a:avLst/>
          </a:prstGeom>
          <a:noFill/>
          <a:ln>
            <a:noFill/>
          </a:ln>
        </p:spPr>
        <p:txBody>
          <a:bodyPr spcFirstLastPara="1" wrap="square" lIns="0" tIns="0" rIns="0" bIns="0" anchor="t" anchorCtr="0">
            <a:normAutofit/>
          </a:bodyPr>
          <a:lstStyle>
            <a:lvl1pPr marL="609585" marR="0" lvl="0" indent="-474121" algn="l">
              <a:lnSpc>
                <a:spcPct val="100000"/>
              </a:lnSpc>
              <a:spcBef>
                <a:spcPts val="0"/>
              </a:spcBef>
              <a:spcAft>
                <a:spcPts val="0"/>
              </a:spcAft>
              <a:buClr>
                <a:srgbClr val="000000"/>
              </a:buClr>
              <a:buSzPts val="2000"/>
              <a:buChar char="●"/>
              <a:defRPr b="1" i="0" u="none" strike="noStrike" cap="none">
                <a:solidFill>
                  <a:srgbClr val="000000"/>
                </a:solidFill>
              </a:defRPr>
            </a:lvl1pPr>
            <a:lvl2pPr marL="1219170" marR="0" lvl="1" indent="-474121" algn="l">
              <a:lnSpc>
                <a:spcPct val="100000"/>
              </a:lnSpc>
              <a:spcBef>
                <a:spcPts val="533"/>
              </a:spcBef>
              <a:spcAft>
                <a:spcPts val="0"/>
              </a:spcAft>
              <a:buClr>
                <a:srgbClr val="000000"/>
              </a:buClr>
              <a:buSzPts val="2000"/>
              <a:buChar char="○"/>
              <a:defRPr i="0" u="none" strike="noStrike" cap="none">
                <a:solidFill>
                  <a:srgbClr val="000000"/>
                </a:solidFill>
              </a:defRPr>
            </a:lvl2pPr>
            <a:lvl3pPr marL="1828754" marR="0" lvl="2" indent="-474121" algn="l">
              <a:lnSpc>
                <a:spcPct val="100000"/>
              </a:lnSpc>
              <a:spcBef>
                <a:spcPts val="533"/>
              </a:spcBef>
              <a:spcAft>
                <a:spcPts val="0"/>
              </a:spcAft>
              <a:buClr>
                <a:srgbClr val="000000"/>
              </a:buClr>
              <a:buSzPts val="2000"/>
              <a:buChar char="■"/>
              <a:defRPr i="0" u="none" strike="noStrike" cap="none">
                <a:solidFill>
                  <a:srgbClr val="000000"/>
                </a:solidFill>
              </a:defRPr>
            </a:lvl3pPr>
            <a:lvl4pPr marL="2438339" marR="0" lvl="3" indent="-474121" algn="l">
              <a:lnSpc>
                <a:spcPct val="100000"/>
              </a:lnSpc>
              <a:spcBef>
                <a:spcPts val="533"/>
              </a:spcBef>
              <a:spcAft>
                <a:spcPts val="0"/>
              </a:spcAft>
              <a:buClr>
                <a:srgbClr val="000000"/>
              </a:buClr>
              <a:buSzPts val="2000"/>
              <a:buChar char="●"/>
              <a:defRPr i="0" u="none" strike="noStrike" cap="none">
                <a:solidFill>
                  <a:srgbClr val="000000"/>
                </a:solidFill>
              </a:defRPr>
            </a:lvl4pPr>
            <a:lvl5pPr marL="3047924" marR="0" lvl="4" indent="-474121" algn="l">
              <a:lnSpc>
                <a:spcPct val="100000"/>
              </a:lnSpc>
              <a:spcBef>
                <a:spcPts val="533"/>
              </a:spcBef>
              <a:spcAft>
                <a:spcPts val="0"/>
              </a:spcAft>
              <a:buClr>
                <a:srgbClr val="000000"/>
              </a:buClr>
              <a:buSzPts val="2000"/>
              <a:buChar char="○"/>
              <a:defRPr i="0" u="none" strike="noStrike" cap="none">
                <a:solidFill>
                  <a:srgbClr val="000000"/>
                </a:solidFill>
              </a:defRPr>
            </a:lvl5pPr>
            <a:lvl6pPr marL="3657509" marR="0" lvl="5" indent="-474121" algn="l">
              <a:lnSpc>
                <a:spcPct val="100000"/>
              </a:lnSpc>
              <a:spcBef>
                <a:spcPts val="533"/>
              </a:spcBef>
              <a:spcAft>
                <a:spcPts val="0"/>
              </a:spcAft>
              <a:buClr>
                <a:srgbClr val="000000"/>
              </a:buClr>
              <a:buSzPts val="2000"/>
              <a:buChar char="■"/>
              <a:defRPr i="0" u="none" strike="noStrike" cap="none">
                <a:solidFill>
                  <a:srgbClr val="000000"/>
                </a:solidFill>
              </a:defRPr>
            </a:lvl6pPr>
            <a:lvl7pPr marL="4267093" marR="0" lvl="6" indent="-474121" algn="l">
              <a:lnSpc>
                <a:spcPct val="100000"/>
              </a:lnSpc>
              <a:spcBef>
                <a:spcPts val="533"/>
              </a:spcBef>
              <a:spcAft>
                <a:spcPts val="0"/>
              </a:spcAft>
              <a:buClr>
                <a:srgbClr val="000000"/>
              </a:buClr>
              <a:buSzPts val="2000"/>
              <a:buChar char="●"/>
              <a:defRPr i="0" u="none" strike="noStrike" cap="none">
                <a:solidFill>
                  <a:srgbClr val="000000"/>
                </a:solidFill>
              </a:defRPr>
            </a:lvl7pPr>
            <a:lvl8pPr marL="4876678" marR="0" lvl="7" indent="-474121" algn="l">
              <a:lnSpc>
                <a:spcPct val="100000"/>
              </a:lnSpc>
              <a:spcBef>
                <a:spcPts val="533"/>
              </a:spcBef>
              <a:spcAft>
                <a:spcPts val="0"/>
              </a:spcAft>
              <a:buClr>
                <a:srgbClr val="000000"/>
              </a:buClr>
              <a:buSzPts val="2000"/>
              <a:buChar char="○"/>
              <a:defRPr i="0" u="none" strike="noStrike" cap="none">
                <a:solidFill>
                  <a:srgbClr val="000000"/>
                </a:solidFill>
              </a:defRPr>
            </a:lvl8pPr>
            <a:lvl9pPr marL="5486263" marR="0" lvl="8" indent="-474121" algn="l">
              <a:lnSpc>
                <a:spcPct val="100000"/>
              </a:lnSpc>
              <a:spcBef>
                <a:spcPts val="533"/>
              </a:spcBef>
              <a:spcAft>
                <a:spcPts val="533"/>
              </a:spcAft>
              <a:buClr>
                <a:srgbClr val="000000"/>
              </a:buClr>
              <a:buSzPts val="2000"/>
              <a:buChar char="■"/>
              <a:defRPr i="0" u="none" strike="noStrike" cap="none">
                <a:solidFill>
                  <a:srgbClr val="000000"/>
                </a:solidFill>
              </a:defRPr>
            </a:lvl9pPr>
          </a:lstStyle>
          <a:p>
            <a:endParaRPr/>
          </a:p>
        </p:txBody>
      </p:sp>
      <p:sp>
        <p:nvSpPr>
          <p:cNvPr id="118" name="Google Shape;118;p21"/>
          <p:cNvSpPr txBox="1">
            <a:spLocks noGrp="1"/>
          </p:cNvSpPr>
          <p:nvPr>
            <p:ph type="body" idx="4"/>
          </p:nvPr>
        </p:nvSpPr>
        <p:spPr>
          <a:xfrm>
            <a:off x="3533403" y="4170633"/>
            <a:ext cx="2374800" cy="2266000"/>
          </a:xfrm>
          <a:prstGeom prst="rect">
            <a:avLst/>
          </a:prstGeom>
          <a:noFill/>
          <a:ln>
            <a:noFill/>
          </a:ln>
        </p:spPr>
        <p:txBody>
          <a:bodyPr spcFirstLastPara="1" wrap="square" lIns="0" tIns="0" rIns="0" bIns="0" anchor="t" anchorCtr="0">
            <a:normAutofit/>
          </a:bodyPr>
          <a:lstStyle>
            <a:lvl1pPr marL="609585" marR="0" lvl="0" indent="-474121" algn="l">
              <a:lnSpc>
                <a:spcPct val="100000"/>
              </a:lnSpc>
              <a:spcBef>
                <a:spcPts val="0"/>
              </a:spcBef>
              <a:spcAft>
                <a:spcPts val="0"/>
              </a:spcAft>
              <a:buClr>
                <a:srgbClr val="000000"/>
              </a:buClr>
              <a:buSzPts val="2000"/>
              <a:buChar char="●"/>
              <a:defRPr b="1" i="0" u="none" strike="noStrike" cap="none">
                <a:solidFill>
                  <a:srgbClr val="000000"/>
                </a:solidFill>
              </a:defRPr>
            </a:lvl1pPr>
            <a:lvl2pPr marL="1219170" marR="0" lvl="1" indent="-474121" algn="l">
              <a:lnSpc>
                <a:spcPct val="100000"/>
              </a:lnSpc>
              <a:spcBef>
                <a:spcPts val="533"/>
              </a:spcBef>
              <a:spcAft>
                <a:spcPts val="0"/>
              </a:spcAft>
              <a:buClr>
                <a:srgbClr val="000000"/>
              </a:buClr>
              <a:buSzPts val="2000"/>
              <a:buChar char="○"/>
              <a:defRPr i="0" u="none" strike="noStrike" cap="none">
                <a:solidFill>
                  <a:srgbClr val="000000"/>
                </a:solidFill>
              </a:defRPr>
            </a:lvl2pPr>
            <a:lvl3pPr marL="1828754" marR="0" lvl="2" indent="-474121" algn="l">
              <a:lnSpc>
                <a:spcPct val="100000"/>
              </a:lnSpc>
              <a:spcBef>
                <a:spcPts val="533"/>
              </a:spcBef>
              <a:spcAft>
                <a:spcPts val="0"/>
              </a:spcAft>
              <a:buClr>
                <a:srgbClr val="000000"/>
              </a:buClr>
              <a:buSzPts val="2000"/>
              <a:buChar char="■"/>
              <a:defRPr i="0" u="none" strike="noStrike" cap="none">
                <a:solidFill>
                  <a:srgbClr val="000000"/>
                </a:solidFill>
              </a:defRPr>
            </a:lvl3pPr>
            <a:lvl4pPr marL="2438339" marR="0" lvl="3" indent="-474121" algn="l">
              <a:lnSpc>
                <a:spcPct val="100000"/>
              </a:lnSpc>
              <a:spcBef>
                <a:spcPts val="533"/>
              </a:spcBef>
              <a:spcAft>
                <a:spcPts val="0"/>
              </a:spcAft>
              <a:buClr>
                <a:srgbClr val="000000"/>
              </a:buClr>
              <a:buSzPts val="2000"/>
              <a:buChar char="●"/>
              <a:defRPr i="0" u="none" strike="noStrike" cap="none">
                <a:solidFill>
                  <a:srgbClr val="000000"/>
                </a:solidFill>
              </a:defRPr>
            </a:lvl4pPr>
            <a:lvl5pPr marL="3047924" marR="0" lvl="4" indent="-474121" algn="l">
              <a:lnSpc>
                <a:spcPct val="100000"/>
              </a:lnSpc>
              <a:spcBef>
                <a:spcPts val="533"/>
              </a:spcBef>
              <a:spcAft>
                <a:spcPts val="0"/>
              </a:spcAft>
              <a:buClr>
                <a:srgbClr val="000000"/>
              </a:buClr>
              <a:buSzPts val="2000"/>
              <a:buChar char="○"/>
              <a:defRPr i="0" u="none" strike="noStrike" cap="none">
                <a:solidFill>
                  <a:srgbClr val="000000"/>
                </a:solidFill>
              </a:defRPr>
            </a:lvl5pPr>
            <a:lvl6pPr marL="3657509" marR="0" lvl="5" indent="-474121" algn="l">
              <a:lnSpc>
                <a:spcPct val="100000"/>
              </a:lnSpc>
              <a:spcBef>
                <a:spcPts val="533"/>
              </a:spcBef>
              <a:spcAft>
                <a:spcPts val="0"/>
              </a:spcAft>
              <a:buClr>
                <a:srgbClr val="000000"/>
              </a:buClr>
              <a:buSzPts val="2000"/>
              <a:buChar char="■"/>
              <a:defRPr i="0" u="none" strike="noStrike" cap="none">
                <a:solidFill>
                  <a:srgbClr val="000000"/>
                </a:solidFill>
              </a:defRPr>
            </a:lvl6pPr>
            <a:lvl7pPr marL="4267093" marR="0" lvl="6" indent="-474121" algn="l">
              <a:lnSpc>
                <a:spcPct val="100000"/>
              </a:lnSpc>
              <a:spcBef>
                <a:spcPts val="533"/>
              </a:spcBef>
              <a:spcAft>
                <a:spcPts val="0"/>
              </a:spcAft>
              <a:buClr>
                <a:srgbClr val="000000"/>
              </a:buClr>
              <a:buSzPts val="2000"/>
              <a:buChar char="●"/>
              <a:defRPr i="0" u="none" strike="noStrike" cap="none">
                <a:solidFill>
                  <a:srgbClr val="000000"/>
                </a:solidFill>
              </a:defRPr>
            </a:lvl7pPr>
            <a:lvl8pPr marL="4876678" marR="0" lvl="7" indent="-474121" algn="l">
              <a:lnSpc>
                <a:spcPct val="100000"/>
              </a:lnSpc>
              <a:spcBef>
                <a:spcPts val="533"/>
              </a:spcBef>
              <a:spcAft>
                <a:spcPts val="0"/>
              </a:spcAft>
              <a:buClr>
                <a:srgbClr val="000000"/>
              </a:buClr>
              <a:buSzPts val="2000"/>
              <a:buChar char="○"/>
              <a:defRPr i="0" u="none" strike="noStrike" cap="none">
                <a:solidFill>
                  <a:srgbClr val="000000"/>
                </a:solidFill>
              </a:defRPr>
            </a:lvl8pPr>
            <a:lvl9pPr marL="5486263" marR="0" lvl="8" indent="-474121" algn="l">
              <a:lnSpc>
                <a:spcPct val="100000"/>
              </a:lnSpc>
              <a:spcBef>
                <a:spcPts val="533"/>
              </a:spcBef>
              <a:spcAft>
                <a:spcPts val="533"/>
              </a:spcAft>
              <a:buClr>
                <a:srgbClr val="000000"/>
              </a:buClr>
              <a:buSzPts val="2000"/>
              <a:buChar char="■"/>
              <a:defRPr i="0" u="none" strike="noStrike" cap="none">
                <a:solidFill>
                  <a:srgbClr val="000000"/>
                </a:solidFill>
              </a:defRPr>
            </a:lvl9pPr>
          </a:lstStyle>
          <a:p>
            <a:endParaRPr/>
          </a:p>
        </p:txBody>
      </p:sp>
      <p:sp>
        <p:nvSpPr>
          <p:cNvPr id="119" name="Google Shape;119;p21"/>
          <p:cNvSpPr txBox="1">
            <a:spLocks noGrp="1"/>
          </p:cNvSpPr>
          <p:nvPr>
            <p:ph type="body" idx="5"/>
          </p:nvPr>
        </p:nvSpPr>
        <p:spPr>
          <a:xfrm>
            <a:off x="6395220" y="4170633"/>
            <a:ext cx="2374800" cy="2266000"/>
          </a:xfrm>
          <a:prstGeom prst="rect">
            <a:avLst/>
          </a:prstGeom>
          <a:noFill/>
          <a:ln>
            <a:noFill/>
          </a:ln>
        </p:spPr>
        <p:txBody>
          <a:bodyPr spcFirstLastPara="1" wrap="square" lIns="0" tIns="0" rIns="0" bIns="0" anchor="t" anchorCtr="0">
            <a:normAutofit/>
          </a:bodyPr>
          <a:lstStyle>
            <a:lvl1pPr marL="609585" marR="0" lvl="0" indent="-474121" algn="l">
              <a:lnSpc>
                <a:spcPct val="100000"/>
              </a:lnSpc>
              <a:spcBef>
                <a:spcPts val="0"/>
              </a:spcBef>
              <a:spcAft>
                <a:spcPts val="0"/>
              </a:spcAft>
              <a:buClr>
                <a:srgbClr val="000000"/>
              </a:buClr>
              <a:buSzPts val="2000"/>
              <a:buChar char="●"/>
              <a:defRPr b="1" i="0" u="none" strike="noStrike" cap="none">
                <a:solidFill>
                  <a:srgbClr val="000000"/>
                </a:solidFill>
              </a:defRPr>
            </a:lvl1pPr>
            <a:lvl2pPr marL="1219170" marR="0" lvl="1" indent="-474121" algn="l">
              <a:lnSpc>
                <a:spcPct val="100000"/>
              </a:lnSpc>
              <a:spcBef>
                <a:spcPts val="533"/>
              </a:spcBef>
              <a:spcAft>
                <a:spcPts val="0"/>
              </a:spcAft>
              <a:buClr>
                <a:srgbClr val="000000"/>
              </a:buClr>
              <a:buSzPts val="2000"/>
              <a:buChar char="○"/>
              <a:defRPr i="0" u="none" strike="noStrike" cap="none">
                <a:solidFill>
                  <a:srgbClr val="000000"/>
                </a:solidFill>
              </a:defRPr>
            </a:lvl2pPr>
            <a:lvl3pPr marL="1828754" marR="0" lvl="2" indent="-474121" algn="l">
              <a:lnSpc>
                <a:spcPct val="100000"/>
              </a:lnSpc>
              <a:spcBef>
                <a:spcPts val="533"/>
              </a:spcBef>
              <a:spcAft>
                <a:spcPts val="0"/>
              </a:spcAft>
              <a:buClr>
                <a:srgbClr val="000000"/>
              </a:buClr>
              <a:buSzPts val="2000"/>
              <a:buChar char="■"/>
              <a:defRPr i="0" u="none" strike="noStrike" cap="none">
                <a:solidFill>
                  <a:srgbClr val="000000"/>
                </a:solidFill>
              </a:defRPr>
            </a:lvl3pPr>
            <a:lvl4pPr marL="2438339" marR="0" lvl="3" indent="-474121" algn="l">
              <a:lnSpc>
                <a:spcPct val="100000"/>
              </a:lnSpc>
              <a:spcBef>
                <a:spcPts val="533"/>
              </a:spcBef>
              <a:spcAft>
                <a:spcPts val="0"/>
              </a:spcAft>
              <a:buClr>
                <a:srgbClr val="000000"/>
              </a:buClr>
              <a:buSzPts val="2000"/>
              <a:buChar char="●"/>
              <a:defRPr i="0" u="none" strike="noStrike" cap="none">
                <a:solidFill>
                  <a:srgbClr val="000000"/>
                </a:solidFill>
              </a:defRPr>
            </a:lvl4pPr>
            <a:lvl5pPr marL="3047924" marR="0" lvl="4" indent="-474121" algn="l">
              <a:lnSpc>
                <a:spcPct val="100000"/>
              </a:lnSpc>
              <a:spcBef>
                <a:spcPts val="533"/>
              </a:spcBef>
              <a:spcAft>
                <a:spcPts val="0"/>
              </a:spcAft>
              <a:buClr>
                <a:srgbClr val="000000"/>
              </a:buClr>
              <a:buSzPts val="2000"/>
              <a:buChar char="○"/>
              <a:defRPr i="0" u="none" strike="noStrike" cap="none">
                <a:solidFill>
                  <a:srgbClr val="000000"/>
                </a:solidFill>
              </a:defRPr>
            </a:lvl5pPr>
            <a:lvl6pPr marL="3657509" marR="0" lvl="5" indent="-474121" algn="l">
              <a:lnSpc>
                <a:spcPct val="100000"/>
              </a:lnSpc>
              <a:spcBef>
                <a:spcPts val="533"/>
              </a:spcBef>
              <a:spcAft>
                <a:spcPts val="0"/>
              </a:spcAft>
              <a:buClr>
                <a:srgbClr val="000000"/>
              </a:buClr>
              <a:buSzPts val="2000"/>
              <a:buChar char="■"/>
              <a:defRPr i="0" u="none" strike="noStrike" cap="none">
                <a:solidFill>
                  <a:srgbClr val="000000"/>
                </a:solidFill>
              </a:defRPr>
            </a:lvl6pPr>
            <a:lvl7pPr marL="4267093" marR="0" lvl="6" indent="-474121" algn="l">
              <a:lnSpc>
                <a:spcPct val="100000"/>
              </a:lnSpc>
              <a:spcBef>
                <a:spcPts val="533"/>
              </a:spcBef>
              <a:spcAft>
                <a:spcPts val="0"/>
              </a:spcAft>
              <a:buClr>
                <a:srgbClr val="000000"/>
              </a:buClr>
              <a:buSzPts val="2000"/>
              <a:buChar char="●"/>
              <a:defRPr i="0" u="none" strike="noStrike" cap="none">
                <a:solidFill>
                  <a:srgbClr val="000000"/>
                </a:solidFill>
              </a:defRPr>
            </a:lvl7pPr>
            <a:lvl8pPr marL="4876678" marR="0" lvl="7" indent="-474121" algn="l">
              <a:lnSpc>
                <a:spcPct val="100000"/>
              </a:lnSpc>
              <a:spcBef>
                <a:spcPts val="533"/>
              </a:spcBef>
              <a:spcAft>
                <a:spcPts val="0"/>
              </a:spcAft>
              <a:buClr>
                <a:srgbClr val="000000"/>
              </a:buClr>
              <a:buSzPts val="2000"/>
              <a:buChar char="○"/>
              <a:defRPr i="0" u="none" strike="noStrike" cap="none">
                <a:solidFill>
                  <a:srgbClr val="000000"/>
                </a:solidFill>
              </a:defRPr>
            </a:lvl8pPr>
            <a:lvl9pPr marL="5486263" marR="0" lvl="8" indent="-474121" algn="l">
              <a:lnSpc>
                <a:spcPct val="100000"/>
              </a:lnSpc>
              <a:spcBef>
                <a:spcPts val="533"/>
              </a:spcBef>
              <a:spcAft>
                <a:spcPts val="533"/>
              </a:spcAft>
              <a:buClr>
                <a:srgbClr val="000000"/>
              </a:buClr>
              <a:buSzPts val="2000"/>
              <a:buChar char="■"/>
              <a:defRPr i="0" u="none" strike="noStrike" cap="none">
                <a:solidFill>
                  <a:srgbClr val="000000"/>
                </a:solidFill>
              </a:defRPr>
            </a:lvl9pPr>
          </a:lstStyle>
          <a:p>
            <a:endParaRPr/>
          </a:p>
        </p:txBody>
      </p:sp>
      <p:sp>
        <p:nvSpPr>
          <p:cNvPr id="120" name="Google Shape;120;p21"/>
          <p:cNvSpPr txBox="1">
            <a:spLocks noGrp="1"/>
          </p:cNvSpPr>
          <p:nvPr>
            <p:ph type="body" idx="6"/>
          </p:nvPr>
        </p:nvSpPr>
        <p:spPr>
          <a:xfrm>
            <a:off x="9353697" y="4170633"/>
            <a:ext cx="2374800" cy="2266000"/>
          </a:xfrm>
          <a:prstGeom prst="rect">
            <a:avLst/>
          </a:prstGeom>
          <a:noFill/>
          <a:ln>
            <a:noFill/>
          </a:ln>
        </p:spPr>
        <p:txBody>
          <a:bodyPr spcFirstLastPara="1" wrap="square" lIns="0" tIns="0" rIns="0" bIns="0" anchor="t" anchorCtr="0">
            <a:normAutofit/>
          </a:bodyPr>
          <a:lstStyle>
            <a:lvl1pPr marL="609585" marR="0" lvl="0" indent="-474121" algn="l">
              <a:lnSpc>
                <a:spcPct val="100000"/>
              </a:lnSpc>
              <a:spcBef>
                <a:spcPts val="0"/>
              </a:spcBef>
              <a:spcAft>
                <a:spcPts val="0"/>
              </a:spcAft>
              <a:buClr>
                <a:srgbClr val="000000"/>
              </a:buClr>
              <a:buSzPts val="2000"/>
              <a:buChar char="●"/>
              <a:defRPr b="1" i="0" u="none" strike="noStrike" cap="none">
                <a:solidFill>
                  <a:srgbClr val="000000"/>
                </a:solidFill>
              </a:defRPr>
            </a:lvl1pPr>
            <a:lvl2pPr marL="1219170" marR="0" lvl="1" indent="-474121" algn="l">
              <a:lnSpc>
                <a:spcPct val="100000"/>
              </a:lnSpc>
              <a:spcBef>
                <a:spcPts val="533"/>
              </a:spcBef>
              <a:spcAft>
                <a:spcPts val="0"/>
              </a:spcAft>
              <a:buClr>
                <a:srgbClr val="000000"/>
              </a:buClr>
              <a:buSzPts val="2000"/>
              <a:buChar char="○"/>
              <a:defRPr i="0" u="none" strike="noStrike" cap="none">
                <a:solidFill>
                  <a:srgbClr val="000000"/>
                </a:solidFill>
              </a:defRPr>
            </a:lvl2pPr>
            <a:lvl3pPr marL="1828754" marR="0" lvl="2" indent="-474121" algn="l">
              <a:lnSpc>
                <a:spcPct val="100000"/>
              </a:lnSpc>
              <a:spcBef>
                <a:spcPts val="533"/>
              </a:spcBef>
              <a:spcAft>
                <a:spcPts val="0"/>
              </a:spcAft>
              <a:buClr>
                <a:srgbClr val="000000"/>
              </a:buClr>
              <a:buSzPts val="2000"/>
              <a:buChar char="■"/>
              <a:defRPr i="0" u="none" strike="noStrike" cap="none">
                <a:solidFill>
                  <a:srgbClr val="000000"/>
                </a:solidFill>
              </a:defRPr>
            </a:lvl3pPr>
            <a:lvl4pPr marL="2438339" marR="0" lvl="3" indent="-474121" algn="l">
              <a:lnSpc>
                <a:spcPct val="100000"/>
              </a:lnSpc>
              <a:spcBef>
                <a:spcPts val="533"/>
              </a:spcBef>
              <a:spcAft>
                <a:spcPts val="0"/>
              </a:spcAft>
              <a:buClr>
                <a:srgbClr val="000000"/>
              </a:buClr>
              <a:buSzPts val="2000"/>
              <a:buChar char="●"/>
              <a:defRPr i="0" u="none" strike="noStrike" cap="none">
                <a:solidFill>
                  <a:srgbClr val="000000"/>
                </a:solidFill>
              </a:defRPr>
            </a:lvl4pPr>
            <a:lvl5pPr marL="3047924" marR="0" lvl="4" indent="-474121" algn="l">
              <a:lnSpc>
                <a:spcPct val="100000"/>
              </a:lnSpc>
              <a:spcBef>
                <a:spcPts val="533"/>
              </a:spcBef>
              <a:spcAft>
                <a:spcPts val="0"/>
              </a:spcAft>
              <a:buClr>
                <a:srgbClr val="000000"/>
              </a:buClr>
              <a:buSzPts val="2000"/>
              <a:buChar char="○"/>
              <a:defRPr i="0" u="none" strike="noStrike" cap="none">
                <a:solidFill>
                  <a:srgbClr val="000000"/>
                </a:solidFill>
              </a:defRPr>
            </a:lvl5pPr>
            <a:lvl6pPr marL="3657509" marR="0" lvl="5" indent="-474121" algn="l">
              <a:lnSpc>
                <a:spcPct val="100000"/>
              </a:lnSpc>
              <a:spcBef>
                <a:spcPts val="533"/>
              </a:spcBef>
              <a:spcAft>
                <a:spcPts val="0"/>
              </a:spcAft>
              <a:buClr>
                <a:srgbClr val="000000"/>
              </a:buClr>
              <a:buSzPts val="2000"/>
              <a:buChar char="■"/>
              <a:defRPr i="0" u="none" strike="noStrike" cap="none">
                <a:solidFill>
                  <a:srgbClr val="000000"/>
                </a:solidFill>
              </a:defRPr>
            </a:lvl6pPr>
            <a:lvl7pPr marL="4267093" marR="0" lvl="6" indent="-474121" algn="l">
              <a:lnSpc>
                <a:spcPct val="100000"/>
              </a:lnSpc>
              <a:spcBef>
                <a:spcPts val="533"/>
              </a:spcBef>
              <a:spcAft>
                <a:spcPts val="0"/>
              </a:spcAft>
              <a:buClr>
                <a:srgbClr val="000000"/>
              </a:buClr>
              <a:buSzPts val="2000"/>
              <a:buChar char="●"/>
              <a:defRPr i="0" u="none" strike="noStrike" cap="none">
                <a:solidFill>
                  <a:srgbClr val="000000"/>
                </a:solidFill>
              </a:defRPr>
            </a:lvl7pPr>
            <a:lvl8pPr marL="4876678" marR="0" lvl="7" indent="-474121" algn="l">
              <a:lnSpc>
                <a:spcPct val="100000"/>
              </a:lnSpc>
              <a:spcBef>
                <a:spcPts val="533"/>
              </a:spcBef>
              <a:spcAft>
                <a:spcPts val="0"/>
              </a:spcAft>
              <a:buClr>
                <a:srgbClr val="000000"/>
              </a:buClr>
              <a:buSzPts val="2000"/>
              <a:buChar char="○"/>
              <a:defRPr i="0" u="none" strike="noStrike" cap="none">
                <a:solidFill>
                  <a:srgbClr val="000000"/>
                </a:solidFill>
              </a:defRPr>
            </a:lvl8pPr>
            <a:lvl9pPr marL="5486263" marR="0" lvl="8" indent="-474121" algn="l">
              <a:lnSpc>
                <a:spcPct val="100000"/>
              </a:lnSpc>
              <a:spcBef>
                <a:spcPts val="533"/>
              </a:spcBef>
              <a:spcAft>
                <a:spcPts val="533"/>
              </a:spcAft>
              <a:buClr>
                <a:srgbClr val="000000"/>
              </a:buClr>
              <a:buSzPts val="2000"/>
              <a:buChar char="■"/>
              <a:defRPr i="0" u="none" strike="noStrike" cap="none">
                <a:solidFill>
                  <a:srgbClr val="000000"/>
                </a:solidFill>
              </a:defRPr>
            </a:lvl9pPr>
          </a:lstStyle>
          <a:p>
            <a:endParaRPr/>
          </a:p>
        </p:txBody>
      </p:sp>
      <p:sp>
        <p:nvSpPr>
          <p:cNvPr id="121" name="Google Shape;121;p21"/>
          <p:cNvSpPr>
            <a:spLocks noGrp="1"/>
          </p:cNvSpPr>
          <p:nvPr>
            <p:ph type="pic" idx="7"/>
          </p:nvPr>
        </p:nvSpPr>
        <p:spPr>
          <a:xfrm>
            <a:off x="3352803" y="1775435"/>
            <a:ext cx="2115600" cy="2115600"/>
          </a:xfrm>
          <a:prstGeom prst="ellipse">
            <a:avLst/>
          </a:prstGeom>
          <a:solidFill>
            <a:schemeClr val="lt2"/>
          </a:solidFill>
          <a:ln>
            <a:noFill/>
          </a:ln>
        </p:spPr>
      </p:sp>
      <p:sp>
        <p:nvSpPr>
          <p:cNvPr id="122" name="Google Shape;122;p21"/>
          <p:cNvSpPr>
            <a:spLocks noGrp="1"/>
          </p:cNvSpPr>
          <p:nvPr>
            <p:ph type="pic" idx="8"/>
          </p:nvPr>
        </p:nvSpPr>
        <p:spPr>
          <a:xfrm>
            <a:off x="6395236" y="1775435"/>
            <a:ext cx="2115600" cy="2115600"/>
          </a:xfrm>
          <a:prstGeom prst="ellipse">
            <a:avLst/>
          </a:prstGeom>
          <a:solidFill>
            <a:schemeClr val="lt2"/>
          </a:solidFill>
          <a:ln>
            <a:noFill/>
          </a:ln>
        </p:spPr>
      </p:sp>
      <p:sp>
        <p:nvSpPr>
          <p:cNvPr id="123" name="Google Shape;123;p21"/>
          <p:cNvSpPr>
            <a:spLocks noGrp="1"/>
          </p:cNvSpPr>
          <p:nvPr>
            <p:ph type="pic" idx="9"/>
          </p:nvPr>
        </p:nvSpPr>
        <p:spPr>
          <a:xfrm>
            <a:off x="9353703" y="1775435"/>
            <a:ext cx="2115600" cy="2115600"/>
          </a:xfrm>
          <a:prstGeom prst="ellipse">
            <a:avLst/>
          </a:prstGeom>
          <a:solidFill>
            <a:schemeClr val="lt2"/>
          </a:solidFill>
          <a:ln>
            <a:noFill/>
          </a:ln>
        </p:spPr>
      </p:sp>
    </p:spTree>
    <p:extLst>
      <p:ext uri="{BB962C8B-B14F-4D97-AF65-F5344CB8AC3E}">
        <p14:creationId xmlns:p14="http://schemas.microsoft.com/office/powerpoint/2010/main" val="25291924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3: Title, text, with subtitle, room for icons, four column — black" preserve="1">
  <p:cSld name="23: Title, text, with subtitle, room for icons, four column — black">
    <p:spTree>
      <p:nvGrpSpPr>
        <p:cNvPr id="1" name="Shape 124"/>
        <p:cNvGrpSpPr/>
        <p:nvPr/>
      </p:nvGrpSpPr>
      <p:grpSpPr>
        <a:xfrm>
          <a:off x="0" y="0"/>
          <a:ext cx="0" cy="0"/>
          <a:chOff x="0" y="0"/>
          <a:chExt cx="0" cy="0"/>
        </a:xfrm>
      </p:grpSpPr>
      <p:sp>
        <p:nvSpPr>
          <p:cNvPr id="125" name="Google Shape;125;p22"/>
          <p:cNvSpPr/>
          <p:nvPr/>
        </p:nvSpPr>
        <p:spPr>
          <a:xfrm>
            <a:off x="67" y="0"/>
            <a:ext cx="12192000" cy="2425600"/>
          </a:xfrm>
          <a:prstGeom prst="rect">
            <a:avLst/>
          </a:prstGeom>
          <a:solidFill>
            <a:srgbClr val="191919"/>
          </a:solidFill>
          <a:ln w="9525" cap="flat" cmpd="sng">
            <a:solidFill>
              <a:srgbClr val="191919"/>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6" name="Google Shape;126;p22"/>
          <p:cNvSpPr txBox="1">
            <a:spLocks noGrp="1"/>
          </p:cNvSpPr>
          <p:nvPr>
            <p:ph type="title"/>
          </p:nvPr>
        </p:nvSpPr>
        <p:spPr>
          <a:xfrm>
            <a:off x="566567" y="421200"/>
            <a:ext cx="11164000" cy="5868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4267" b="1" i="0" u="none" strike="noStrike" cap="none">
                <a:solidFill>
                  <a:schemeClr val="dk1"/>
                </a:solidFill>
                <a:highlight>
                  <a:schemeClr val="accent1"/>
                </a:highlight>
                <a:latin typeface="Arial"/>
                <a:ea typeface="Arial"/>
                <a:cs typeface="Arial"/>
                <a:sym typeface="Arial"/>
              </a:defRPr>
            </a:lvl1pPr>
            <a:lvl2pPr lvl="1" algn="l">
              <a:lnSpc>
                <a:spcPct val="100000"/>
              </a:lnSpc>
              <a:spcBef>
                <a:spcPts val="1067"/>
              </a:spcBef>
              <a:spcAft>
                <a:spcPts val="0"/>
              </a:spcAft>
              <a:buClr>
                <a:schemeClr val="dk1"/>
              </a:buClr>
              <a:buSzPts val="1400"/>
              <a:buFont typeface="Arial"/>
              <a:buNone/>
              <a:defRPr sz="3733" b="1">
                <a:solidFill>
                  <a:schemeClr val="dk1"/>
                </a:solidFill>
              </a:defRPr>
            </a:lvl2pPr>
            <a:lvl3pPr lvl="2" algn="l">
              <a:lnSpc>
                <a:spcPct val="100000"/>
              </a:lnSpc>
              <a:spcBef>
                <a:spcPts val="0"/>
              </a:spcBef>
              <a:spcAft>
                <a:spcPts val="0"/>
              </a:spcAft>
              <a:buClr>
                <a:schemeClr val="dk1"/>
              </a:buClr>
              <a:buSzPts val="1400"/>
              <a:buFont typeface="Arial"/>
              <a:buNone/>
              <a:defRPr sz="3733" b="1">
                <a:solidFill>
                  <a:schemeClr val="dk1"/>
                </a:solidFill>
              </a:defRPr>
            </a:lvl3pPr>
            <a:lvl4pPr lvl="3" algn="l">
              <a:lnSpc>
                <a:spcPct val="100000"/>
              </a:lnSpc>
              <a:spcBef>
                <a:spcPts val="0"/>
              </a:spcBef>
              <a:spcAft>
                <a:spcPts val="0"/>
              </a:spcAft>
              <a:buClr>
                <a:schemeClr val="dk1"/>
              </a:buClr>
              <a:buSzPts val="1400"/>
              <a:buFont typeface="Arial"/>
              <a:buNone/>
              <a:defRPr sz="3733" b="1">
                <a:solidFill>
                  <a:schemeClr val="dk1"/>
                </a:solidFill>
              </a:defRPr>
            </a:lvl4pPr>
            <a:lvl5pPr lvl="4" algn="l">
              <a:lnSpc>
                <a:spcPct val="100000"/>
              </a:lnSpc>
              <a:spcBef>
                <a:spcPts val="0"/>
              </a:spcBef>
              <a:spcAft>
                <a:spcPts val="0"/>
              </a:spcAft>
              <a:buClr>
                <a:schemeClr val="dk1"/>
              </a:buClr>
              <a:buSzPts val="1400"/>
              <a:buFont typeface="Arial"/>
              <a:buNone/>
              <a:defRPr sz="3733" b="1">
                <a:solidFill>
                  <a:schemeClr val="dk1"/>
                </a:solidFill>
              </a:defRPr>
            </a:lvl5pPr>
            <a:lvl6pPr lvl="5" algn="l">
              <a:lnSpc>
                <a:spcPct val="100000"/>
              </a:lnSpc>
              <a:spcBef>
                <a:spcPts val="0"/>
              </a:spcBef>
              <a:spcAft>
                <a:spcPts val="0"/>
              </a:spcAft>
              <a:buClr>
                <a:schemeClr val="dk1"/>
              </a:buClr>
              <a:buSzPts val="1400"/>
              <a:buFont typeface="Arial"/>
              <a:buNone/>
              <a:defRPr sz="3733" b="1">
                <a:solidFill>
                  <a:schemeClr val="dk1"/>
                </a:solidFill>
              </a:defRPr>
            </a:lvl6pPr>
            <a:lvl7pPr lvl="6" algn="l">
              <a:lnSpc>
                <a:spcPct val="100000"/>
              </a:lnSpc>
              <a:spcBef>
                <a:spcPts val="0"/>
              </a:spcBef>
              <a:spcAft>
                <a:spcPts val="0"/>
              </a:spcAft>
              <a:buClr>
                <a:schemeClr val="dk1"/>
              </a:buClr>
              <a:buSzPts val="1400"/>
              <a:buFont typeface="Arial"/>
              <a:buNone/>
              <a:defRPr sz="3733" b="1">
                <a:solidFill>
                  <a:schemeClr val="dk1"/>
                </a:solidFill>
              </a:defRPr>
            </a:lvl7pPr>
            <a:lvl8pPr lvl="7" algn="l">
              <a:lnSpc>
                <a:spcPct val="100000"/>
              </a:lnSpc>
              <a:spcBef>
                <a:spcPts val="0"/>
              </a:spcBef>
              <a:spcAft>
                <a:spcPts val="0"/>
              </a:spcAft>
              <a:buClr>
                <a:schemeClr val="dk1"/>
              </a:buClr>
              <a:buSzPts val="1400"/>
              <a:buFont typeface="Arial"/>
              <a:buNone/>
              <a:defRPr sz="3733" b="1">
                <a:solidFill>
                  <a:schemeClr val="dk1"/>
                </a:solidFill>
              </a:defRPr>
            </a:lvl8pPr>
            <a:lvl9pPr lvl="8" algn="l">
              <a:lnSpc>
                <a:spcPct val="100000"/>
              </a:lnSpc>
              <a:spcBef>
                <a:spcPts val="0"/>
              </a:spcBef>
              <a:spcAft>
                <a:spcPts val="0"/>
              </a:spcAft>
              <a:buClr>
                <a:schemeClr val="dk1"/>
              </a:buClr>
              <a:buSzPts val="1400"/>
              <a:buFont typeface="Arial"/>
              <a:buNone/>
              <a:defRPr sz="3733" b="1">
                <a:solidFill>
                  <a:schemeClr val="dk1"/>
                </a:solidFill>
              </a:defRPr>
            </a:lvl9pPr>
          </a:lstStyle>
          <a:p>
            <a:endParaRPr/>
          </a:p>
        </p:txBody>
      </p:sp>
      <p:sp>
        <p:nvSpPr>
          <p:cNvPr id="127" name="Google Shape;127;p22"/>
          <p:cNvSpPr txBox="1">
            <a:spLocks noGrp="1"/>
          </p:cNvSpPr>
          <p:nvPr>
            <p:ph type="subTitle" idx="1"/>
          </p:nvPr>
        </p:nvSpPr>
        <p:spPr>
          <a:xfrm>
            <a:off x="570600" y="1008004"/>
            <a:ext cx="11164000" cy="295402"/>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1600"/>
              <a:buNone/>
              <a:defRPr sz="2133" b="1">
                <a:solidFill>
                  <a:schemeClr val="lt1"/>
                </a:solidFill>
                <a:highlight>
                  <a:schemeClr val="dk1"/>
                </a:highlight>
              </a:defRPr>
            </a:lvl1pPr>
            <a:lvl2pPr lvl="1" algn="l">
              <a:lnSpc>
                <a:spcPct val="90000"/>
              </a:lnSpc>
              <a:spcBef>
                <a:spcPts val="1067"/>
              </a:spcBef>
              <a:spcAft>
                <a:spcPts val="0"/>
              </a:spcAft>
              <a:buSzPts val="2000"/>
              <a:buNone/>
              <a:defRPr/>
            </a:lvl2pPr>
            <a:lvl3pPr lvl="2" algn="l">
              <a:lnSpc>
                <a:spcPct val="90000"/>
              </a:lnSpc>
              <a:spcBef>
                <a:spcPts val="1067"/>
              </a:spcBef>
              <a:spcAft>
                <a:spcPts val="0"/>
              </a:spcAft>
              <a:buSzPts val="2000"/>
              <a:buNone/>
              <a:defRPr/>
            </a:lvl3pPr>
            <a:lvl4pPr lvl="3" algn="l">
              <a:lnSpc>
                <a:spcPct val="90000"/>
              </a:lnSpc>
              <a:spcBef>
                <a:spcPts val="1067"/>
              </a:spcBef>
              <a:spcAft>
                <a:spcPts val="0"/>
              </a:spcAft>
              <a:buSzPts val="2000"/>
              <a:buNone/>
              <a:defRPr/>
            </a:lvl4pPr>
            <a:lvl5pPr lvl="4" algn="l">
              <a:lnSpc>
                <a:spcPct val="90000"/>
              </a:lnSpc>
              <a:spcBef>
                <a:spcPts val="1067"/>
              </a:spcBef>
              <a:spcAft>
                <a:spcPts val="0"/>
              </a:spcAft>
              <a:buSzPts val="2000"/>
              <a:buNone/>
              <a:defRPr/>
            </a:lvl5pPr>
            <a:lvl6pPr lvl="5" algn="l">
              <a:lnSpc>
                <a:spcPct val="90000"/>
              </a:lnSpc>
              <a:spcBef>
                <a:spcPts val="1067"/>
              </a:spcBef>
              <a:spcAft>
                <a:spcPts val="0"/>
              </a:spcAft>
              <a:buSzPts val="2000"/>
              <a:buNone/>
              <a:defRPr/>
            </a:lvl6pPr>
            <a:lvl7pPr lvl="6" algn="l">
              <a:lnSpc>
                <a:spcPct val="90000"/>
              </a:lnSpc>
              <a:spcBef>
                <a:spcPts val="1067"/>
              </a:spcBef>
              <a:spcAft>
                <a:spcPts val="0"/>
              </a:spcAft>
              <a:buSzPts val="2000"/>
              <a:buNone/>
              <a:defRPr/>
            </a:lvl7pPr>
            <a:lvl8pPr lvl="7" algn="l">
              <a:lnSpc>
                <a:spcPct val="90000"/>
              </a:lnSpc>
              <a:spcBef>
                <a:spcPts val="1067"/>
              </a:spcBef>
              <a:spcAft>
                <a:spcPts val="0"/>
              </a:spcAft>
              <a:buSzPts val="2000"/>
              <a:buNone/>
              <a:defRPr/>
            </a:lvl8pPr>
            <a:lvl9pPr lvl="8" algn="l">
              <a:lnSpc>
                <a:spcPct val="90000"/>
              </a:lnSpc>
              <a:spcBef>
                <a:spcPts val="1067"/>
              </a:spcBef>
              <a:spcAft>
                <a:spcPts val="1067"/>
              </a:spcAft>
              <a:buSzPts val="2000"/>
              <a:buNone/>
              <a:defRPr/>
            </a:lvl9pPr>
          </a:lstStyle>
          <a:p>
            <a:endParaRPr/>
          </a:p>
        </p:txBody>
      </p:sp>
      <p:sp>
        <p:nvSpPr>
          <p:cNvPr id="128" name="Google Shape;128;p22"/>
          <p:cNvSpPr txBox="1">
            <a:spLocks noGrp="1"/>
          </p:cNvSpPr>
          <p:nvPr>
            <p:ph type="body" idx="2"/>
          </p:nvPr>
        </p:nvSpPr>
        <p:spPr>
          <a:xfrm>
            <a:off x="564367"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
        <p:nvSpPr>
          <p:cNvPr id="129" name="Google Shape;129;p22"/>
          <p:cNvSpPr txBox="1">
            <a:spLocks noGrp="1"/>
          </p:cNvSpPr>
          <p:nvPr>
            <p:ph type="body" idx="3"/>
          </p:nvPr>
        </p:nvSpPr>
        <p:spPr>
          <a:xfrm>
            <a:off x="3533403"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
        <p:nvSpPr>
          <p:cNvPr id="130" name="Google Shape;130;p22"/>
          <p:cNvSpPr txBox="1">
            <a:spLocks noGrp="1"/>
          </p:cNvSpPr>
          <p:nvPr>
            <p:ph type="body" idx="4"/>
          </p:nvPr>
        </p:nvSpPr>
        <p:spPr>
          <a:xfrm>
            <a:off x="6395220"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
        <p:nvSpPr>
          <p:cNvPr id="131" name="Google Shape;131;p22"/>
          <p:cNvSpPr txBox="1">
            <a:spLocks noGrp="1"/>
          </p:cNvSpPr>
          <p:nvPr>
            <p:ph type="body" idx="5"/>
          </p:nvPr>
        </p:nvSpPr>
        <p:spPr>
          <a:xfrm>
            <a:off x="9353697"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Tree>
    <p:extLst>
      <p:ext uri="{BB962C8B-B14F-4D97-AF65-F5344CB8AC3E}">
        <p14:creationId xmlns:p14="http://schemas.microsoft.com/office/powerpoint/2010/main" val="5072311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23: Title, text, with subtitle, room for icons, four column — gold" preserve="1">
  <p:cSld name="23: Title, text, with subtitle, room for icons, four column — gold">
    <p:spTree>
      <p:nvGrpSpPr>
        <p:cNvPr id="1" name="Shape 132"/>
        <p:cNvGrpSpPr/>
        <p:nvPr/>
      </p:nvGrpSpPr>
      <p:grpSpPr>
        <a:xfrm>
          <a:off x="0" y="0"/>
          <a:ext cx="0" cy="0"/>
          <a:chOff x="0" y="0"/>
          <a:chExt cx="0" cy="0"/>
        </a:xfrm>
      </p:grpSpPr>
      <p:sp>
        <p:nvSpPr>
          <p:cNvPr id="133" name="Google Shape;133;p23"/>
          <p:cNvSpPr/>
          <p:nvPr/>
        </p:nvSpPr>
        <p:spPr>
          <a:xfrm>
            <a:off x="67" y="0"/>
            <a:ext cx="12192000" cy="24256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 name="Google Shape;134;p23"/>
          <p:cNvSpPr txBox="1">
            <a:spLocks noGrp="1"/>
          </p:cNvSpPr>
          <p:nvPr>
            <p:ph type="title"/>
          </p:nvPr>
        </p:nvSpPr>
        <p:spPr>
          <a:xfrm>
            <a:off x="566567" y="421200"/>
            <a:ext cx="11164000" cy="5868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4267" b="1" i="0" u="none" strike="noStrike" cap="none">
                <a:solidFill>
                  <a:schemeClr val="dk1"/>
                </a:solidFill>
                <a:highlight>
                  <a:schemeClr val="accent1"/>
                </a:highlight>
                <a:latin typeface="Arial"/>
                <a:ea typeface="Arial"/>
                <a:cs typeface="Arial"/>
                <a:sym typeface="Arial"/>
              </a:defRPr>
            </a:lvl1pPr>
            <a:lvl2pPr lvl="1" algn="l">
              <a:lnSpc>
                <a:spcPct val="100000"/>
              </a:lnSpc>
              <a:spcBef>
                <a:spcPts val="1067"/>
              </a:spcBef>
              <a:spcAft>
                <a:spcPts val="0"/>
              </a:spcAft>
              <a:buClr>
                <a:schemeClr val="dk1"/>
              </a:buClr>
              <a:buSzPts val="1400"/>
              <a:buFont typeface="Arial"/>
              <a:buNone/>
              <a:defRPr sz="3733" b="1">
                <a:solidFill>
                  <a:schemeClr val="dk1"/>
                </a:solidFill>
              </a:defRPr>
            </a:lvl2pPr>
            <a:lvl3pPr lvl="2" algn="l">
              <a:lnSpc>
                <a:spcPct val="100000"/>
              </a:lnSpc>
              <a:spcBef>
                <a:spcPts val="0"/>
              </a:spcBef>
              <a:spcAft>
                <a:spcPts val="0"/>
              </a:spcAft>
              <a:buClr>
                <a:schemeClr val="dk1"/>
              </a:buClr>
              <a:buSzPts val="1400"/>
              <a:buFont typeface="Arial"/>
              <a:buNone/>
              <a:defRPr sz="3733" b="1">
                <a:solidFill>
                  <a:schemeClr val="dk1"/>
                </a:solidFill>
              </a:defRPr>
            </a:lvl3pPr>
            <a:lvl4pPr lvl="3" algn="l">
              <a:lnSpc>
                <a:spcPct val="100000"/>
              </a:lnSpc>
              <a:spcBef>
                <a:spcPts val="0"/>
              </a:spcBef>
              <a:spcAft>
                <a:spcPts val="0"/>
              </a:spcAft>
              <a:buClr>
                <a:schemeClr val="dk1"/>
              </a:buClr>
              <a:buSzPts val="1400"/>
              <a:buFont typeface="Arial"/>
              <a:buNone/>
              <a:defRPr sz="3733" b="1">
                <a:solidFill>
                  <a:schemeClr val="dk1"/>
                </a:solidFill>
              </a:defRPr>
            </a:lvl4pPr>
            <a:lvl5pPr lvl="4" algn="l">
              <a:lnSpc>
                <a:spcPct val="100000"/>
              </a:lnSpc>
              <a:spcBef>
                <a:spcPts val="0"/>
              </a:spcBef>
              <a:spcAft>
                <a:spcPts val="0"/>
              </a:spcAft>
              <a:buClr>
                <a:schemeClr val="dk1"/>
              </a:buClr>
              <a:buSzPts val="1400"/>
              <a:buFont typeface="Arial"/>
              <a:buNone/>
              <a:defRPr sz="3733" b="1">
                <a:solidFill>
                  <a:schemeClr val="dk1"/>
                </a:solidFill>
              </a:defRPr>
            </a:lvl5pPr>
            <a:lvl6pPr lvl="5" algn="l">
              <a:lnSpc>
                <a:spcPct val="100000"/>
              </a:lnSpc>
              <a:spcBef>
                <a:spcPts val="0"/>
              </a:spcBef>
              <a:spcAft>
                <a:spcPts val="0"/>
              </a:spcAft>
              <a:buClr>
                <a:schemeClr val="dk1"/>
              </a:buClr>
              <a:buSzPts val="1400"/>
              <a:buFont typeface="Arial"/>
              <a:buNone/>
              <a:defRPr sz="3733" b="1">
                <a:solidFill>
                  <a:schemeClr val="dk1"/>
                </a:solidFill>
              </a:defRPr>
            </a:lvl6pPr>
            <a:lvl7pPr lvl="6" algn="l">
              <a:lnSpc>
                <a:spcPct val="100000"/>
              </a:lnSpc>
              <a:spcBef>
                <a:spcPts val="0"/>
              </a:spcBef>
              <a:spcAft>
                <a:spcPts val="0"/>
              </a:spcAft>
              <a:buClr>
                <a:schemeClr val="dk1"/>
              </a:buClr>
              <a:buSzPts val="1400"/>
              <a:buFont typeface="Arial"/>
              <a:buNone/>
              <a:defRPr sz="3733" b="1">
                <a:solidFill>
                  <a:schemeClr val="dk1"/>
                </a:solidFill>
              </a:defRPr>
            </a:lvl7pPr>
            <a:lvl8pPr lvl="7" algn="l">
              <a:lnSpc>
                <a:spcPct val="100000"/>
              </a:lnSpc>
              <a:spcBef>
                <a:spcPts val="0"/>
              </a:spcBef>
              <a:spcAft>
                <a:spcPts val="0"/>
              </a:spcAft>
              <a:buClr>
                <a:schemeClr val="dk1"/>
              </a:buClr>
              <a:buSzPts val="1400"/>
              <a:buFont typeface="Arial"/>
              <a:buNone/>
              <a:defRPr sz="3733" b="1">
                <a:solidFill>
                  <a:schemeClr val="dk1"/>
                </a:solidFill>
              </a:defRPr>
            </a:lvl8pPr>
            <a:lvl9pPr lvl="8" algn="l">
              <a:lnSpc>
                <a:spcPct val="100000"/>
              </a:lnSpc>
              <a:spcBef>
                <a:spcPts val="0"/>
              </a:spcBef>
              <a:spcAft>
                <a:spcPts val="0"/>
              </a:spcAft>
              <a:buClr>
                <a:schemeClr val="dk1"/>
              </a:buClr>
              <a:buSzPts val="1400"/>
              <a:buFont typeface="Arial"/>
              <a:buNone/>
              <a:defRPr sz="3733" b="1">
                <a:solidFill>
                  <a:schemeClr val="dk1"/>
                </a:solidFill>
              </a:defRPr>
            </a:lvl9pPr>
          </a:lstStyle>
          <a:p>
            <a:endParaRPr/>
          </a:p>
        </p:txBody>
      </p:sp>
      <p:sp>
        <p:nvSpPr>
          <p:cNvPr id="135" name="Google Shape;135;p23"/>
          <p:cNvSpPr txBox="1">
            <a:spLocks noGrp="1"/>
          </p:cNvSpPr>
          <p:nvPr>
            <p:ph type="subTitle" idx="1"/>
          </p:nvPr>
        </p:nvSpPr>
        <p:spPr>
          <a:xfrm>
            <a:off x="570600" y="1008004"/>
            <a:ext cx="11164000" cy="295402"/>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1600"/>
              <a:buNone/>
              <a:defRPr sz="2133" b="1">
                <a:solidFill>
                  <a:schemeClr val="lt1"/>
                </a:solidFill>
                <a:highlight>
                  <a:schemeClr val="dk1"/>
                </a:highlight>
              </a:defRPr>
            </a:lvl1pPr>
            <a:lvl2pPr lvl="1" algn="l">
              <a:lnSpc>
                <a:spcPct val="90000"/>
              </a:lnSpc>
              <a:spcBef>
                <a:spcPts val="1067"/>
              </a:spcBef>
              <a:spcAft>
                <a:spcPts val="0"/>
              </a:spcAft>
              <a:buSzPts val="2000"/>
              <a:buNone/>
              <a:defRPr/>
            </a:lvl2pPr>
            <a:lvl3pPr lvl="2" algn="l">
              <a:lnSpc>
                <a:spcPct val="90000"/>
              </a:lnSpc>
              <a:spcBef>
                <a:spcPts val="1067"/>
              </a:spcBef>
              <a:spcAft>
                <a:spcPts val="0"/>
              </a:spcAft>
              <a:buSzPts val="2000"/>
              <a:buNone/>
              <a:defRPr/>
            </a:lvl3pPr>
            <a:lvl4pPr lvl="3" algn="l">
              <a:lnSpc>
                <a:spcPct val="90000"/>
              </a:lnSpc>
              <a:spcBef>
                <a:spcPts val="1067"/>
              </a:spcBef>
              <a:spcAft>
                <a:spcPts val="0"/>
              </a:spcAft>
              <a:buSzPts val="2000"/>
              <a:buNone/>
              <a:defRPr/>
            </a:lvl4pPr>
            <a:lvl5pPr lvl="4" algn="l">
              <a:lnSpc>
                <a:spcPct val="90000"/>
              </a:lnSpc>
              <a:spcBef>
                <a:spcPts val="1067"/>
              </a:spcBef>
              <a:spcAft>
                <a:spcPts val="0"/>
              </a:spcAft>
              <a:buSzPts val="2000"/>
              <a:buNone/>
              <a:defRPr/>
            </a:lvl5pPr>
            <a:lvl6pPr lvl="5" algn="l">
              <a:lnSpc>
                <a:spcPct val="90000"/>
              </a:lnSpc>
              <a:spcBef>
                <a:spcPts val="1067"/>
              </a:spcBef>
              <a:spcAft>
                <a:spcPts val="0"/>
              </a:spcAft>
              <a:buSzPts val="2000"/>
              <a:buNone/>
              <a:defRPr/>
            </a:lvl6pPr>
            <a:lvl7pPr lvl="6" algn="l">
              <a:lnSpc>
                <a:spcPct val="90000"/>
              </a:lnSpc>
              <a:spcBef>
                <a:spcPts val="1067"/>
              </a:spcBef>
              <a:spcAft>
                <a:spcPts val="0"/>
              </a:spcAft>
              <a:buSzPts val="2000"/>
              <a:buNone/>
              <a:defRPr/>
            </a:lvl7pPr>
            <a:lvl8pPr lvl="7" algn="l">
              <a:lnSpc>
                <a:spcPct val="90000"/>
              </a:lnSpc>
              <a:spcBef>
                <a:spcPts val="1067"/>
              </a:spcBef>
              <a:spcAft>
                <a:spcPts val="0"/>
              </a:spcAft>
              <a:buSzPts val="2000"/>
              <a:buNone/>
              <a:defRPr/>
            </a:lvl8pPr>
            <a:lvl9pPr lvl="8" algn="l">
              <a:lnSpc>
                <a:spcPct val="90000"/>
              </a:lnSpc>
              <a:spcBef>
                <a:spcPts val="1067"/>
              </a:spcBef>
              <a:spcAft>
                <a:spcPts val="1067"/>
              </a:spcAft>
              <a:buSzPts val="2000"/>
              <a:buNone/>
              <a:defRPr/>
            </a:lvl9pPr>
          </a:lstStyle>
          <a:p>
            <a:endParaRPr/>
          </a:p>
        </p:txBody>
      </p:sp>
      <p:sp>
        <p:nvSpPr>
          <p:cNvPr id="136" name="Google Shape;136;p23"/>
          <p:cNvSpPr txBox="1">
            <a:spLocks noGrp="1"/>
          </p:cNvSpPr>
          <p:nvPr>
            <p:ph type="body" idx="2"/>
          </p:nvPr>
        </p:nvSpPr>
        <p:spPr>
          <a:xfrm>
            <a:off x="564367"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
        <p:nvSpPr>
          <p:cNvPr id="137" name="Google Shape;137;p23"/>
          <p:cNvSpPr txBox="1">
            <a:spLocks noGrp="1"/>
          </p:cNvSpPr>
          <p:nvPr>
            <p:ph type="body" idx="3"/>
          </p:nvPr>
        </p:nvSpPr>
        <p:spPr>
          <a:xfrm>
            <a:off x="3533403"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
        <p:nvSpPr>
          <p:cNvPr id="138" name="Google Shape;138;p23"/>
          <p:cNvSpPr txBox="1">
            <a:spLocks noGrp="1"/>
          </p:cNvSpPr>
          <p:nvPr>
            <p:ph type="body" idx="4"/>
          </p:nvPr>
        </p:nvSpPr>
        <p:spPr>
          <a:xfrm>
            <a:off x="6395220"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
        <p:nvSpPr>
          <p:cNvPr id="139" name="Google Shape;139;p23"/>
          <p:cNvSpPr txBox="1">
            <a:spLocks noGrp="1"/>
          </p:cNvSpPr>
          <p:nvPr>
            <p:ph type="body" idx="5"/>
          </p:nvPr>
        </p:nvSpPr>
        <p:spPr>
          <a:xfrm>
            <a:off x="9353697"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Tree>
    <p:extLst>
      <p:ext uri="{BB962C8B-B14F-4D97-AF65-F5344CB8AC3E}">
        <p14:creationId xmlns:p14="http://schemas.microsoft.com/office/powerpoint/2010/main" val="17430853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3: Title, text, with subtitle, room for icons, four column — maroon" preserve="1">
  <p:cSld name="23: Title, text, with subtitle, room for icons, four column — maroon">
    <p:spTree>
      <p:nvGrpSpPr>
        <p:cNvPr id="1" name="Shape 140"/>
        <p:cNvGrpSpPr/>
        <p:nvPr/>
      </p:nvGrpSpPr>
      <p:grpSpPr>
        <a:xfrm>
          <a:off x="0" y="0"/>
          <a:ext cx="0" cy="0"/>
          <a:chOff x="0" y="0"/>
          <a:chExt cx="0" cy="0"/>
        </a:xfrm>
      </p:grpSpPr>
      <p:sp>
        <p:nvSpPr>
          <p:cNvPr id="141" name="Google Shape;141;p24"/>
          <p:cNvSpPr/>
          <p:nvPr/>
        </p:nvSpPr>
        <p:spPr>
          <a:xfrm>
            <a:off x="67" y="0"/>
            <a:ext cx="12192000" cy="2425600"/>
          </a:xfrm>
          <a:prstGeom prst="rect">
            <a:avLst/>
          </a:prstGeom>
          <a:solidFill>
            <a:schemeClr val="accen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 name="Google Shape;142;p24"/>
          <p:cNvSpPr txBox="1">
            <a:spLocks noGrp="1"/>
          </p:cNvSpPr>
          <p:nvPr>
            <p:ph type="title"/>
          </p:nvPr>
        </p:nvSpPr>
        <p:spPr>
          <a:xfrm>
            <a:off x="566567" y="421200"/>
            <a:ext cx="11164000" cy="5868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4267" b="1" i="0" u="none" strike="noStrike" cap="none">
                <a:solidFill>
                  <a:schemeClr val="dk1"/>
                </a:solidFill>
                <a:highlight>
                  <a:schemeClr val="accent1"/>
                </a:highlight>
                <a:latin typeface="Arial"/>
                <a:ea typeface="Arial"/>
                <a:cs typeface="Arial"/>
                <a:sym typeface="Arial"/>
              </a:defRPr>
            </a:lvl1pPr>
            <a:lvl2pPr lvl="1" algn="l">
              <a:lnSpc>
                <a:spcPct val="100000"/>
              </a:lnSpc>
              <a:spcBef>
                <a:spcPts val="1067"/>
              </a:spcBef>
              <a:spcAft>
                <a:spcPts val="0"/>
              </a:spcAft>
              <a:buClr>
                <a:schemeClr val="dk1"/>
              </a:buClr>
              <a:buSzPts val="1400"/>
              <a:buFont typeface="Arial"/>
              <a:buNone/>
              <a:defRPr sz="3733" b="1">
                <a:solidFill>
                  <a:schemeClr val="dk1"/>
                </a:solidFill>
              </a:defRPr>
            </a:lvl2pPr>
            <a:lvl3pPr lvl="2" algn="l">
              <a:lnSpc>
                <a:spcPct val="100000"/>
              </a:lnSpc>
              <a:spcBef>
                <a:spcPts val="0"/>
              </a:spcBef>
              <a:spcAft>
                <a:spcPts val="0"/>
              </a:spcAft>
              <a:buClr>
                <a:schemeClr val="dk1"/>
              </a:buClr>
              <a:buSzPts val="1400"/>
              <a:buFont typeface="Arial"/>
              <a:buNone/>
              <a:defRPr sz="3733" b="1">
                <a:solidFill>
                  <a:schemeClr val="dk1"/>
                </a:solidFill>
              </a:defRPr>
            </a:lvl3pPr>
            <a:lvl4pPr lvl="3" algn="l">
              <a:lnSpc>
                <a:spcPct val="100000"/>
              </a:lnSpc>
              <a:spcBef>
                <a:spcPts val="0"/>
              </a:spcBef>
              <a:spcAft>
                <a:spcPts val="0"/>
              </a:spcAft>
              <a:buClr>
                <a:schemeClr val="dk1"/>
              </a:buClr>
              <a:buSzPts val="1400"/>
              <a:buFont typeface="Arial"/>
              <a:buNone/>
              <a:defRPr sz="3733" b="1">
                <a:solidFill>
                  <a:schemeClr val="dk1"/>
                </a:solidFill>
              </a:defRPr>
            </a:lvl4pPr>
            <a:lvl5pPr lvl="4" algn="l">
              <a:lnSpc>
                <a:spcPct val="100000"/>
              </a:lnSpc>
              <a:spcBef>
                <a:spcPts val="0"/>
              </a:spcBef>
              <a:spcAft>
                <a:spcPts val="0"/>
              </a:spcAft>
              <a:buClr>
                <a:schemeClr val="dk1"/>
              </a:buClr>
              <a:buSzPts val="1400"/>
              <a:buFont typeface="Arial"/>
              <a:buNone/>
              <a:defRPr sz="3733" b="1">
                <a:solidFill>
                  <a:schemeClr val="dk1"/>
                </a:solidFill>
              </a:defRPr>
            </a:lvl5pPr>
            <a:lvl6pPr lvl="5" algn="l">
              <a:lnSpc>
                <a:spcPct val="100000"/>
              </a:lnSpc>
              <a:spcBef>
                <a:spcPts val="0"/>
              </a:spcBef>
              <a:spcAft>
                <a:spcPts val="0"/>
              </a:spcAft>
              <a:buClr>
                <a:schemeClr val="dk1"/>
              </a:buClr>
              <a:buSzPts val="1400"/>
              <a:buFont typeface="Arial"/>
              <a:buNone/>
              <a:defRPr sz="3733" b="1">
                <a:solidFill>
                  <a:schemeClr val="dk1"/>
                </a:solidFill>
              </a:defRPr>
            </a:lvl6pPr>
            <a:lvl7pPr lvl="6" algn="l">
              <a:lnSpc>
                <a:spcPct val="100000"/>
              </a:lnSpc>
              <a:spcBef>
                <a:spcPts val="0"/>
              </a:spcBef>
              <a:spcAft>
                <a:spcPts val="0"/>
              </a:spcAft>
              <a:buClr>
                <a:schemeClr val="dk1"/>
              </a:buClr>
              <a:buSzPts val="1400"/>
              <a:buFont typeface="Arial"/>
              <a:buNone/>
              <a:defRPr sz="3733" b="1">
                <a:solidFill>
                  <a:schemeClr val="dk1"/>
                </a:solidFill>
              </a:defRPr>
            </a:lvl7pPr>
            <a:lvl8pPr lvl="7" algn="l">
              <a:lnSpc>
                <a:spcPct val="100000"/>
              </a:lnSpc>
              <a:spcBef>
                <a:spcPts val="0"/>
              </a:spcBef>
              <a:spcAft>
                <a:spcPts val="0"/>
              </a:spcAft>
              <a:buClr>
                <a:schemeClr val="dk1"/>
              </a:buClr>
              <a:buSzPts val="1400"/>
              <a:buFont typeface="Arial"/>
              <a:buNone/>
              <a:defRPr sz="3733" b="1">
                <a:solidFill>
                  <a:schemeClr val="dk1"/>
                </a:solidFill>
              </a:defRPr>
            </a:lvl8pPr>
            <a:lvl9pPr lvl="8" algn="l">
              <a:lnSpc>
                <a:spcPct val="100000"/>
              </a:lnSpc>
              <a:spcBef>
                <a:spcPts val="0"/>
              </a:spcBef>
              <a:spcAft>
                <a:spcPts val="0"/>
              </a:spcAft>
              <a:buClr>
                <a:schemeClr val="dk1"/>
              </a:buClr>
              <a:buSzPts val="1400"/>
              <a:buFont typeface="Arial"/>
              <a:buNone/>
              <a:defRPr sz="3733" b="1">
                <a:solidFill>
                  <a:schemeClr val="dk1"/>
                </a:solidFill>
              </a:defRPr>
            </a:lvl9pPr>
          </a:lstStyle>
          <a:p>
            <a:endParaRPr/>
          </a:p>
        </p:txBody>
      </p:sp>
      <p:sp>
        <p:nvSpPr>
          <p:cNvPr id="143" name="Google Shape;143;p24"/>
          <p:cNvSpPr txBox="1">
            <a:spLocks noGrp="1"/>
          </p:cNvSpPr>
          <p:nvPr>
            <p:ph type="subTitle" idx="1"/>
          </p:nvPr>
        </p:nvSpPr>
        <p:spPr>
          <a:xfrm>
            <a:off x="570600" y="1008004"/>
            <a:ext cx="11164000" cy="295402"/>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1600"/>
              <a:buNone/>
              <a:defRPr sz="2133" b="1">
                <a:solidFill>
                  <a:schemeClr val="lt1"/>
                </a:solidFill>
                <a:highlight>
                  <a:schemeClr val="dk1"/>
                </a:highlight>
              </a:defRPr>
            </a:lvl1pPr>
            <a:lvl2pPr lvl="1" algn="l">
              <a:lnSpc>
                <a:spcPct val="90000"/>
              </a:lnSpc>
              <a:spcBef>
                <a:spcPts val="1067"/>
              </a:spcBef>
              <a:spcAft>
                <a:spcPts val="0"/>
              </a:spcAft>
              <a:buSzPts val="2000"/>
              <a:buNone/>
              <a:defRPr/>
            </a:lvl2pPr>
            <a:lvl3pPr lvl="2" algn="l">
              <a:lnSpc>
                <a:spcPct val="90000"/>
              </a:lnSpc>
              <a:spcBef>
                <a:spcPts val="1067"/>
              </a:spcBef>
              <a:spcAft>
                <a:spcPts val="0"/>
              </a:spcAft>
              <a:buSzPts val="2000"/>
              <a:buNone/>
              <a:defRPr/>
            </a:lvl3pPr>
            <a:lvl4pPr lvl="3" algn="l">
              <a:lnSpc>
                <a:spcPct val="90000"/>
              </a:lnSpc>
              <a:spcBef>
                <a:spcPts val="1067"/>
              </a:spcBef>
              <a:spcAft>
                <a:spcPts val="0"/>
              </a:spcAft>
              <a:buSzPts val="2000"/>
              <a:buNone/>
              <a:defRPr/>
            </a:lvl4pPr>
            <a:lvl5pPr lvl="4" algn="l">
              <a:lnSpc>
                <a:spcPct val="90000"/>
              </a:lnSpc>
              <a:spcBef>
                <a:spcPts val="1067"/>
              </a:spcBef>
              <a:spcAft>
                <a:spcPts val="0"/>
              </a:spcAft>
              <a:buSzPts val="2000"/>
              <a:buNone/>
              <a:defRPr/>
            </a:lvl5pPr>
            <a:lvl6pPr lvl="5" algn="l">
              <a:lnSpc>
                <a:spcPct val="90000"/>
              </a:lnSpc>
              <a:spcBef>
                <a:spcPts val="1067"/>
              </a:spcBef>
              <a:spcAft>
                <a:spcPts val="0"/>
              </a:spcAft>
              <a:buSzPts val="2000"/>
              <a:buNone/>
              <a:defRPr/>
            </a:lvl6pPr>
            <a:lvl7pPr lvl="6" algn="l">
              <a:lnSpc>
                <a:spcPct val="90000"/>
              </a:lnSpc>
              <a:spcBef>
                <a:spcPts val="1067"/>
              </a:spcBef>
              <a:spcAft>
                <a:spcPts val="0"/>
              </a:spcAft>
              <a:buSzPts val="2000"/>
              <a:buNone/>
              <a:defRPr/>
            </a:lvl7pPr>
            <a:lvl8pPr lvl="7" algn="l">
              <a:lnSpc>
                <a:spcPct val="90000"/>
              </a:lnSpc>
              <a:spcBef>
                <a:spcPts val="1067"/>
              </a:spcBef>
              <a:spcAft>
                <a:spcPts val="0"/>
              </a:spcAft>
              <a:buSzPts val="2000"/>
              <a:buNone/>
              <a:defRPr/>
            </a:lvl8pPr>
            <a:lvl9pPr lvl="8" algn="l">
              <a:lnSpc>
                <a:spcPct val="90000"/>
              </a:lnSpc>
              <a:spcBef>
                <a:spcPts val="1067"/>
              </a:spcBef>
              <a:spcAft>
                <a:spcPts val="1067"/>
              </a:spcAft>
              <a:buSzPts val="2000"/>
              <a:buNone/>
              <a:defRPr/>
            </a:lvl9pPr>
          </a:lstStyle>
          <a:p>
            <a:endParaRPr/>
          </a:p>
        </p:txBody>
      </p:sp>
      <p:sp>
        <p:nvSpPr>
          <p:cNvPr id="144" name="Google Shape;144;p24"/>
          <p:cNvSpPr txBox="1">
            <a:spLocks noGrp="1"/>
          </p:cNvSpPr>
          <p:nvPr>
            <p:ph type="body" idx="2"/>
          </p:nvPr>
        </p:nvSpPr>
        <p:spPr>
          <a:xfrm>
            <a:off x="564367"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
        <p:nvSpPr>
          <p:cNvPr id="145" name="Google Shape;145;p24"/>
          <p:cNvSpPr txBox="1">
            <a:spLocks noGrp="1"/>
          </p:cNvSpPr>
          <p:nvPr>
            <p:ph type="body" idx="3"/>
          </p:nvPr>
        </p:nvSpPr>
        <p:spPr>
          <a:xfrm>
            <a:off x="3533403"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
        <p:nvSpPr>
          <p:cNvPr id="146" name="Google Shape;146;p24"/>
          <p:cNvSpPr txBox="1">
            <a:spLocks noGrp="1"/>
          </p:cNvSpPr>
          <p:nvPr>
            <p:ph type="body" idx="4"/>
          </p:nvPr>
        </p:nvSpPr>
        <p:spPr>
          <a:xfrm>
            <a:off x="6395220"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
        <p:nvSpPr>
          <p:cNvPr id="147" name="Google Shape;147;p24"/>
          <p:cNvSpPr txBox="1">
            <a:spLocks noGrp="1"/>
          </p:cNvSpPr>
          <p:nvPr>
            <p:ph type="body" idx="5"/>
          </p:nvPr>
        </p:nvSpPr>
        <p:spPr>
          <a:xfrm>
            <a:off x="9353697" y="3435767"/>
            <a:ext cx="2374800" cy="3001600"/>
          </a:xfrm>
          <a:prstGeom prst="rect">
            <a:avLst/>
          </a:prstGeom>
          <a:noFill/>
          <a:ln>
            <a:noFill/>
          </a:ln>
        </p:spPr>
        <p:txBody>
          <a:bodyPr spcFirstLastPara="1" wrap="square" lIns="0" tIns="0" rIns="0" bIns="0" anchor="t" anchorCtr="0">
            <a:normAutofit/>
          </a:bodyPr>
          <a:lstStyle>
            <a:lvl1pPr marL="609585" marR="0" lvl="0" indent="-440256" algn="l">
              <a:lnSpc>
                <a:spcPct val="100000"/>
              </a:lnSpc>
              <a:spcBef>
                <a:spcPts val="0"/>
              </a:spcBef>
              <a:spcAft>
                <a:spcPts val="0"/>
              </a:spcAft>
              <a:buClr>
                <a:srgbClr val="000000"/>
              </a:buClr>
              <a:buSzPts val="1600"/>
              <a:buChar char="●"/>
              <a:defRPr sz="2133" b="1" i="0" u="none" strike="noStrike" cap="none">
                <a:solidFill>
                  <a:srgbClr val="000000"/>
                </a:solidFill>
              </a:defRPr>
            </a:lvl1pPr>
            <a:lvl2pPr marL="1219170" marR="0" lvl="1" indent="-440256" algn="l">
              <a:lnSpc>
                <a:spcPct val="100000"/>
              </a:lnSpc>
              <a:spcBef>
                <a:spcPts val="533"/>
              </a:spcBef>
              <a:spcAft>
                <a:spcPts val="0"/>
              </a:spcAft>
              <a:buClr>
                <a:srgbClr val="000000"/>
              </a:buClr>
              <a:buSzPts val="1600"/>
              <a:buChar char="○"/>
              <a:defRPr sz="2133" i="0" u="none" strike="noStrike" cap="none">
                <a:solidFill>
                  <a:srgbClr val="000000"/>
                </a:solidFill>
              </a:defRPr>
            </a:lvl2pPr>
            <a:lvl3pPr marL="1828754" marR="0" lvl="2" indent="-440256" algn="l">
              <a:lnSpc>
                <a:spcPct val="100000"/>
              </a:lnSpc>
              <a:spcBef>
                <a:spcPts val="533"/>
              </a:spcBef>
              <a:spcAft>
                <a:spcPts val="0"/>
              </a:spcAft>
              <a:buClr>
                <a:srgbClr val="000000"/>
              </a:buClr>
              <a:buSzPts val="1600"/>
              <a:buChar char="■"/>
              <a:defRPr sz="2133" i="0" u="none" strike="noStrike" cap="none">
                <a:solidFill>
                  <a:srgbClr val="000000"/>
                </a:solidFill>
              </a:defRPr>
            </a:lvl3pPr>
            <a:lvl4pPr marL="2438339" marR="0" lvl="3" indent="-440256" algn="l">
              <a:lnSpc>
                <a:spcPct val="100000"/>
              </a:lnSpc>
              <a:spcBef>
                <a:spcPts val="533"/>
              </a:spcBef>
              <a:spcAft>
                <a:spcPts val="0"/>
              </a:spcAft>
              <a:buClr>
                <a:srgbClr val="000000"/>
              </a:buClr>
              <a:buSzPts val="1600"/>
              <a:buChar char="●"/>
              <a:defRPr sz="2133" i="0" u="none" strike="noStrike" cap="none">
                <a:solidFill>
                  <a:srgbClr val="000000"/>
                </a:solidFill>
              </a:defRPr>
            </a:lvl4pPr>
            <a:lvl5pPr marL="3047924" marR="0" lvl="4" indent="-440256" algn="l">
              <a:lnSpc>
                <a:spcPct val="100000"/>
              </a:lnSpc>
              <a:spcBef>
                <a:spcPts val="533"/>
              </a:spcBef>
              <a:spcAft>
                <a:spcPts val="0"/>
              </a:spcAft>
              <a:buClr>
                <a:srgbClr val="000000"/>
              </a:buClr>
              <a:buSzPts val="1600"/>
              <a:buChar char="○"/>
              <a:defRPr sz="2133" i="0" u="none" strike="noStrike" cap="none">
                <a:solidFill>
                  <a:srgbClr val="000000"/>
                </a:solidFill>
              </a:defRPr>
            </a:lvl5pPr>
            <a:lvl6pPr marL="3657509" marR="0" lvl="5" indent="-440256" algn="l">
              <a:lnSpc>
                <a:spcPct val="100000"/>
              </a:lnSpc>
              <a:spcBef>
                <a:spcPts val="533"/>
              </a:spcBef>
              <a:spcAft>
                <a:spcPts val="0"/>
              </a:spcAft>
              <a:buClr>
                <a:srgbClr val="000000"/>
              </a:buClr>
              <a:buSzPts val="1600"/>
              <a:buChar char="■"/>
              <a:defRPr sz="2133" i="0" u="none" strike="noStrike" cap="none">
                <a:solidFill>
                  <a:srgbClr val="000000"/>
                </a:solidFill>
              </a:defRPr>
            </a:lvl6pPr>
            <a:lvl7pPr marL="4267093" marR="0" lvl="6" indent="-440256" algn="l">
              <a:lnSpc>
                <a:spcPct val="100000"/>
              </a:lnSpc>
              <a:spcBef>
                <a:spcPts val="533"/>
              </a:spcBef>
              <a:spcAft>
                <a:spcPts val="0"/>
              </a:spcAft>
              <a:buClr>
                <a:srgbClr val="000000"/>
              </a:buClr>
              <a:buSzPts val="1600"/>
              <a:buChar char="●"/>
              <a:defRPr sz="2133" i="0" u="none" strike="noStrike" cap="none">
                <a:solidFill>
                  <a:srgbClr val="000000"/>
                </a:solidFill>
              </a:defRPr>
            </a:lvl7pPr>
            <a:lvl8pPr marL="4876678" marR="0" lvl="7" indent="-440256" algn="l">
              <a:lnSpc>
                <a:spcPct val="100000"/>
              </a:lnSpc>
              <a:spcBef>
                <a:spcPts val="533"/>
              </a:spcBef>
              <a:spcAft>
                <a:spcPts val="0"/>
              </a:spcAft>
              <a:buClr>
                <a:srgbClr val="000000"/>
              </a:buClr>
              <a:buSzPts val="1600"/>
              <a:buChar char="○"/>
              <a:defRPr sz="2133" i="0" u="none" strike="noStrike" cap="none">
                <a:solidFill>
                  <a:srgbClr val="000000"/>
                </a:solidFill>
              </a:defRPr>
            </a:lvl8pPr>
            <a:lvl9pPr marL="5486263" marR="0" lvl="8" indent="-440256" algn="l">
              <a:lnSpc>
                <a:spcPct val="100000"/>
              </a:lnSpc>
              <a:spcBef>
                <a:spcPts val="533"/>
              </a:spcBef>
              <a:spcAft>
                <a:spcPts val="533"/>
              </a:spcAft>
              <a:buClr>
                <a:srgbClr val="000000"/>
              </a:buClr>
              <a:buSzPts val="1600"/>
              <a:buChar char="■"/>
              <a:defRPr sz="2133" i="0" u="none" strike="noStrike" cap="none">
                <a:solidFill>
                  <a:srgbClr val="000000"/>
                </a:solidFill>
              </a:defRPr>
            </a:lvl9pPr>
          </a:lstStyle>
          <a:p>
            <a:endParaRPr/>
          </a:p>
        </p:txBody>
      </p:sp>
    </p:spTree>
    <p:extLst>
      <p:ext uri="{BB962C8B-B14F-4D97-AF65-F5344CB8AC3E}">
        <p14:creationId xmlns:p14="http://schemas.microsoft.com/office/powerpoint/2010/main" val="30992918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23: Title, text, photo, right — gold" preserve="1">
  <p:cSld name="23: Title, text, photo, right — gold">
    <p:spTree>
      <p:nvGrpSpPr>
        <p:cNvPr id="1" name="Shape 148"/>
        <p:cNvGrpSpPr/>
        <p:nvPr/>
      </p:nvGrpSpPr>
      <p:grpSpPr>
        <a:xfrm>
          <a:off x="0" y="0"/>
          <a:ext cx="0" cy="0"/>
          <a:chOff x="0" y="0"/>
          <a:chExt cx="0" cy="0"/>
        </a:xfrm>
      </p:grpSpPr>
      <p:sp>
        <p:nvSpPr>
          <p:cNvPr id="149" name="Google Shape;149;p25"/>
          <p:cNvSpPr/>
          <p:nvPr/>
        </p:nvSpPr>
        <p:spPr>
          <a:xfrm>
            <a:off x="5035300" y="-3033"/>
            <a:ext cx="6873600" cy="68580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 name="Google Shape;150;p25"/>
          <p:cNvSpPr txBox="1">
            <a:spLocks noGrp="1"/>
          </p:cNvSpPr>
          <p:nvPr>
            <p:ph type="title"/>
          </p:nvPr>
        </p:nvSpPr>
        <p:spPr>
          <a:xfrm>
            <a:off x="6156967" y="825433"/>
            <a:ext cx="5437600" cy="872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51" name="Google Shape;151;p25"/>
          <p:cNvSpPr txBox="1">
            <a:spLocks noGrp="1"/>
          </p:cNvSpPr>
          <p:nvPr>
            <p:ph type="body" idx="1"/>
          </p:nvPr>
        </p:nvSpPr>
        <p:spPr>
          <a:xfrm>
            <a:off x="6144867" y="1894633"/>
            <a:ext cx="5437600" cy="45428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152" name="Google Shape;152;p25"/>
          <p:cNvSpPr>
            <a:spLocks noGrp="1"/>
          </p:cNvSpPr>
          <p:nvPr>
            <p:ph type="pic" idx="2"/>
          </p:nvPr>
        </p:nvSpPr>
        <p:spPr>
          <a:xfrm>
            <a:off x="560833" y="965367"/>
            <a:ext cx="3913600" cy="5228800"/>
          </a:xfrm>
          <a:prstGeom prst="rect">
            <a:avLst/>
          </a:prstGeom>
          <a:solidFill>
            <a:schemeClr val="lt2"/>
          </a:solidFill>
          <a:ln>
            <a:noFill/>
          </a:ln>
        </p:spPr>
      </p:sp>
    </p:spTree>
    <p:extLst>
      <p:ext uri="{BB962C8B-B14F-4D97-AF65-F5344CB8AC3E}">
        <p14:creationId xmlns:p14="http://schemas.microsoft.com/office/powerpoint/2010/main" val="23067541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23: Title, text, photo, for list or steps" preserve="1">
  <p:cSld name="23: Title, text, photo, for list or steps">
    <p:spTree>
      <p:nvGrpSpPr>
        <p:cNvPr id="1" name="Shape 153"/>
        <p:cNvGrpSpPr/>
        <p:nvPr/>
      </p:nvGrpSpPr>
      <p:grpSpPr>
        <a:xfrm>
          <a:off x="0" y="0"/>
          <a:ext cx="0" cy="0"/>
          <a:chOff x="0" y="0"/>
          <a:chExt cx="0" cy="0"/>
        </a:xfrm>
      </p:grpSpPr>
      <p:sp>
        <p:nvSpPr>
          <p:cNvPr id="154" name="Google Shape;154;p26"/>
          <p:cNvSpPr/>
          <p:nvPr/>
        </p:nvSpPr>
        <p:spPr>
          <a:xfrm>
            <a:off x="5035300" y="-3033"/>
            <a:ext cx="6873600" cy="68580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 name="Google Shape;155;p26"/>
          <p:cNvSpPr txBox="1">
            <a:spLocks noGrp="1"/>
          </p:cNvSpPr>
          <p:nvPr>
            <p:ph type="title"/>
          </p:nvPr>
        </p:nvSpPr>
        <p:spPr>
          <a:xfrm>
            <a:off x="6156967" y="825433"/>
            <a:ext cx="5437600" cy="872000"/>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56" name="Google Shape;156;p26"/>
          <p:cNvSpPr txBox="1">
            <a:spLocks noGrp="1"/>
          </p:cNvSpPr>
          <p:nvPr>
            <p:ph type="body" idx="1"/>
          </p:nvPr>
        </p:nvSpPr>
        <p:spPr>
          <a:xfrm>
            <a:off x="6144867" y="1894633"/>
            <a:ext cx="5437600" cy="8120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1067"/>
              </a:spcBef>
              <a:spcAft>
                <a:spcPts val="0"/>
              </a:spcAft>
              <a:buSzPts val="1200"/>
              <a:buChar char="○"/>
              <a:defRPr sz="1600"/>
            </a:lvl2pPr>
            <a:lvl3pPr marL="1828754" lvl="2" indent="-406390" algn="l">
              <a:lnSpc>
                <a:spcPct val="115000"/>
              </a:lnSpc>
              <a:spcBef>
                <a:spcPts val="1067"/>
              </a:spcBef>
              <a:spcAft>
                <a:spcPts val="0"/>
              </a:spcAft>
              <a:buSzPts val="1200"/>
              <a:buChar char="■"/>
              <a:defRPr sz="1600"/>
            </a:lvl3pPr>
            <a:lvl4pPr marL="2438339" lvl="3" indent="-406390" algn="l">
              <a:lnSpc>
                <a:spcPct val="115000"/>
              </a:lnSpc>
              <a:spcBef>
                <a:spcPts val="1067"/>
              </a:spcBef>
              <a:spcAft>
                <a:spcPts val="0"/>
              </a:spcAft>
              <a:buSzPts val="1200"/>
              <a:buChar char="●"/>
              <a:defRPr sz="1600"/>
            </a:lvl4pPr>
            <a:lvl5pPr marL="3047924" lvl="4" indent="-406390" algn="l">
              <a:lnSpc>
                <a:spcPct val="115000"/>
              </a:lnSpc>
              <a:spcBef>
                <a:spcPts val="1067"/>
              </a:spcBef>
              <a:spcAft>
                <a:spcPts val="0"/>
              </a:spcAft>
              <a:buSzPts val="1200"/>
              <a:buChar char="○"/>
              <a:defRPr sz="1600"/>
            </a:lvl5pPr>
            <a:lvl6pPr marL="3657509" lvl="5" indent="-406390" algn="l">
              <a:lnSpc>
                <a:spcPct val="115000"/>
              </a:lnSpc>
              <a:spcBef>
                <a:spcPts val="1067"/>
              </a:spcBef>
              <a:spcAft>
                <a:spcPts val="0"/>
              </a:spcAft>
              <a:buSzPts val="1200"/>
              <a:buChar char="■"/>
              <a:defRPr sz="1600"/>
            </a:lvl6pPr>
            <a:lvl7pPr marL="4267093" lvl="6" indent="-406390" algn="l">
              <a:lnSpc>
                <a:spcPct val="115000"/>
              </a:lnSpc>
              <a:spcBef>
                <a:spcPts val="1067"/>
              </a:spcBef>
              <a:spcAft>
                <a:spcPts val="0"/>
              </a:spcAft>
              <a:buSzPts val="1200"/>
              <a:buChar char="●"/>
              <a:defRPr sz="1600"/>
            </a:lvl7pPr>
            <a:lvl8pPr marL="4876678" lvl="7" indent="-406390" algn="l">
              <a:lnSpc>
                <a:spcPct val="115000"/>
              </a:lnSpc>
              <a:spcBef>
                <a:spcPts val="1067"/>
              </a:spcBef>
              <a:spcAft>
                <a:spcPts val="0"/>
              </a:spcAft>
              <a:buSzPts val="1200"/>
              <a:buChar char="○"/>
              <a:defRPr sz="1600"/>
            </a:lvl8pPr>
            <a:lvl9pPr marL="5486263" lvl="8" indent="-406390" algn="l">
              <a:lnSpc>
                <a:spcPct val="115000"/>
              </a:lnSpc>
              <a:spcBef>
                <a:spcPts val="1067"/>
              </a:spcBef>
              <a:spcAft>
                <a:spcPts val="1067"/>
              </a:spcAft>
              <a:buSzPts val="1200"/>
              <a:buChar char="■"/>
              <a:defRPr sz="1600"/>
            </a:lvl9pPr>
          </a:lstStyle>
          <a:p>
            <a:endParaRPr/>
          </a:p>
        </p:txBody>
      </p:sp>
      <p:sp>
        <p:nvSpPr>
          <p:cNvPr id="157" name="Google Shape;157;p26"/>
          <p:cNvSpPr>
            <a:spLocks noGrp="1"/>
          </p:cNvSpPr>
          <p:nvPr>
            <p:ph type="pic" idx="2"/>
          </p:nvPr>
        </p:nvSpPr>
        <p:spPr>
          <a:xfrm>
            <a:off x="560833" y="965367"/>
            <a:ext cx="3913600" cy="5228800"/>
          </a:xfrm>
          <a:prstGeom prst="rect">
            <a:avLst/>
          </a:prstGeom>
          <a:solidFill>
            <a:schemeClr val="lt2"/>
          </a:solidFill>
          <a:ln>
            <a:noFill/>
          </a:ln>
        </p:spPr>
      </p:sp>
      <p:sp>
        <p:nvSpPr>
          <p:cNvPr id="158" name="Google Shape;158;p26"/>
          <p:cNvSpPr txBox="1">
            <a:spLocks noGrp="1"/>
          </p:cNvSpPr>
          <p:nvPr>
            <p:ph type="body" idx="3"/>
          </p:nvPr>
        </p:nvSpPr>
        <p:spPr>
          <a:xfrm>
            <a:off x="6156967" y="2832400"/>
            <a:ext cx="400000" cy="400000"/>
          </a:xfrm>
          <a:prstGeom prst="rect">
            <a:avLst/>
          </a:prstGeom>
          <a:noFill/>
          <a:ln>
            <a:noFill/>
          </a:ln>
        </p:spPr>
        <p:txBody>
          <a:bodyPr spcFirstLastPara="1" wrap="square" lIns="0" tIns="0" rIns="0" bIns="0" anchor="ctr" anchorCtr="0">
            <a:noAutofit/>
          </a:bodyPr>
          <a:lstStyle>
            <a:lvl1pPr marL="609585" lvl="0" indent="-372524" algn="ctr">
              <a:lnSpc>
                <a:spcPct val="100000"/>
              </a:lnSpc>
              <a:spcBef>
                <a:spcPts val="0"/>
              </a:spcBef>
              <a:spcAft>
                <a:spcPts val="0"/>
              </a:spcAft>
              <a:buSzPts val="800"/>
              <a:buChar char="●"/>
              <a:defRPr sz="1067" b="1"/>
            </a:lvl1pPr>
            <a:lvl2pPr marL="1219170" lvl="1" indent="-372524" algn="ctr">
              <a:lnSpc>
                <a:spcPct val="100000"/>
              </a:lnSpc>
              <a:spcBef>
                <a:spcPts val="1067"/>
              </a:spcBef>
              <a:spcAft>
                <a:spcPts val="0"/>
              </a:spcAft>
              <a:buSzPts val="800"/>
              <a:buChar char="○"/>
              <a:defRPr sz="1067" b="1"/>
            </a:lvl2pPr>
            <a:lvl3pPr marL="1828754" lvl="2" indent="-372524" algn="ctr">
              <a:lnSpc>
                <a:spcPct val="100000"/>
              </a:lnSpc>
              <a:spcBef>
                <a:spcPts val="1067"/>
              </a:spcBef>
              <a:spcAft>
                <a:spcPts val="0"/>
              </a:spcAft>
              <a:buSzPts val="800"/>
              <a:buChar char="■"/>
              <a:defRPr sz="1067" b="1"/>
            </a:lvl3pPr>
            <a:lvl4pPr marL="2438339" lvl="3" indent="-372524" algn="ctr">
              <a:lnSpc>
                <a:spcPct val="100000"/>
              </a:lnSpc>
              <a:spcBef>
                <a:spcPts val="1067"/>
              </a:spcBef>
              <a:spcAft>
                <a:spcPts val="0"/>
              </a:spcAft>
              <a:buSzPts val="800"/>
              <a:buChar char="●"/>
              <a:defRPr sz="1067" b="1"/>
            </a:lvl4pPr>
            <a:lvl5pPr marL="3047924" lvl="4" indent="-372524" algn="ctr">
              <a:lnSpc>
                <a:spcPct val="100000"/>
              </a:lnSpc>
              <a:spcBef>
                <a:spcPts val="1067"/>
              </a:spcBef>
              <a:spcAft>
                <a:spcPts val="0"/>
              </a:spcAft>
              <a:buSzPts val="800"/>
              <a:buChar char="○"/>
              <a:defRPr sz="1067" b="1"/>
            </a:lvl5pPr>
            <a:lvl6pPr marL="3657509" lvl="5" indent="-372524" algn="ctr">
              <a:lnSpc>
                <a:spcPct val="100000"/>
              </a:lnSpc>
              <a:spcBef>
                <a:spcPts val="1067"/>
              </a:spcBef>
              <a:spcAft>
                <a:spcPts val="0"/>
              </a:spcAft>
              <a:buSzPts val="800"/>
              <a:buChar char="■"/>
              <a:defRPr sz="1067" b="1"/>
            </a:lvl6pPr>
            <a:lvl7pPr marL="4267093" lvl="6" indent="-372524" algn="ctr">
              <a:lnSpc>
                <a:spcPct val="100000"/>
              </a:lnSpc>
              <a:spcBef>
                <a:spcPts val="1067"/>
              </a:spcBef>
              <a:spcAft>
                <a:spcPts val="0"/>
              </a:spcAft>
              <a:buSzPts val="800"/>
              <a:buChar char="●"/>
              <a:defRPr sz="1067" b="1"/>
            </a:lvl7pPr>
            <a:lvl8pPr marL="4876678" lvl="7" indent="-372524" algn="ctr">
              <a:lnSpc>
                <a:spcPct val="100000"/>
              </a:lnSpc>
              <a:spcBef>
                <a:spcPts val="1067"/>
              </a:spcBef>
              <a:spcAft>
                <a:spcPts val="0"/>
              </a:spcAft>
              <a:buSzPts val="800"/>
              <a:buChar char="○"/>
              <a:defRPr sz="1067" b="1"/>
            </a:lvl8pPr>
            <a:lvl9pPr marL="5486263" lvl="8" indent="-372524" algn="ctr">
              <a:lnSpc>
                <a:spcPct val="100000"/>
              </a:lnSpc>
              <a:spcBef>
                <a:spcPts val="1067"/>
              </a:spcBef>
              <a:spcAft>
                <a:spcPts val="1067"/>
              </a:spcAft>
              <a:buSzPts val="800"/>
              <a:buChar char="■"/>
              <a:defRPr sz="1067" b="1"/>
            </a:lvl9pPr>
          </a:lstStyle>
          <a:p>
            <a:endParaRPr/>
          </a:p>
        </p:txBody>
      </p:sp>
      <p:sp>
        <p:nvSpPr>
          <p:cNvPr id="159" name="Google Shape;159;p26"/>
          <p:cNvSpPr/>
          <p:nvPr/>
        </p:nvSpPr>
        <p:spPr>
          <a:xfrm>
            <a:off x="6156979" y="2836877"/>
            <a:ext cx="400000" cy="400000"/>
          </a:xfrm>
          <a:prstGeom prst="ellipse">
            <a:avLst/>
          </a:prstGeom>
          <a:solidFill>
            <a:srgbClr val="FFFFF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rgbClr val="191919"/>
              </a:solidFill>
              <a:latin typeface="Calibri"/>
              <a:ea typeface="Calibri"/>
              <a:cs typeface="Calibri"/>
              <a:sym typeface="Calibri"/>
            </a:endParaRPr>
          </a:p>
        </p:txBody>
      </p:sp>
      <p:sp>
        <p:nvSpPr>
          <p:cNvPr id="160" name="Google Shape;160;p26"/>
          <p:cNvSpPr txBox="1">
            <a:spLocks noGrp="1"/>
          </p:cNvSpPr>
          <p:nvPr>
            <p:ph type="subTitle" idx="4"/>
          </p:nvPr>
        </p:nvSpPr>
        <p:spPr>
          <a:xfrm>
            <a:off x="6778700" y="2863401"/>
            <a:ext cx="4828400" cy="178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200"/>
              <a:buNone/>
              <a:defRPr sz="1600" b="1"/>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61" name="Google Shape;161;p26"/>
          <p:cNvSpPr txBox="1">
            <a:spLocks noGrp="1"/>
          </p:cNvSpPr>
          <p:nvPr>
            <p:ph type="body" idx="5"/>
          </p:nvPr>
        </p:nvSpPr>
        <p:spPr>
          <a:xfrm>
            <a:off x="6791100" y="3158636"/>
            <a:ext cx="4803600" cy="178000"/>
          </a:xfrm>
          <a:prstGeom prst="rect">
            <a:avLst/>
          </a:prstGeom>
          <a:noFill/>
          <a:ln>
            <a:noFill/>
          </a:ln>
        </p:spPr>
        <p:txBody>
          <a:bodyPr spcFirstLastPara="1" wrap="square" lIns="0" tIns="0" rIns="0" bIns="0" anchor="t" anchorCtr="0">
            <a:noAutofit/>
          </a:bodyPr>
          <a:lstStyle>
            <a:lvl1pPr marL="609585" lvl="0" indent="-372524" algn="l">
              <a:lnSpc>
                <a:spcPct val="100000"/>
              </a:lnSpc>
              <a:spcBef>
                <a:spcPts val="0"/>
              </a:spcBef>
              <a:spcAft>
                <a:spcPts val="0"/>
              </a:spcAft>
              <a:buSzPts val="800"/>
              <a:buChar char="●"/>
              <a:defRPr sz="1067"/>
            </a:lvl1pPr>
            <a:lvl2pPr marL="1219170" lvl="1" indent="-372524" algn="l">
              <a:lnSpc>
                <a:spcPct val="100000"/>
              </a:lnSpc>
              <a:spcBef>
                <a:spcPts val="0"/>
              </a:spcBef>
              <a:spcAft>
                <a:spcPts val="0"/>
              </a:spcAft>
              <a:buSzPts val="800"/>
              <a:buChar char="○"/>
              <a:defRPr sz="1067"/>
            </a:lvl2pPr>
            <a:lvl3pPr marL="1828754" lvl="2" indent="-372524" algn="l">
              <a:lnSpc>
                <a:spcPct val="100000"/>
              </a:lnSpc>
              <a:spcBef>
                <a:spcPts val="0"/>
              </a:spcBef>
              <a:spcAft>
                <a:spcPts val="0"/>
              </a:spcAft>
              <a:buSzPts val="800"/>
              <a:buChar char="■"/>
              <a:defRPr sz="1067"/>
            </a:lvl3pPr>
            <a:lvl4pPr marL="2438339" lvl="3" indent="-372524" algn="l">
              <a:lnSpc>
                <a:spcPct val="100000"/>
              </a:lnSpc>
              <a:spcBef>
                <a:spcPts val="0"/>
              </a:spcBef>
              <a:spcAft>
                <a:spcPts val="0"/>
              </a:spcAft>
              <a:buSzPts val="800"/>
              <a:buChar char="●"/>
              <a:defRPr sz="1067"/>
            </a:lvl4pPr>
            <a:lvl5pPr marL="3047924" lvl="4" indent="-372524" algn="l">
              <a:lnSpc>
                <a:spcPct val="100000"/>
              </a:lnSpc>
              <a:spcBef>
                <a:spcPts val="0"/>
              </a:spcBef>
              <a:spcAft>
                <a:spcPts val="0"/>
              </a:spcAft>
              <a:buSzPts val="800"/>
              <a:buChar char="○"/>
              <a:defRPr sz="1067"/>
            </a:lvl5pPr>
            <a:lvl6pPr marL="3657509" lvl="5" indent="-372524" algn="l">
              <a:lnSpc>
                <a:spcPct val="100000"/>
              </a:lnSpc>
              <a:spcBef>
                <a:spcPts val="0"/>
              </a:spcBef>
              <a:spcAft>
                <a:spcPts val="0"/>
              </a:spcAft>
              <a:buSzPts val="800"/>
              <a:buChar char="■"/>
              <a:defRPr sz="1067"/>
            </a:lvl6pPr>
            <a:lvl7pPr marL="4267093" lvl="6" indent="-372524" algn="l">
              <a:lnSpc>
                <a:spcPct val="100000"/>
              </a:lnSpc>
              <a:spcBef>
                <a:spcPts val="0"/>
              </a:spcBef>
              <a:spcAft>
                <a:spcPts val="0"/>
              </a:spcAft>
              <a:buSzPts val="800"/>
              <a:buChar char="●"/>
              <a:defRPr sz="1067"/>
            </a:lvl7pPr>
            <a:lvl8pPr marL="4876678" lvl="7" indent="-372524" algn="l">
              <a:lnSpc>
                <a:spcPct val="100000"/>
              </a:lnSpc>
              <a:spcBef>
                <a:spcPts val="0"/>
              </a:spcBef>
              <a:spcAft>
                <a:spcPts val="0"/>
              </a:spcAft>
              <a:buSzPts val="800"/>
              <a:buChar char="○"/>
              <a:defRPr sz="1067"/>
            </a:lvl8pPr>
            <a:lvl9pPr marL="5486263" lvl="8" indent="-372524" algn="l">
              <a:lnSpc>
                <a:spcPct val="100000"/>
              </a:lnSpc>
              <a:spcBef>
                <a:spcPts val="0"/>
              </a:spcBef>
              <a:spcAft>
                <a:spcPts val="0"/>
              </a:spcAft>
              <a:buSzPts val="800"/>
              <a:buChar char="■"/>
              <a:defRPr sz="1067"/>
            </a:lvl9pPr>
          </a:lstStyle>
          <a:p>
            <a:endParaRPr/>
          </a:p>
        </p:txBody>
      </p:sp>
      <p:sp>
        <p:nvSpPr>
          <p:cNvPr id="162" name="Google Shape;162;p26"/>
          <p:cNvSpPr txBox="1">
            <a:spLocks noGrp="1"/>
          </p:cNvSpPr>
          <p:nvPr>
            <p:ph type="body" idx="6"/>
          </p:nvPr>
        </p:nvSpPr>
        <p:spPr>
          <a:xfrm>
            <a:off x="6150700" y="3613833"/>
            <a:ext cx="400000" cy="400000"/>
          </a:xfrm>
          <a:prstGeom prst="rect">
            <a:avLst/>
          </a:prstGeom>
          <a:noFill/>
          <a:ln>
            <a:noFill/>
          </a:ln>
        </p:spPr>
        <p:txBody>
          <a:bodyPr spcFirstLastPara="1" wrap="square" lIns="0" tIns="0" rIns="0" bIns="0" anchor="ctr" anchorCtr="0">
            <a:noAutofit/>
          </a:bodyPr>
          <a:lstStyle>
            <a:lvl1pPr marL="609585" lvl="0" indent="-372524" algn="ctr">
              <a:lnSpc>
                <a:spcPct val="100000"/>
              </a:lnSpc>
              <a:spcBef>
                <a:spcPts val="0"/>
              </a:spcBef>
              <a:spcAft>
                <a:spcPts val="0"/>
              </a:spcAft>
              <a:buSzPts val="800"/>
              <a:buChar char="●"/>
              <a:defRPr sz="1067" b="1"/>
            </a:lvl1pPr>
            <a:lvl2pPr marL="1219170" lvl="1" indent="-372524" algn="ctr">
              <a:lnSpc>
                <a:spcPct val="100000"/>
              </a:lnSpc>
              <a:spcBef>
                <a:spcPts val="1067"/>
              </a:spcBef>
              <a:spcAft>
                <a:spcPts val="0"/>
              </a:spcAft>
              <a:buSzPts val="800"/>
              <a:buChar char="○"/>
              <a:defRPr sz="1067" b="1"/>
            </a:lvl2pPr>
            <a:lvl3pPr marL="1828754" lvl="2" indent="-372524" algn="ctr">
              <a:lnSpc>
                <a:spcPct val="100000"/>
              </a:lnSpc>
              <a:spcBef>
                <a:spcPts val="1067"/>
              </a:spcBef>
              <a:spcAft>
                <a:spcPts val="0"/>
              </a:spcAft>
              <a:buSzPts val="800"/>
              <a:buChar char="■"/>
              <a:defRPr sz="1067" b="1"/>
            </a:lvl3pPr>
            <a:lvl4pPr marL="2438339" lvl="3" indent="-372524" algn="ctr">
              <a:lnSpc>
                <a:spcPct val="100000"/>
              </a:lnSpc>
              <a:spcBef>
                <a:spcPts val="1067"/>
              </a:spcBef>
              <a:spcAft>
                <a:spcPts val="0"/>
              </a:spcAft>
              <a:buSzPts val="800"/>
              <a:buChar char="●"/>
              <a:defRPr sz="1067" b="1"/>
            </a:lvl4pPr>
            <a:lvl5pPr marL="3047924" lvl="4" indent="-372524" algn="ctr">
              <a:lnSpc>
                <a:spcPct val="100000"/>
              </a:lnSpc>
              <a:spcBef>
                <a:spcPts val="1067"/>
              </a:spcBef>
              <a:spcAft>
                <a:spcPts val="0"/>
              </a:spcAft>
              <a:buSzPts val="800"/>
              <a:buChar char="○"/>
              <a:defRPr sz="1067" b="1"/>
            </a:lvl5pPr>
            <a:lvl6pPr marL="3657509" lvl="5" indent="-372524" algn="ctr">
              <a:lnSpc>
                <a:spcPct val="100000"/>
              </a:lnSpc>
              <a:spcBef>
                <a:spcPts val="1067"/>
              </a:spcBef>
              <a:spcAft>
                <a:spcPts val="0"/>
              </a:spcAft>
              <a:buSzPts val="800"/>
              <a:buChar char="■"/>
              <a:defRPr sz="1067" b="1"/>
            </a:lvl6pPr>
            <a:lvl7pPr marL="4267093" lvl="6" indent="-372524" algn="ctr">
              <a:lnSpc>
                <a:spcPct val="100000"/>
              </a:lnSpc>
              <a:spcBef>
                <a:spcPts val="1067"/>
              </a:spcBef>
              <a:spcAft>
                <a:spcPts val="0"/>
              </a:spcAft>
              <a:buSzPts val="800"/>
              <a:buChar char="●"/>
              <a:defRPr sz="1067" b="1"/>
            </a:lvl7pPr>
            <a:lvl8pPr marL="4876678" lvl="7" indent="-372524" algn="ctr">
              <a:lnSpc>
                <a:spcPct val="100000"/>
              </a:lnSpc>
              <a:spcBef>
                <a:spcPts val="1067"/>
              </a:spcBef>
              <a:spcAft>
                <a:spcPts val="0"/>
              </a:spcAft>
              <a:buSzPts val="800"/>
              <a:buChar char="○"/>
              <a:defRPr sz="1067" b="1"/>
            </a:lvl8pPr>
            <a:lvl9pPr marL="5486263" lvl="8" indent="-372524" algn="ctr">
              <a:lnSpc>
                <a:spcPct val="100000"/>
              </a:lnSpc>
              <a:spcBef>
                <a:spcPts val="1067"/>
              </a:spcBef>
              <a:spcAft>
                <a:spcPts val="1067"/>
              </a:spcAft>
              <a:buSzPts val="800"/>
              <a:buChar char="■"/>
              <a:defRPr sz="1067" b="1"/>
            </a:lvl9pPr>
          </a:lstStyle>
          <a:p>
            <a:endParaRPr/>
          </a:p>
        </p:txBody>
      </p:sp>
      <p:sp>
        <p:nvSpPr>
          <p:cNvPr id="163" name="Google Shape;163;p26"/>
          <p:cNvSpPr/>
          <p:nvPr/>
        </p:nvSpPr>
        <p:spPr>
          <a:xfrm>
            <a:off x="6150712" y="3618311"/>
            <a:ext cx="400000" cy="400000"/>
          </a:xfrm>
          <a:prstGeom prst="ellipse">
            <a:avLst/>
          </a:prstGeom>
          <a:solidFill>
            <a:srgbClr val="FFFFF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rgbClr val="191919"/>
              </a:solidFill>
              <a:latin typeface="Calibri"/>
              <a:ea typeface="Calibri"/>
              <a:cs typeface="Calibri"/>
              <a:sym typeface="Calibri"/>
            </a:endParaRPr>
          </a:p>
        </p:txBody>
      </p:sp>
      <p:sp>
        <p:nvSpPr>
          <p:cNvPr id="164" name="Google Shape;164;p26"/>
          <p:cNvSpPr txBox="1">
            <a:spLocks noGrp="1"/>
          </p:cNvSpPr>
          <p:nvPr>
            <p:ph type="subTitle" idx="7"/>
          </p:nvPr>
        </p:nvSpPr>
        <p:spPr>
          <a:xfrm>
            <a:off x="6772433" y="3644835"/>
            <a:ext cx="4828400" cy="178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200"/>
              <a:buNone/>
              <a:defRPr sz="1600" b="1"/>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65" name="Google Shape;165;p26"/>
          <p:cNvSpPr txBox="1">
            <a:spLocks noGrp="1"/>
          </p:cNvSpPr>
          <p:nvPr>
            <p:ph type="body" idx="8"/>
          </p:nvPr>
        </p:nvSpPr>
        <p:spPr>
          <a:xfrm>
            <a:off x="6784833" y="3940069"/>
            <a:ext cx="4803600" cy="178000"/>
          </a:xfrm>
          <a:prstGeom prst="rect">
            <a:avLst/>
          </a:prstGeom>
          <a:noFill/>
          <a:ln>
            <a:noFill/>
          </a:ln>
        </p:spPr>
        <p:txBody>
          <a:bodyPr spcFirstLastPara="1" wrap="square" lIns="0" tIns="0" rIns="0" bIns="0" anchor="t" anchorCtr="0">
            <a:noAutofit/>
          </a:bodyPr>
          <a:lstStyle>
            <a:lvl1pPr marL="609585" lvl="0" indent="-372524" algn="l">
              <a:lnSpc>
                <a:spcPct val="100000"/>
              </a:lnSpc>
              <a:spcBef>
                <a:spcPts val="0"/>
              </a:spcBef>
              <a:spcAft>
                <a:spcPts val="0"/>
              </a:spcAft>
              <a:buSzPts val="800"/>
              <a:buChar char="●"/>
              <a:defRPr sz="1067"/>
            </a:lvl1pPr>
            <a:lvl2pPr marL="1219170" lvl="1" indent="-372524" algn="l">
              <a:lnSpc>
                <a:spcPct val="100000"/>
              </a:lnSpc>
              <a:spcBef>
                <a:spcPts val="0"/>
              </a:spcBef>
              <a:spcAft>
                <a:spcPts val="0"/>
              </a:spcAft>
              <a:buSzPts val="800"/>
              <a:buChar char="○"/>
              <a:defRPr sz="1067"/>
            </a:lvl2pPr>
            <a:lvl3pPr marL="1828754" lvl="2" indent="-372524" algn="l">
              <a:lnSpc>
                <a:spcPct val="100000"/>
              </a:lnSpc>
              <a:spcBef>
                <a:spcPts val="0"/>
              </a:spcBef>
              <a:spcAft>
                <a:spcPts val="0"/>
              </a:spcAft>
              <a:buSzPts val="800"/>
              <a:buChar char="■"/>
              <a:defRPr sz="1067"/>
            </a:lvl3pPr>
            <a:lvl4pPr marL="2438339" lvl="3" indent="-372524" algn="l">
              <a:lnSpc>
                <a:spcPct val="100000"/>
              </a:lnSpc>
              <a:spcBef>
                <a:spcPts val="0"/>
              </a:spcBef>
              <a:spcAft>
                <a:spcPts val="0"/>
              </a:spcAft>
              <a:buSzPts val="800"/>
              <a:buChar char="●"/>
              <a:defRPr sz="1067"/>
            </a:lvl4pPr>
            <a:lvl5pPr marL="3047924" lvl="4" indent="-372524" algn="l">
              <a:lnSpc>
                <a:spcPct val="100000"/>
              </a:lnSpc>
              <a:spcBef>
                <a:spcPts val="0"/>
              </a:spcBef>
              <a:spcAft>
                <a:spcPts val="0"/>
              </a:spcAft>
              <a:buSzPts val="800"/>
              <a:buChar char="○"/>
              <a:defRPr sz="1067"/>
            </a:lvl5pPr>
            <a:lvl6pPr marL="3657509" lvl="5" indent="-372524" algn="l">
              <a:lnSpc>
                <a:spcPct val="100000"/>
              </a:lnSpc>
              <a:spcBef>
                <a:spcPts val="0"/>
              </a:spcBef>
              <a:spcAft>
                <a:spcPts val="0"/>
              </a:spcAft>
              <a:buSzPts val="800"/>
              <a:buChar char="■"/>
              <a:defRPr sz="1067"/>
            </a:lvl6pPr>
            <a:lvl7pPr marL="4267093" lvl="6" indent="-372524" algn="l">
              <a:lnSpc>
                <a:spcPct val="100000"/>
              </a:lnSpc>
              <a:spcBef>
                <a:spcPts val="0"/>
              </a:spcBef>
              <a:spcAft>
                <a:spcPts val="0"/>
              </a:spcAft>
              <a:buSzPts val="800"/>
              <a:buChar char="●"/>
              <a:defRPr sz="1067"/>
            </a:lvl7pPr>
            <a:lvl8pPr marL="4876678" lvl="7" indent="-372524" algn="l">
              <a:lnSpc>
                <a:spcPct val="100000"/>
              </a:lnSpc>
              <a:spcBef>
                <a:spcPts val="0"/>
              </a:spcBef>
              <a:spcAft>
                <a:spcPts val="0"/>
              </a:spcAft>
              <a:buSzPts val="800"/>
              <a:buChar char="○"/>
              <a:defRPr sz="1067"/>
            </a:lvl8pPr>
            <a:lvl9pPr marL="5486263" lvl="8" indent="-372524" algn="l">
              <a:lnSpc>
                <a:spcPct val="100000"/>
              </a:lnSpc>
              <a:spcBef>
                <a:spcPts val="0"/>
              </a:spcBef>
              <a:spcAft>
                <a:spcPts val="0"/>
              </a:spcAft>
              <a:buSzPts val="800"/>
              <a:buChar char="■"/>
              <a:defRPr sz="1067"/>
            </a:lvl9pPr>
          </a:lstStyle>
          <a:p>
            <a:endParaRPr/>
          </a:p>
        </p:txBody>
      </p:sp>
      <p:sp>
        <p:nvSpPr>
          <p:cNvPr id="166" name="Google Shape;166;p26"/>
          <p:cNvSpPr txBox="1">
            <a:spLocks noGrp="1"/>
          </p:cNvSpPr>
          <p:nvPr>
            <p:ph type="body" idx="9"/>
          </p:nvPr>
        </p:nvSpPr>
        <p:spPr>
          <a:xfrm>
            <a:off x="6150700" y="4377056"/>
            <a:ext cx="400000" cy="400000"/>
          </a:xfrm>
          <a:prstGeom prst="rect">
            <a:avLst/>
          </a:prstGeom>
          <a:noFill/>
          <a:ln>
            <a:noFill/>
          </a:ln>
        </p:spPr>
        <p:txBody>
          <a:bodyPr spcFirstLastPara="1" wrap="square" lIns="0" tIns="0" rIns="0" bIns="0" anchor="ctr" anchorCtr="0">
            <a:noAutofit/>
          </a:bodyPr>
          <a:lstStyle>
            <a:lvl1pPr marL="609585" lvl="0" indent="-372524" algn="ctr">
              <a:lnSpc>
                <a:spcPct val="100000"/>
              </a:lnSpc>
              <a:spcBef>
                <a:spcPts val="0"/>
              </a:spcBef>
              <a:spcAft>
                <a:spcPts val="0"/>
              </a:spcAft>
              <a:buSzPts val="800"/>
              <a:buChar char="●"/>
              <a:defRPr sz="1067" b="1"/>
            </a:lvl1pPr>
            <a:lvl2pPr marL="1219170" lvl="1" indent="-372524" algn="ctr">
              <a:lnSpc>
                <a:spcPct val="100000"/>
              </a:lnSpc>
              <a:spcBef>
                <a:spcPts val="1067"/>
              </a:spcBef>
              <a:spcAft>
                <a:spcPts val="0"/>
              </a:spcAft>
              <a:buSzPts val="800"/>
              <a:buChar char="○"/>
              <a:defRPr sz="1067" b="1"/>
            </a:lvl2pPr>
            <a:lvl3pPr marL="1828754" lvl="2" indent="-372524" algn="ctr">
              <a:lnSpc>
                <a:spcPct val="100000"/>
              </a:lnSpc>
              <a:spcBef>
                <a:spcPts val="1067"/>
              </a:spcBef>
              <a:spcAft>
                <a:spcPts val="0"/>
              </a:spcAft>
              <a:buSzPts val="800"/>
              <a:buChar char="■"/>
              <a:defRPr sz="1067" b="1"/>
            </a:lvl3pPr>
            <a:lvl4pPr marL="2438339" lvl="3" indent="-372524" algn="ctr">
              <a:lnSpc>
                <a:spcPct val="100000"/>
              </a:lnSpc>
              <a:spcBef>
                <a:spcPts val="1067"/>
              </a:spcBef>
              <a:spcAft>
                <a:spcPts val="0"/>
              </a:spcAft>
              <a:buSzPts val="800"/>
              <a:buChar char="●"/>
              <a:defRPr sz="1067" b="1"/>
            </a:lvl4pPr>
            <a:lvl5pPr marL="3047924" lvl="4" indent="-372524" algn="ctr">
              <a:lnSpc>
                <a:spcPct val="100000"/>
              </a:lnSpc>
              <a:spcBef>
                <a:spcPts val="1067"/>
              </a:spcBef>
              <a:spcAft>
                <a:spcPts val="0"/>
              </a:spcAft>
              <a:buSzPts val="800"/>
              <a:buChar char="○"/>
              <a:defRPr sz="1067" b="1"/>
            </a:lvl5pPr>
            <a:lvl6pPr marL="3657509" lvl="5" indent="-372524" algn="ctr">
              <a:lnSpc>
                <a:spcPct val="100000"/>
              </a:lnSpc>
              <a:spcBef>
                <a:spcPts val="1067"/>
              </a:spcBef>
              <a:spcAft>
                <a:spcPts val="0"/>
              </a:spcAft>
              <a:buSzPts val="800"/>
              <a:buChar char="■"/>
              <a:defRPr sz="1067" b="1"/>
            </a:lvl6pPr>
            <a:lvl7pPr marL="4267093" lvl="6" indent="-372524" algn="ctr">
              <a:lnSpc>
                <a:spcPct val="100000"/>
              </a:lnSpc>
              <a:spcBef>
                <a:spcPts val="1067"/>
              </a:spcBef>
              <a:spcAft>
                <a:spcPts val="0"/>
              </a:spcAft>
              <a:buSzPts val="800"/>
              <a:buChar char="●"/>
              <a:defRPr sz="1067" b="1"/>
            </a:lvl7pPr>
            <a:lvl8pPr marL="4876678" lvl="7" indent="-372524" algn="ctr">
              <a:lnSpc>
                <a:spcPct val="100000"/>
              </a:lnSpc>
              <a:spcBef>
                <a:spcPts val="1067"/>
              </a:spcBef>
              <a:spcAft>
                <a:spcPts val="0"/>
              </a:spcAft>
              <a:buSzPts val="800"/>
              <a:buChar char="○"/>
              <a:defRPr sz="1067" b="1"/>
            </a:lvl8pPr>
            <a:lvl9pPr marL="5486263" lvl="8" indent="-372524" algn="ctr">
              <a:lnSpc>
                <a:spcPct val="100000"/>
              </a:lnSpc>
              <a:spcBef>
                <a:spcPts val="1067"/>
              </a:spcBef>
              <a:spcAft>
                <a:spcPts val="1067"/>
              </a:spcAft>
              <a:buSzPts val="800"/>
              <a:buChar char="■"/>
              <a:defRPr sz="1067" b="1"/>
            </a:lvl9pPr>
          </a:lstStyle>
          <a:p>
            <a:endParaRPr/>
          </a:p>
        </p:txBody>
      </p:sp>
      <p:sp>
        <p:nvSpPr>
          <p:cNvPr id="167" name="Google Shape;167;p26"/>
          <p:cNvSpPr/>
          <p:nvPr/>
        </p:nvSpPr>
        <p:spPr>
          <a:xfrm>
            <a:off x="6150712" y="4381533"/>
            <a:ext cx="400000" cy="400000"/>
          </a:xfrm>
          <a:prstGeom prst="ellipse">
            <a:avLst/>
          </a:prstGeom>
          <a:solidFill>
            <a:srgbClr val="FFFFF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rgbClr val="191919"/>
              </a:solidFill>
              <a:latin typeface="Calibri"/>
              <a:ea typeface="Calibri"/>
              <a:cs typeface="Calibri"/>
              <a:sym typeface="Calibri"/>
            </a:endParaRPr>
          </a:p>
        </p:txBody>
      </p:sp>
      <p:sp>
        <p:nvSpPr>
          <p:cNvPr id="168" name="Google Shape;168;p26"/>
          <p:cNvSpPr txBox="1">
            <a:spLocks noGrp="1"/>
          </p:cNvSpPr>
          <p:nvPr>
            <p:ph type="subTitle" idx="13"/>
          </p:nvPr>
        </p:nvSpPr>
        <p:spPr>
          <a:xfrm>
            <a:off x="6772433" y="4408057"/>
            <a:ext cx="4828400" cy="178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200"/>
              <a:buNone/>
              <a:defRPr sz="1600" b="1"/>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69" name="Google Shape;169;p26"/>
          <p:cNvSpPr txBox="1">
            <a:spLocks noGrp="1"/>
          </p:cNvSpPr>
          <p:nvPr>
            <p:ph type="body" idx="14"/>
          </p:nvPr>
        </p:nvSpPr>
        <p:spPr>
          <a:xfrm>
            <a:off x="6784833" y="4740200"/>
            <a:ext cx="4803600" cy="178000"/>
          </a:xfrm>
          <a:prstGeom prst="rect">
            <a:avLst/>
          </a:prstGeom>
          <a:noFill/>
          <a:ln>
            <a:noFill/>
          </a:ln>
        </p:spPr>
        <p:txBody>
          <a:bodyPr spcFirstLastPara="1" wrap="square" lIns="0" tIns="0" rIns="0" bIns="0" anchor="t" anchorCtr="0">
            <a:noAutofit/>
          </a:bodyPr>
          <a:lstStyle>
            <a:lvl1pPr marL="609585" lvl="0" indent="-372524" algn="l">
              <a:lnSpc>
                <a:spcPct val="100000"/>
              </a:lnSpc>
              <a:spcBef>
                <a:spcPts val="0"/>
              </a:spcBef>
              <a:spcAft>
                <a:spcPts val="0"/>
              </a:spcAft>
              <a:buSzPts val="800"/>
              <a:buChar char="●"/>
              <a:defRPr sz="1067"/>
            </a:lvl1pPr>
            <a:lvl2pPr marL="1219170" lvl="1" indent="-372524" algn="l">
              <a:lnSpc>
                <a:spcPct val="100000"/>
              </a:lnSpc>
              <a:spcBef>
                <a:spcPts val="0"/>
              </a:spcBef>
              <a:spcAft>
                <a:spcPts val="0"/>
              </a:spcAft>
              <a:buSzPts val="800"/>
              <a:buChar char="○"/>
              <a:defRPr sz="1067"/>
            </a:lvl2pPr>
            <a:lvl3pPr marL="1828754" lvl="2" indent="-372524" algn="l">
              <a:lnSpc>
                <a:spcPct val="100000"/>
              </a:lnSpc>
              <a:spcBef>
                <a:spcPts val="0"/>
              </a:spcBef>
              <a:spcAft>
                <a:spcPts val="0"/>
              </a:spcAft>
              <a:buSzPts val="800"/>
              <a:buChar char="■"/>
              <a:defRPr sz="1067"/>
            </a:lvl3pPr>
            <a:lvl4pPr marL="2438339" lvl="3" indent="-372524" algn="l">
              <a:lnSpc>
                <a:spcPct val="100000"/>
              </a:lnSpc>
              <a:spcBef>
                <a:spcPts val="0"/>
              </a:spcBef>
              <a:spcAft>
                <a:spcPts val="0"/>
              </a:spcAft>
              <a:buSzPts val="800"/>
              <a:buChar char="●"/>
              <a:defRPr sz="1067"/>
            </a:lvl4pPr>
            <a:lvl5pPr marL="3047924" lvl="4" indent="-372524" algn="l">
              <a:lnSpc>
                <a:spcPct val="100000"/>
              </a:lnSpc>
              <a:spcBef>
                <a:spcPts val="0"/>
              </a:spcBef>
              <a:spcAft>
                <a:spcPts val="0"/>
              </a:spcAft>
              <a:buSzPts val="800"/>
              <a:buChar char="○"/>
              <a:defRPr sz="1067"/>
            </a:lvl5pPr>
            <a:lvl6pPr marL="3657509" lvl="5" indent="-372524" algn="l">
              <a:lnSpc>
                <a:spcPct val="100000"/>
              </a:lnSpc>
              <a:spcBef>
                <a:spcPts val="0"/>
              </a:spcBef>
              <a:spcAft>
                <a:spcPts val="0"/>
              </a:spcAft>
              <a:buSzPts val="800"/>
              <a:buChar char="■"/>
              <a:defRPr sz="1067"/>
            </a:lvl6pPr>
            <a:lvl7pPr marL="4267093" lvl="6" indent="-372524" algn="l">
              <a:lnSpc>
                <a:spcPct val="100000"/>
              </a:lnSpc>
              <a:spcBef>
                <a:spcPts val="0"/>
              </a:spcBef>
              <a:spcAft>
                <a:spcPts val="0"/>
              </a:spcAft>
              <a:buSzPts val="800"/>
              <a:buChar char="●"/>
              <a:defRPr sz="1067"/>
            </a:lvl7pPr>
            <a:lvl8pPr marL="4876678" lvl="7" indent="-372524" algn="l">
              <a:lnSpc>
                <a:spcPct val="100000"/>
              </a:lnSpc>
              <a:spcBef>
                <a:spcPts val="0"/>
              </a:spcBef>
              <a:spcAft>
                <a:spcPts val="0"/>
              </a:spcAft>
              <a:buSzPts val="800"/>
              <a:buChar char="○"/>
              <a:defRPr sz="1067"/>
            </a:lvl8pPr>
            <a:lvl9pPr marL="5486263" lvl="8" indent="-372524" algn="l">
              <a:lnSpc>
                <a:spcPct val="100000"/>
              </a:lnSpc>
              <a:spcBef>
                <a:spcPts val="0"/>
              </a:spcBef>
              <a:spcAft>
                <a:spcPts val="0"/>
              </a:spcAft>
              <a:buSzPts val="800"/>
              <a:buChar char="■"/>
              <a:defRPr sz="1067"/>
            </a:lvl9pPr>
          </a:lstStyle>
          <a:p>
            <a:endParaRPr/>
          </a:p>
        </p:txBody>
      </p:sp>
      <p:sp>
        <p:nvSpPr>
          <p:cNvPr id="170" name="Google Shape;170;p26"/>
          <p:cNvSpPr txBox="1">
            <a:spLocks noGrp="1"/>
          </p:cNvSpPr>
          <p:nvPr>
            <p:ph type="body" idx="15"/>
          </p:nvPr>
        </p:nvSpPr>
        <p:spPr>
          <a:xfrm>
            <a:off x="6150700" y="5139803"/>
            <a:ext cx="400000" cy="400000"/>
          </a:xfrm>
          <a:prstGeom prst="rect">
            <a:avLst/>
          </a:prstGeom>
          <a:noFill/>
          <a:ln>
            <a:noFill/>
          </a:ln>
        </p:spPr>
        <p:txBody>
          <a:bodyPr spcFirstLastPara="1" wrap="square" lIns="0" tIns="0" rIns="0" bIns="0" anchor="ctr" anchorCtr="0">
            <a:noAutofit/>
          </a:bodyPr>
          <a:lstStyle>
            <a:lvl1pPr marL="609585" lvl="0" indent="-372524" algn="ctr">
              <a:lnSpc>
                <a:spcPct val="100000"/>
              </a:lnSpc>
              <a:spcBef>
                <a:spcPts val="0"/>
              </a:spcBef>
              <a:spcAft>
                <a:spcPts val="0"/>
              </a:spcAft>
              <a:buSzPts val="800"/>
              <a:buChar char="●"/>
              <a:defRPr sz="1067" b="1"/>
            </a:lvl1pPr>
            <a:lvl2pPr marL="1219170" lvl="1" indent="-372524" algn="ctr">
              <a:lnSpc>
                <a:spcPct val="100000"/>
              </a:lnSpc>
              <a:spcBef>
                <a:spcPts val="1067"/>
              </a:spcBef>
              <a:spcAft>
                <a:spcPts val="0"/>
              </a:spcAft>
              <a:buSzPts val="800"/>
              <a:buChar char="○"/>
              <a:defRPr sz="1067" b="1"/>
            </a:lvl2pPr>
            <a:lvl3pPr marL="1828754" lvl="2" indent="-372524" algn="ctr">
              <a:lnSpc>
                <a:spcPct val="100000"/>
              </a:lnSpc>
              <a:spcBef>
                <a:spcPts val="1067"/>
              </a:spcBef>
              <a:spcAft>
                <a:spcPts val="0"/>
              </a:spcAft>
              <a:buSzPts val="800"/>
              <a:buChar char="■"/>
              <a:defRPr sz="1067" b="1"/>
            </a:lvl3pPr>
            <a:lvl4pPr marL="2438339" lvl="3" indent="-372524" algn="ctr">
              <a:lnSpc>
                <a:spcPct val="100000"/>
              </a:lnSpc>
              <a:spcBef>
                <a:spcPts val="1067"/>
              </a:spcBef>
              <a:spcAft>
                <a:spcPts val="0"/>
              </a:spcAft>
              <a:buSzPts val="800"/>
              <a:buChar char="●"/>
              <a:defRPr sz="1067" b="1"/>
            </a:lvl4pPr>
            <a:lvl5pPr marL="3047924" lvl="4" indent="-372524" algn="ctr">
              <a:lnSpc>
                <a:spcPct val="100000"/>
              </a:lnSpc>
              <a:spcBef>
                <a:spcPts val="1067"/>
              </a:spcBef>
              <a:spcAft>
                <a:spcPts val="0"/>
              </a:spcAft>
              <a:buSzPts val="800"/>
              <a:buChar char="○"/>
              <a:defRPr sz="1067" b="1"/>
            </a:lvl5pPr>
            <a:lvl6pPr marL="3657509" lvl="5" indent="-372524" algn="ctr">
              <a:lnSpc>
                <a:spcPct val="100000"/>
              </a:lnSpc>
              <a:spcBef>
                <a:spcPts val="1067"/>
              </a:spcBef>
              <a:spcAft>
                <a:spcPts val="0"/>
              </a:spcAft>
              <a:buSzPts val="800"/>
              <a:buChar char="■"/>
              <a:defRPr sz="1067" b="1"/>
            </a:lvl6pPr>
            <a:lvl7pPr marL="4267093" lvl="6" indent="-372524" algn="ctr">
              <a:lnSpc>
                <a:spcPct val="100000"/>
              </a:lnSpc>
              <a:spcBef>
                <a:spcPts val="1067"/>
              </a:spcBef>
              <a:spcAft>
                <a:spcPts val="0"/>
              </a:spcAft>
              <a:buSzPts val="800"/>
              <a:buChar char="●"/>
              <a:defRPr sz="1067" b="1"/>
            </a:lvl7pPr>
            <a:lvl8pPr marL="4876678" lvl="7" indent="-372524" algn="ctr">
              <a:lnSpc>
                <a:spcPct val="100000"/>
              </a:lnSpc>
              <a:spcBef>
                <a:spcPts val="1067"/>
              </a:spcBef>
              <a:spcAft>
                <a:spcPts val="0"/>
              </a:spcAft>
              <a:buSzPts val="800"/>
              <a:buChar char="○"/>
              <a:defRPr sz="1067" b="1"/>
            </a:lvl8pPr>
            <a:lvl9pPr marL="5486263" lvl="8" indent="-372524" algn="ctr">
              <a:lnSpc>
                <a:spcPct val="100000"/>
              </a:lnSpc>
              <a:spcBef>
                <a:spcPts val="1067"/>
              </a:spcBef>
              <a:spcAft>
                <a:spcPts val="1067"/>
              </a:spcAft>
              <a:buSzPts val="800"/>
              <a:buChar char="■"/>
              <a:defRPr sz="1067" b="1"/>
            </a:lvl9pPr>
          </a:lstStyle>
          <a:p>
            <a:endParaRPr/>
          </a:p>
        </p:txBody>
      </p:sp>
      <p:sp>
        <p:nvSpPr>
          <p:cNvPr id="171" name="Google Shape;171;p26"/>
          <p:cNvSpPr/>
          <p:nvPr/>
        </p:nvSpPr>
        <p:spPr>
          <a:xfrm>
            <a:off x="6150712" y="5144280"/>
            <a:ext cx="400000" cy="400000"/>
          </a:xfrm>
          <a:prstGeom prst="ellipse">
            <a:avLst/>
          </a:prstGeom>
          <a:solidFill>
            <a:srgbClr val="FFFFF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rgbClr val="191919"/>
              </a:solidFill>
              <a:latin typeface="Calibri"/>
              <a:ea typeface="Calibri"/>
              <a:cs typeface="Calibri"/>
              <a:sym typeface="Calibri"/>
            </a:endParaRPr>
          </a:p>
        </p:txBody>
      </p:sp>
      <p:sp>
        <p:nvSpPr>
          <p:cNvPr id="172" name="Google Shape;172;p26"/>
          <p:cNvSpPr txBox="1">
            <a:spLocks noGrp="1"/>
          </p:cNvSpPr>
          <p:nvPr>
            <p:ph type="subTitle" idx="16"/>
          </p:nvPr>
        </p:nvSpPr>
        <p:spPr>
          <a:xfrm>
            <a:off x="6772433" y="5170804"/>
            <a:ext cx="4828400" cy="178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200"/>
              <a:buNone/>
              <a:defRPr sz="1600" b="1"/>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73" name="Google Shape;173;p26"/>
          <p:cNvSpPr txBox="1">
            <a:spLocks noGrp="1"/>
          </p:cNvSpPr>
          <p:nvPr>
            <p:ph type="body" idx="17"/>
          </p:nvPr>
        </p:nvSpPr>
        <p:spPr>
          <a:xfrm>
            <a:off x="6784833" y="5466039"/>
            <a:ext cx="4803600" cy="178000"/>
          </a:xfrm>
          <a:prstGeom prst="rect">
            <a:avLst/>
          </a:prstGeom>
          <a:noFill/>
          <a:ln>
            <a:noFill/>
          </a:ln>
        </p:spPr>
        <p:txBody>
          <a:bodyPr spcFirstLastPara="1" wrap="square" lIns="0" tIns="0" rIns="0" bIns="0" anchor="t" anchorCtr="0">
            <a:noAutofit/>
          </a:bodyPr>
          <a:lstStyle>
            <a:lvl1pPr marL="609585" lvl="0" indent="-372524" algn="l">
              <a:lnSpc>
                <a:spcPct val="100000"/>
              </a:lnSpc>
              <a:spcBef>
                <a:spcPts val="0"/>
              </a:spcBef>
              <a:spcAft>
                <a:spcPts val="0"/>
              </a:spcAft>
              <a:buSzPts val="800"/>
              <a:buChar char="●"/>
              <a:defRPr sz="1067"/>
            </a:lvl1pPr>
            <a:lvl2pPr marL="1219170" lvl="1" indent="-372524" algn="l">
              <a:lnSpc>
                <a:spcPct val="100000"/>
              </a:lnSpc>
              <a:spcBef>
                <a:spcPts val="0"/>
              </a:spcBef>
              <a:spcAft>
                <a:spcPts val="0"/>
              </a:spcAft>
              <a:buSzPts val="800"/>
              <a:buChar char="○"/>
              <a:defRPr sz="1067"/>
            </a:lvl2pPr>
            <a:lvl3pPr marL="1828754" lvl="2" indent="-372524" algn="l">
              <a:lnSpc>
                <a:spcPct val="100000"/>
              </a:lnSpc>
              <a:spcBef>
                <a:spcPts val="0"/>
              </a:spcBef>
              <a:spcAft>
                <a:spcPts val="0"/>
              </a:spcAft>
              <a:buSzPts val="800"/>
              <a:buChar char="■"/>
              <a:defRPr sz="1067"/>
            </a:lvl3pPr>
            <a:lvl4pPr marL="2438339" lvl="3" indent="-372524" algn="l">
              <a:lnSpc>
                <a:spcPct val="100000"/>
              </a:lnSpc>
              <a:spcBef>
                <a:spcPts val="0"/>
              </a:spcBef>
              <a:spcAft>
                <a:spcPts val="0"/>
              </a:spcAft>
              <a:buSzPts val="800"/>
              <a:buChar char="●"/>
              <a:defRPr sz="1067"/>
            </a:lvl4pPr>
            <a:lvl5pPr marL="3047924" lvl="4" indent="-372524" algn="l">
              <a:lnSpc>
                <a:spcPct val="100000"/>
              </a:lnSpc>
              <a:spcBef>
                <a:spcPts val="0"/>
              </a:spcBef>
              <a:spcAft>
                <a:spcPts val="0"/>
              </a:spcAft>
              <a:buSzPts val="800"/>
              <a:buChar char="○"/>
              <a:defRPr sz="1067"/>
            </a:lvl5pPr>
            <a:lvl6pPr marL="3657509" lvl="5" indent="-372524" algn="l">
              <a:lnSpc>
                <a:spcPct val="100000"/>
              </a:lnSpc>
              <a:spcBef>
                <a:spcPts val="0"/>
              </a:spcBef>
              <a:spcAft>
                <a:spcPts val="0"/>
              </a:spcAft>
              <a:buSzPts val="800"/>
              <a:buChar char="■"/>
              <a:defRPr sz="1067"/>
            </a:lvl6pPr>
            <a:lvl7pPr marL="4267093" lvl="6" indent="-372524" algn="l">
              <a:lnSpc>
                <a:spcPct val="100000"/>
              </a:lnSpc>
              <a:spcBef>
                <a:spcPts val="0"/>
              </a:spcBef>
              <a:spcAft>
                <a:spcPts val="0"/>
              </a:spcAft>
              <a:buSzPts val="800"/>
              <a:buChar char="●"/>
              <a:defRPr sz="1067"/>
            </a:lvl7pPr>
            <a:lvl8pPr marL="4876678" lvl="7" indent="-372524" algn="l">
              <a:lnSpc>
                <a:spcPct val="100000"/>
              </a:lnSpc>
              <a:spcBef>
                <a:spcPts val="0"/>
              </a:spcBef>
              <a:spcAft>
                <a:spcPts val="0"/>
              </a:spcAft>
              <a:buSzPts val="800"/>
              <a:buChar char="○"/>
              <a:defRPr sz="1067"/>
            </a:lvl8pPr>
            <a:lvl9pPr marL="5486263" lvl="8" indent="-372524" algn="l">
              <a:lnSpc>
                <a:spcPct val="100000"/>
              </a:lnSpc>
              <a:spcBef>
                <a:spcPts val="0"/>
              </a:spcBef>
              <a:spcAft>
                <a:spcPts val="0"/>
              </a:spcAft>
              <a:buSzPts val="800"/>
              <a:buChar char="■"/>
              <a:defRPr sz="1067"/>
            </a:lvl9pPr>
          </a:lstStyle>
          <a:p>
            <a:endParaRPr/>
          </a:p>
        </p:txBody>
      </p:sp>
      <p:sp>
        <p:nvSpPr>
          <p:cNvPr id="174" name="Google Shape;174;p26"/>
          <p:cNvSpPr txBox="1">
            <a:spLocks noGrp="1"/>
          </p:cNvSpPr>
          <p:nvPr>
            <p:ph type="body" idx="18"/>
          </p:nvPr>
        </p:nvSpPr>
        <p:spPr>
          <a:xfrm>
            <a:off x="6150700" y="5961333"/>
            <a:ext cx="400000" cy="400000"/>
          </a:xfrm>
          <a:prstGeom prst="rect">
            <a:avLst/>
          </a:prstGeom>
          <a:noFill/>
          <a:ln>
            <a:noFill/>
          </a:ln>
        </p:spPr>
        <p:txBody>
          <a:bodyPr spcFirstLastPara="1" wrap="square" lIns="0" tIns="0" rIns="0" bIns="0" anchor="ctr" anchorCtr="0">
            <a:noAutofit/>
          </a:bodyPr>
          <a:lstStyle>
            <a:lvl1pPr marL="609585" lvl="0" indent="-372524" algn="ctr">
              <a:lnSpc>
                <a:spcPct val="100000"/>
              </a:lnSpc>
              <a:spcBef>
                <a:spcPts val="0"/>
              </a:spcBef>
              <a:spcAft>
                <a:spcPts val="0"/>
              </a:spcAft>
              <a:buSzPts val="800"/>
              <a:buChar char="●"/>
              <a:defRPr sz="1067" b="1"/>
            </a:lvl1pPr>
            <a:lvl2pPr marL="1219170" lvl="1" indent="-372524" algn="ctr">
              <a:lnSpc>
                <a:spcPct val="100000"/>
              </a:lnSpc>
              <a:spcBef>
                <a:spcPts val="1067"/>
              </a:spcBef>
              <a:spcAft>
                <a:spcPts val="0"/>
              </a:spcAft>
              <a:buSzPts val="800"/>
              <a:buChar char="○"/>
              <a:defRPr sz="1067" b="1"/>
            </a:lvl2pPr>
            <a:lvl3pPr marL="1828754" lvl="2" indent="-372524" algn="ctr">
              <a:lnSpc>
                <a:spcPct val="100000"/>
              </a:lnSpc>
              <a:spcBef>
                <a:spcPts val="1067"/>
              </a:spcBef>
              <a:spcAft>
                <a:spcPts val="0"/>
              </a:spcAft>
              <a:buSzPts val="800"/>
              <a:buChar char="■"/>
              <a:defRPr sz="1067" b="1"/>
            </a:lvl3pPr>
            <a:lvl4pPr marL="2438339" lvl="3" indent="-372524" algn="ctr">
              <a:lnSpc>
                <a:spcPct val="100000"/>
              </a:lnSpc>
              <a:spcBef>
                <a:spcPts val="1067"/>
              </a:spcBef>
              <a:spcAft>
                <a:spcPts val="0"/>
              </a:spcAft>
              <a:buSzPts val="800"/>
              <a:buChar char="●"/>
              <a:defRPr sz="1067" b="1"/>
            </a:lvl4pPr>
            <a:lvl5pPr marL="3047924" lvl="4" indent="-372524" algn="ctr">
              <a:lnSpc>
                <a:spcPct val="100000"/>
              </a:lnSpc>
              <a:spcBef>
                <a:spcPts val="1067"/>
              </a:spcBef>
              <a:spcAft>
                <a:spcPts val="0"/>
              </a:spcAft>
              <a:buSzPts val="800"/>
              <a:buChar char="○"/>
              <a:defRPr sz="1067" b="1"/>
            </a:lvl5pPr>
            <a:lvl6pPr marL="3657509" lvl="5" indent="-372524" algn="ctr">
              <a:lnSpc>
                <a:spcPct val="100000"/>
              </a:lnSpc>
              <a:spcBef>
                <a:spcPts val="1067"/>
              </a:spcBef>
              <a:spcAft>
                <a:spcPts val="0"/>
              </a:spcAft>
              <a:buSzPts val="800"/>
              <a:buChar char="■"/>
              <a:defRPr sz="1067" b="1"/>
            </a:lvl6pPr>
            <a:lvl7pPr marL="4267093" lvl="6" indent="-372524" algn="ctr">
              <a:lnSpc>
                <a:spcPct val="100000"/>
              </a:lnSpc>
              <a:spcBef>
                <a:spcPts val="1067"/>
              </a:spcBef>
              <a:spcAft>
                <a:spcPts val="0"/>
              </a:spcAft>
              <a:buSzPts val="800"/>
              <a:buChar char="●"/>
              <a:defRPr sz="1067" b="1"/>
            </a:lvl7pPr>
            <a:lvl8pPr marL="4876678" lvl="7" indent="-372524" algn="ctr">
              <a:lnSpc>
                <a:spcPct val="100000"/>
              </a:lnSpc>
              <a:spcBef>
                <a:spcPts val="1067"/>
              </a:spcBef>
              <a:spcAft>
                <a:spcPts val="0"/>
              </a:spcAft>
              <a:buSzPts val="800"/>
              <a:buChar char="○"/>
              <a:defRPr sz="1067" b="1"/>
            </a:lvl8pPr>
            <a:lvl9pPr marL="5486263" lvl="8" indent="-372524" algn="ctr">
              <a:lnSpc>
                <a:spcPct val="100000"/>
              </a:lnSpc>
              <a:spcBef>
                <a:spcPts val="1067"/>
              </a:spcBef>
              <a:spcAft>
                <a:spcPts val="1067"/>
              </a:spcAft>
              <a:buSzPts val="800"/>
              <a:buChar char="■"/>
              <a:defRPr sz="1067" b="1"/>
            </a:lvl9pPr>
          </a:lstStyle>
          <a:p>
            <a:endParaRPr/>
          </a:p>
        </p:txBody>
      </p:sp>
      <p:sp>
        <p:nvSpPr>
          <p:cNvPr id="175" name="Google Shape;175;p26"/>
          <p:cNvSpPr/>
          <p:nvPr/>
        </p:nvSpPr>
        <p:spPr>
          <a:xfrm>
            <a:off x="6150712" y="5953508"/>
            <a:ext cx="400000" cy="400000"/>
          </a:xfrm>
          <a:prstGeom prst="ellipse">
            <a:avLst/>
          </a:prstGeom>
          <a:solidFill>
            <a:srgbClr val="FFFFF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rgbClr val="191919"/>
              </a:solidFill>
              <a:latin typeface="Calibri"/>
              <a:ea typeface="Calibri"/>
              <a:cs typeface="Calibri"/>
              <a:sym typeface="Calibri"/>
            </a:endParaRPr>
          </a:p>
        </p:txBody>
      </p:sp>
      <p:sp>
        <p:nvSpPr>
          <p:cNvPr id="176" name="Google Shape;176;p26"/>
          <p:cNvSpPr txBox="1">
            <a:spLocks noGrp="1"/>
          </p:cNvSpPr>
          <p:nvPr>
            <p:ph type="subTitle" idx="19"/>
          </p:nvPr>
        </p:nvSpPr>
        <p:spPr>
          <a:xfrm>
            <a:off x="6772433" y="5980032"/>
            <a:ext cx="4828400" cy="1780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200"/>
              <a:buNone/>
              <a:defRPr sz="1600" b="1"/>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a:endParaRPr/>
          </a:p>
        </p:txBody>
      </p:sp>
      <p:sp>
        <p:nvSpPr>
          <p:cNvPr id="177" name="Google Shape;177;p26"/>
          <p:cNvSpPr txBox="1">
            <a:spLocks noGrp="1"/>
          </p:cNvSpPr>
          <p:nvPr>
            <p:ph type="body" idx="20"/>
          </p:nvPr>
        </p:nvSpPr>
        <p:spPr>
          <a:xfrm>
            <a:off x="6784833" y="6275267"/>
            <a:ext cx="4803600" cy="178000"/>
          </a:xfrm>
          <a:prstGeom prst="rect">
            <a:avLst/>
          </a:prstGeom>
          <a:noFill/>
          <a:ln>
            <a:noFill/>
          </a:ln>
        </p:spPr>
        <p:txBody>
          <a:bodyPr spcFirstLastPara="1" wrap="square" lIns="0" tIns="0" rIns="0" bIns="0" anchor="t" anchorCtr="0">
            <a:noAutofit/>
          </a:bodyPr>
          <a:lstStyle>
            <a:lvl1pPr marL="609585" lvl="0" indent="-372524" algn="l">
              <a:lnSpc>
                <a:spcPct val="100000"/>
              </a:lnSpc>
              <a:spcBef>
                <a:spcPts val="0"/>
              </a:spcBef>
              <a:spcAft>
                <a:spcPts val="0"/>
              </a:spcAft>
              <a:buSzPts val="800"/>
              <a:buChar char="●"/>
              <a:defRPr sz="1067"/>
            </a:lvl1pPr>
            <a:lvl2pPr marL="1219170" lvl="1" indent="-372524" algn="l">
              <a:lnSpc>
                <a:spcPct val="100000"/>
              </a:lnSpc>
              <a:spcBef>
                <a:spcPts val="0"/>
              </a:spcBef>
              <a:spcAft>
                <a:spcPts val="0"/>
              </a:spcAft>
              <a:buSzPts val="800"/>
              <a:buChar char="○"/>
              <a:defRPr sz="1067"/>
            </a:lvl2pPr>
            <a:lvl3pPr marL="1828754" lvl="2" indent="-372524" algn="l">
              <a:lnSpc>
                <a:spcPct val="100000"/>
              </a:lnSpc>
              <a:spcBef>
                <a:spcPts val="0"/>
              </a:spcBef>
              <a:spcAft>
                <a:spcPts val="0"/>
              </a:spcAft>
              <a:buSzPts val="800"/>
              <a:buChar char="■"/>
              <a:defRPr sz="1067"/>
            </a:lvl3pPr>
            <a:lvl4pPr marL="2438339" lvl="3" indent="-372524" algn="l">
              <a:lnSpc>
                <a:spcPct val="100000"/>
              </a:lnSpc>
              <a:spcBef>
                <a:spcPts val="0"/>
              </a:spcBef>
              <a:spcAft>
                <a:spcPts val="0"/>
              </a:spcAft>
              <a:buSzPts val="800"/>
              <a:buChar char="●"/>
              <a:defRPr sz="1067"/>
            </a:lvl4pPr>
            <a:lvl5pPr marL="3047924" lvl="4" indent="-372524" algn="l">
              <a:lnSpc>
                <a:spcPct val="100000"/>
              </a:lnSpc>
              <a:spcBef>
                <a:spcPts val="0"/>
              </a:spcBef>
              <a:spcAft>
                <a:spcPts val="0"/>
              </a:spcAft>
              <a:buSzPts val="800"/>
              <a:buChar char="○"/>
              <a:defRPr sz="1067"/>
            </a:lvl5pPr>
            <a:lvl6pPr marL="3657509" lvl="5" indent="-372524" algn="l">
              <a:lnSpc>
                <a:spcPct val="100000"/>
              </a:lnSpc>
              <a:spcBef>
                <a:spcPts val="0"/>
              </a:spcBef>
              <a:spcAft>
                <a:spcPts val="0"/>
              </a:spcAft>
              <a:buSzPts val="800"/>
              <a:buChar char="■"/>
              <a:defRPr sz="1067"/>
            </a:lvl6pPr>
            <a:lvl7pPr marL="4267093" lvl="6" indent="-372524" algn="l">
              <a:lnSpc>
                <a:spcPct val="100000"/>
              </a:lnSpc>
              <a:spcBef>
                <a:spcPts val="0"/>
              </a:spcBef>
              <a:spcAft>
                <a:spcPts val="0"/>
              </a:spcAft>
              <a:buSzPts val="800"/>
              <a:buChar char="●"/>
              <a:defRPr sz="1067"/>
            </a:lvl7pPr>
            <a:lvl8pPr marL="4876678" lvl="7" indent="-372524" algn="l">
              <a:lnSpc>
                <a:spcPct val="100000"/>
              </a:lnSpc>
              <a:spcBef>
                <a:spcPts val="0"/>
              </a:spcBef>
              <a:spcAft>
                <a:spcPts val="0"/>
              </a:spcAft>
              <a:buSzPts val="800"/>
              <a:buChar char="○"/>
              <a:defRPr sz="1067"/>
            </a:lvl8pPr>
            <a:lvl9pPr marL="5486263" lvl="8" indent="-372524" algn="l">
              <a:lnSpc>
                <a:spcPct val="100000"/>
              </a:lnSpc>
              <a:spcBef>
                <a:spcPts val="0"/>
              </a:spcBef>
              <a:spcAft>
                <a:spcPts val="0"/>
              </a:spcAft>
              <a:buSzPts val="800"/>
              <a:buChar char="■"/>
              <a:defRPr sz="1067"/>
            </a:lvl9pPr>
          </a:lstStyle>
          <a:p>
            <a:endParaRPr/>
          </a:p>
        </p:txBody>
      </p:sp>
    </p:spTree>
    <p:extLst>
      <p:ext uri="{BB962C8B-B14F-4D97-AF65-F5344CB8AC3E}">
        <p14:creationId xmlns:p14="http://schemas.microsoft.com/office/powerpoint/2010/main" val="89218999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3: Title and text with subtitle, 2 column — gold image" preserve="1">
  <p:cSld name="23: Title and text with subtitle, 2 column — gold image">
    <p:spTree>
      <p:nvGrpSpPr>
        <p:cNvPr id="1" name="Shape 178"/>
        <p:cNvGrpSpPr/>
        <p:nvPr/>
      </p:nvGrpSpPr>
      <p:grpSpPr>
        <a:xfrm>
          <a:off x="0" y="0"/>
          <a:ext cx="0" cy="0"/>
          <a:chOff x="0" y="0"/>
          <a:chExt cx="0" cy="0"/>
        </a:xfrm>
      </p:grpSpPr>
      <p:pic>
        <p:nvPicPr>
          <p:cNvPr id="179" name="Google Shape;179;p27"/>
          <p:cNvPicPr preferRelativeResize="0"/>
          <p:nvPr/>
        </p:nvPicPr>
        <p:blipFill rotWithShape="1">
          <a:blip r:embed="rId2">
            <a:alphaModFix/>
          </a:blip>
          <a:srcRect r="1088"/>
          <a:stretch/>
        </p:blipFill>
        <p:spPr>
          <a:xfrm>
            <a:off x="1" y="1"/>
            <a:ext cx="12192004" cy="6932801"/>
          </a:xfrm>
          <a:prstGeom prst="rect">
            <a:avLst/>
          </a:prstGeom>
          <a:noFill/>
          <a:ln>
            <a:noFill/>
          </a:ln>
        </p:spPr>
      </p:pic>
      <p:sp>
        <p:nvSpPr>
          <p:cNvPr id="180" name="Google Shape;180;p27"/>
          <p:cNvSpPr txBox="1">
            <a:spLocks noGrp="1"/>
          </p:cNvSpPr>
          <p:nvPr>
            <p:ph type="body" idx="1"/>
          </p:nvPr>
        </p:nvSpPr>
        <p:spPr>
          <a:xfrm>
            <a:off x="578233" y="1734700"/>
            <a:ext cx="5456800" cy="3272800"/>
          </a:xfrm>
          <a:prstGeom prst="rect">
            <a:avLst/>
          </a:prstGeom>
          <a:noFill/>
          <a:ln>
            <a:noFill/>
          </a:ln>
        </p:spPr>
        <p:txBody>
          <a:bodyPr spcFirstLastPara="1" wrap="square" lIns="0"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181" name="Google Shape;181;p27"/>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182" name="Google Shape;182;p27"/>
          <p:cNvSpPr txBox="1">
            <a:spLocks noGrp="1"/>
          </p:cNvSpPr>
          <p:nvPr>
            <p:ph type="subTitle" idx="2"/>
          </p:nvPr>
        </p:nvSpPr>
        <p:spPr>
          <a:xfrm>
            <a:off x="565933" y="1008831"/>
            <a:ext cx="11179600" cy="377476"/>
          </a:xfrm>
          <a:prstGeom prst="rect">
            <a:avLst/>
          </a:prstGeom>
          <a:noFill/>
          <a:ln>
            <a:noFill/>
          </a:ln>
        </p:spPr>
        <p:txBody>
          <a:bodyPr spcFirstLastPara="1" wrap="square" lIns="0" tIns="0" rIns="0" bIns="0" anchor="t" anchorCtr="0">
            <a:spAutoFit/>
          </a:bodyPr>
          <a:lstStyle>
            <a:lvl1pPr lvl="0" algn="l">
              <a:lnSpc>
                <a:spcPct val="115000"/>
              </a:lnSpc>
              <a:spcBef>
                <a:spcPts val="0"/>
              </a:spcBef>
              <a:spcAft>
                <a:spcPts val="0"/>
              </a:spcAft>
              <a:buClr>
                <a:schemeClr val="lt1"/>
              </a:buClr>
              <a:buSzPts val="1600"/>
              <a:buNone/>
              <a:defRPr sz="2133" b="1">
                <a:solidFill>
                  <a:schemeClr val="lt1"/>
                </a:solidFill>
                <a:highlight>
                  <a:schemeClr val="dk1"/>
                </a:highlight>
              </a:defRPr>
            </a:lvl1pPr>
            <a:lvl2pPr lvl="1" algn="l">
              <a:lnSpc>
                <a:spcPct val="115000"/>
              </a:lnSpc>
              <a:spcBef>
                <a:spcPts val="1067"/>
              </a:spcBef>
              <a:spcAft>
                <a:spcPts val="0"/>
              </a:spcAft>
              <a:buSzPts val="2000"/>
              <a:buNone/>
              <a:defRPr/>
            </a:lvl2pPr>
            <a:lvl3pPr lvl="2" algn="l">
              <a:lnSpc>
                <a:spcPct val="115000"/>
              </a:lnSpc>
              <a:spcBef>
                <a:spcPts val="1067"/>
              </a:spcBef>
              <a:spcAft>
                <a:spcPts val="0"/>
              </a:spcAft>
              <a:buSzPts val="2000"/>
              <a:buNone/>
              <a:defRPr/>
            </a:lvl3pPr>
            <a:lvl4pPr lvl="3" algn="l">
              <a:lnSpc>
                <a:spcPct val="115000"/>
              </a:lnSpc>
              <a:spcBef>
                <a:spcPts val="1067"/>
              </a:spcBef>
              <a:spcAft>
                <a:spcPts val="0"/>
              </a:spcAft>
              <a:buSzPts val="2000"/>
              <a:buNone/>
              <a:defRPr/>
            </a:lvl4pPr>
            <a:lvl5pPr lvl="4" algn="l">
              <a:lnSpc>
                <a:spcPct val="115000"/>
              </a:lnSpc>
              <a:spcBef>
                <a:spcPts val="1067"/>
              </a:spcBef>
              <a:spcAft>
                <a:spcPts val="0"/>
              </a:spcAft>
              <a:buSzPts val="2000"/>
              <a:buNone/>
              <a:defRPr/>
            </a:lvl5pPr>
            <a:lvl6pPr lvl="5" algn="l">
              <a:lnSpc>
                <a:spcPct val="115000"/>
              </a:lnSpc>
              <a:spcBef>
                <a:spcPts val="1067"/>
              </a:spcBef>
              <a:spcAft>
                <a:spcPts val="0"/>
              </a:spcAft>
              <a:buSzPts val="2000"/>
              <a:buNone/>
              <a:defRPr/>
            </a:lvl6pPr>
            <a:lvl7pPr lvl="6" algn="l">
              <a:lnSpc>
                <a:spcPct val="115000"/>
              </a:lnSpc>
              <a:spcBef>
                <a:spcPts val="1067"/>
              </a:spcBef>
              <a:spcAft>
                <a:spcPts val="0"/>
              </a:spcAft>
              <a:buSzPts val="2000"/>
              <a:buNone/>
              <a:defRPr/>
            </a:lvl7pPr>
            <a:lvl8pPr lvl="7" algn="l">
              <a:lnSpc>
                <a:spcPct val="115000"/>
              </a:lnSpc>
              <a:spcBef>
                <a:spcPts val="1067"/>
              </a:spcBef>
              <a:spcAft>
                <a:spcPts val="0"/>
              </a:spcAft>
              <a:buSzPts val="2000"/>
              <a:buNone/>
              <a:defRPr/>
            </a:lvl8pPr>
            <a:lvl9pPr lvl="8" algn="l">
              <a:lnSpc>
                <a:spcPct val="115000"/>
              </a:lnSpc>
              <a:spcBef>
                <a:spcPts val="1067"/>
              </a:spcBef>
              <a:spcAft>
                <a:spcPts val="1067"/>
              </a:spcAft>
              <a:buSzPts val="2000"/>
              <a:buNone/>
              <a:defRPr/>
            </a:lvl9pPr>
          </a:lstStyle>
          <a:p>
            <a:endParaRPr/>
          </a:p>
        </p:txBody>
      </p:sp>
      <p:sp>
        <p:nvSpPr>
          <p:cNvPr id="183" name="Google Shape;183;p27"/>
          <p:cNvSpPr txBox="1">
            <a:spLocks noGrp="1"/>
          </p:cNvSpPr>
          <p:nvPr>
            <p:ph type="body" idx="3"/>
          </p:nvPr>
        </p:nvSpPr>
        <p:spPr>
          <a:xfrm>
            <a:off x="6156967" y="1734700"/>
            <a:ext cx="5456800" cy="32728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Tree>
    <p:extLst>
      <p:ext uri="{BB962C8B-B14F-4D97-AF65-F5344CB8AC3E}">
        <p14:creationId xmlns:p14="http://schemas.microsoft.com/office/powerpoint/2010/main" val="36195582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3: Quote slide: Text, title — black" preserve="1">
  <p:cSld name="23: Quote slide: Text, title — black">
    <p:spTree>
      <p:nvGrpSpPr>
        <p:cNvPr id="1" name="Shape 184"/>
        <p:cNvGrpSpPr/>
        <p:nvPr/>
      </p:nvGrpSpPr>
      <p:grpSpPr>
        <a:xfrm>
          <a:off x="0" y="0"/>
          <a:ext cx="0" cy="0"/>
          <a:chOff x="0" y="0"/>
          <a:chExt cx="0" cy="0"/>
        </a:xfrm>
      </p:grpSpPr>
      <p:sp>
        <p:nvSpPr>
          <p:cNvPr id="185" name="Google Shape;185;p28"/>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highlight>
                  <a:schemeClr val="accent1"/>
                </a:highlight>
              </a:defRPr>
            </a:lvl2pPr>
            <a:lvl3pPr lvl="2" algn="l">
              <a:lnSpc>
                <a:spcPct val="115000"/>
              </a:lnSpc>
              <a:spcBef>
                <a:spcPts val="1067"/>
              </a:spcBef>
              <a:spcAft>
                <a:spcPts val="0"/>
              </a:spcAft>
              <a:buSzPts val="2800"/>
              <a:buNone/>
              <a:defRPr>
                <a:highlight>
                  <a:schemeClr val="accent1"/>
                </a:highlight>
              </a:defRPr>
            </a:lvl3pPr>
            <a:lvl4pPr lvl="3" algn="l">
              <a:lnSpc>
                <a:spcPct val="115000"/>
              </a:lnSpc>
              <a:spcBef>
                <a:spcPts val="1067"/>
              </a:spcBef>
              <a:spcAft>
                <a:spcPts val="0"/>
              </a:spcAft>
              <a:buSzPts val="2800"/>
              <a:buNone/>
              <a:defRPr>
                <a:highlight>
                  <a:schemeClr val="accent1"/>
                </a:highlight>
              </a:defRPr>
            </a:lvl4pPr>
            <a:lvl5pPr lvl="4" algn="l">
              <a:lnSpc>
                <a:spcPct val="115000"/>
              </a:lnSpc>
              <a:spcBef>
                <a:spcPts val="1067"/>
              </a:spcBef>
              <a:spcAft>
                <a:spcPts val="0"/>
              </a:spcAft>
              <a:buSzPts val="2800"/>
              <a:buNone/>
              <a:defRPr>
                <a:highlight>
                  <a:schemeClr val="accent1"/>
                </a:highlight>
              </a:defRPr>
            </a:lvl5pPr>
            <a:lvl6pPr lvl="5" algn="l">
              <a:lnSpc>
                <a:spcPct val="115000"/>
              </a:lnSpc>
              <a:spcBef>
                <a:spcPts val="1067"/>
              </a:spcBef>
              <a:spcAft>
                <a:spcPts val="0"/>
              </a:spcAft>
              <a:buSzPts val="2800"/>
              <a:buNone/>
              <a:defRPr>
                <a:highlight>
                  <a:schemeClr val="accent1"/>
                </a:highlight>
              </a:defRPr>
            </a:lvl6pPr>
            <a:lvl7pPr lvl="6" algn="l">
              <a:lnSpc>
                <a:spcPct val="115000"/>
              </a:lnSpc>
              <a:spcBef>
                <a:spcPts val="1067"/>
              </a:spcBef>
              <a:spcAft>
                <a:spcPts val="0"/>
              </a:spcAft>
              <a:buSzPts val="2800"/>
              <a:buNone/>
              <a:defRPr>
                <a:highlight>
                  <a:schemeClr val="accent1"/>
                </a:highlight>
              </a:defRPr>
            </a:lvl7pPr>
            <a:lvl8pPr lvl="7" algn="l">
              <a:lnSpc>
                <a:spcPct val="115000"/>
              </a:lnSpc>
              <a:spcBef>
                <a:spcPts val="1067"/>
              </a:spcBef>
              <a:spcAft>
                <a:spcPts val="0"/>
              </a:spcAft>
              <a:buSzPts val="2800"/>
              <a:buNone/>
              <a:defRPr>
                <a:highlight>
                  <a:schemeClr val="accent1"/>
                </a:highlight>
              </a:defRPr>
            </a:lvl8pPr>
            <a:lvl9pPr lvl="8" algn="l">
              <a:lnSpc>
                <a:spcPct val="115000"/>
              </a:lnSpc>
              <a:spcBef>
                <a:spcPts val="1067"/>
              </a:spcBef>
              <a:spcAft>
                <a:spcPts val="1067"/>
              </a:spcAft>
              <a:buSzPts val="2800"/>
              <a:buNone/>
              <a:defRPr>
                <a:highlight>
                  <a:schemeClr val="accent1"/>
                </a:highlight>
              </a:defRPr>
            </a:lvl9pPr>
          </a:lstStyle>
          <a:p>
            <a:endParaRPr/>
          </a:p>
        </p:txBody>
      </p:sp>
      <p:sp>
        <p:nvSpPr>
          <p:cNvPr id="186" name="Google Shape;186;p28"/>
          <p:cNvSpPr txBox="1">
            <a:spLocks noGrp="1"/>
          </p:cNvSpPr>
          <p:nvPr>
            <p:ph type="body" idx="1"/>
          </p:nvPr>
        </p:nvSpPr>
        <p:spPr>
          <a:xfrm>
            <a:off x="1682500" y="2295169"/>
            <a:ext cx="7683600" cy="41544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SzPts val="2000"/>
              <a:buChar char="●"/>
              <a:defRPr b="1"/>
            </a:lvl1pPr>
            <a:lvl2pPr marL="1219170" lvl="1" indent="-474121" algn="l">
              <a:lnSpc>
                <a:spcPct val="115000"/>
              </a:lnSpc>
              <a:spcBef>
                <a:spcPts val="1067"/>
              </a:spcBef>
              <a:spcAft>
                <a:spcPts val="0"/>
              </a:spcAft>
              <a:buSzPts val="2000"/>
              <a:buChar char="○"/>
              <a:defRPr b="1"/>
            </a:lvl2pPr>
            <a:lvl3pPr marL="1828754" lvl="2" indent="-474121" algn="l">
              <a:lnSpc>
                <a:spcPct val="115000"/>
              </a:lnSpc>
              <a:spcBef>
                <a:spcPts val="1067"/>
              </a:spcBef>
              <a:spcAft>
                <a:spcPts val="0"/>
              </a:spcAft>
              <a:buSzPts val="2000"/>
              <a:buChar char="■"/>
              <a:defRPr b="1"/>
            </a:lvl3pPr>
            <a:lvl4pPr marL="2438339" lvl="3" indent="-474121" algn="l">
              <a:lnSpc>
                <a:spcPct val="115000"/>
              </a:lnSpc>
              <a:spcBef>
                <a:spcPts val="1067"/>
              </a:spcBef>
              <a:spcAft>
                <a:spcPts val="0"/>
              </a:spcAft>
              <a:buSzPts val="2000"/>
              <a:buChar char="●"/>
              <a:defRPr b="1"/>
            </a:lvl4pPr>
            <a:lvl5pPr marL="3047924" lvl="4" indent="-474121" algn="l">
              <a:lnSpc>
                <a:spcPct val="115000"/>
              </a:lnSpc>
              <a:spcBef>
                <a:spcPts val="1067"/>
              </a:spcBef>
              <a:spcAft>
                <a:spcPts val="0"/>
              </a:spcAft>
              <a:buSzPts val="2000"/>
              <a:buChar char="○"/>
              <a:defRPr b="1"/>
            </a:lvl5pPr>
            <a:lvl6pPr marL="3657509" lvl="5" indent="-474121" algn="l">
              <a:lnSpc>
                <a:spcPct val="115000"/>
              </a:lnSpc>
              <a:spcBef>
                <a:spcPts val="1067"/>
              </a:spcBef>
              <a:spcAft>
                <a:spcPts val="0"/>
              </a:spcAft>
              <a:buSzPts val="2000"/>
              <a:buChar char="■"/>
              <a:defRPr b="1"/>
            </a:lvl6pPr>
            <a:lvl7pPr marL="4267093" lvl="6" indent="-474121" algn="l">
              <a:lnSpc>
                <a:spcPct val="115000"/>
              </a:lnSpc>
              <a:spcBef>
                <a:spcPts val="1067"/>
              </a:spcBef>
              <a:spcAft>
                <a:spcPts val="0"/>
              </a:spcAft>
              <a:buSzPts val="2000"/>
              <a:buChar char="●"/>
              <a:defRPr b="1"/>
            </a:lvl7pPr>
            <a:lvl8pPr marL="4876678" lvl="7" indent="-474121" algn="l">
              <a:lnSpc>
                <a:spcPct val="115000"/>
              </a:lnSpc>
              <a:spcBef>
                <a:spcPts val="1067"/>
              </a:spcBef>
              <a:spcAft>
                <a:spcPts val="0"/>
              </a:spcAft>
              <a:buSzPts val="2000"/>
              <a:buChar char="○"/>
              <a:defRPr b="1"/>
            </a:lvl8pPr>
            <a:lvl9pPr marL="5486263" lvl="8" indent="-474121" algn="l">
              <a:lnSpc>
                <a:spcPct val="115000"/>
              </a:lnSpc>
              <a:spcBef>
                <a:spcPts val="1067"/>
              </a:spcBef>
              <a:spcAft>
                <a:spcPts val="1067"/>
              </a:spcAft>
              <a:buSzPts val="2000"/>
              <a:buChar char="■"/>
              <a:defRPr b="1"/>
            </a:lvl9pPr>
          </a:lstStyle>
          <a:p>
            <a:endParaRPr/>
          </a:p>
        </p:txBody>
      </p:sp>
      <p:sp>
        <p:nvSpPr>
          <p:cNvPr id="187" name="Google Shape;187;p28"/>
          <p:cNvSpPr txBox="1"/>
          <p:nvPr/>
        </p:nvSpPr>
        <p:spPr>
          <a:xfrm>
            <a:off x="288688" y="1223379"/>
            <a:ext cx="1492000" cy="10472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000000"/>
              </a:buClr>
              <a:buSzPts val="15000"/>
              <a:buFont typeface="Arial"/>
              <a:buNone/>
            </a:pPr>
            <a:r>
              <a:rPr lang="en" sz="20000" b="1" i="0" u="none" strike="noStrike" cap="none">
                <a:solidFill>
                  <a:schemeClr val="dk1"/>
                </a:solidFill>
                <a:latin typeface="Arial"/>
                <a:ea typeface="Arial"/>
                <a:cs typeface="Arial"/>
                <a:sym typeface="Arial"/>
              </a:rPr>
              <a:t>“</a:t>
            </a:r>
            <a:endParaRPr sz="20000" b="1"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559110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3: Quote slide: Text, title — gold" preserve="1">
  <p:cSld name="23: Quote slide: Text, title — gold">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190" name="Google Shape;190;p29"/>
          <p:cNvSpPr txBox="1"/>
          <p:nvPr/>
        </p:nvSpPr>
        <p:spPr>
          <a:xfrm>
            <a:off x="288688" y="1223379"/>
            <a:ext cx="1492000" cy="10472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000000"/>
              </a:buClr>
              <a:buSzPts val="15000"/>
              <a:buFont typeface="Arial"/>
              <a:buNone/>
            </a:pPr>
            <a:r>
              <a:rPr lang="en" sz="20000" b="1" i="0" u="none" strike="noStrike" cap="none">
                <a:solidFill>
                  <a:srgbClr val="FFC627"/>
                </a:solidFill>
                <a:latin typeface="Arial"/>
                <a:ea typeface="Arial"/>
                <a:cs typeface="Arial"/>
                <a:sym typeface="Arial"/>
              </a:rPr>
              <a:t>“</a:t>
            </a:r>
            <a:endParaRPr sz="20000" b="1" i="0" u="none" strike="noStrike" cap="none">
              <a:solidFill>
                <a:srgbClr val="FFC627"/>
              </a:solidFill>
              <a:latin typeface="Arial"/>
              <a:ea typeface="Arial"/>
              <a:cs typeface="Arial"/>
              <a:sym typeface="Arial"/>
            </a:endParaRPr>
          </a:p>
        </p:txBody>
      </p:sp>
      <p:sp>
        <p:nvSpPr>
          <p:cNvPr id="191" name="Google Shape;191;p29"/>
          <p:cNvSpPr txBox="1">
            <a:spLocks noGrp="1"/>
          </p:cNvSpPr>
          <p:nvPr>
            <p:ph type="body" idx="1"/>
          </p:nvPr>
        </p:nvSpPr>
        <p:spPr>
          <a:xfrm>
            <a:off x="1682500" y="2295169"/>
            <a:ext cx="7683600" cy="41544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SzPts val="2000"/>
              <a:buChar char="●"/>
              <a:defRPr b="1"/>
            </a:lvl1pPr>
            <a:lvl2pPr marL="1219170" lvl="1" indent="-474121" algn="l">
              <a:lnSpc>
                <a:spcPct val="115000"/>
              </a:lnSpc>
              <a:spcBef>
                <a:spcPts val="1067"/>
              </a:spcBef>
              <a:spcAft>
                <a:spcPts val="0"/>
              </a:spcAft>
              <a:buSzPts val="2000"/>
              <a:buChar char="○"/>
              <a:defRPr b="1"/>
            </a:lvl2pPr>
            <a:lvl3pPr marL="1828754" lvl="2" indent="-474121" algn="l">
              <a:lnSpc>
                <a:spcPct val="115000"/>
              </a:lnSpc>
              <a:spcBef>
                <a:spcPts val="1067"/>
              </a:spcBef>
              <a:spcAft>
                <a:spcPts val="0"/>
              </a:spcAft>
              <a:buSzPts val="2000"/>
              <a:buChar char="■"/>
              <a:defRPr b="1"/>
            </a:lvl3pPr>
            <a:lvl4pPr marL="2438339" lvl="3" indent="-474121" algn="l">
              <a:lnSpc>
                <a:spcPct val="115000"/>
              </a:lnSpc>
              <a:spcBef>
                <a:spcPts val="1067"/>
              </a:spcBef>
              <a:spcAft>
                <a:spcPts val="0"/>
              </a:spcAft>
              <a:buSzPts val="2000"/>
              <a:buChar char="●"/>
              <a:defRPr b="1"/>
            </a:lvl4pPr>
            <a:lvl5pPr marL="3047924" lvl="4" indent="-474121" algn="l">
              <a:lnSpc>
                <a:spcPct val="115000"/>
              </a:lnSpc>
              <a:spcBef>
                <a:spcPts val="1067"/>
              </a:spcBef>
              <a:spcAft>
                <a:spcPts val="0"/>
              </a:spcAft>
              <a:buSzPts val="2000"/>
              <a:buChar char="○"/>
              <a:defRPr b="1"/>
            </a:lvl5pPr>
            <a:lvl6pPr marL="3657509" lvl="5" indent="-474121" algn="l">
              <a:lnSpc>
                <a:spcPct val="115000"/>
              </a:lnSpc>
              <a:spcBef>
                <a:spcPts val="1067"/>
              </a:spcBef>
              <a:spcAft>
                <a:spcPts val="0"/>
              </a:spcAft>
              <a:buSzPts val="2000"/>
              <a:buChar char="■"/>
              <a:defRPr b="1"/>
            </a:lvl6pPr>
            <a:lvl7pPr marL="4267093" lvl="6" indent="-474121" algn="l">
              <a:lnSpc>
                <a:spcPct val="115000"/>
              </a:lnSpc>
              <a:spcBef>
                <a:spcPts val="1067"/>
              </a:spcBef>
              <a:spcAft>
                <a:spcPts val="0"/>
              </a:spcAft>
              <a:buSzPts val="2000"/>
              <a:buChar char="●"/>
              <a:defRPr b="1"/>
            </a:lvl7pPr>
            <a:lvl8pPr marL="4876678" lvl="7" indent="-474121" algn="l">
              <a:lnSpc>
                <a:spcPct val="115000"/>
              </a:lnSpc>
              <a:spcBef>
                <a:spcPts val="1067"/>
              </a:spcBef>
              <a:spcAft>
                <a:spcPts val="0"/>
              </a:spcAft>
              <a:buSzPts val="2000"/>
              <a:buChar char="○"/>
              <a:defRPr b="1"/>
            </a:lvl8pPr>
            <a:lvl9pPr marL="5486263" lvl="8" indent="-474121" algn="l">
              <a:lnSpc>
                <a:spcPct val="115000"/>
              </a:lnSpc>
              <a:spcBef>
                <a:spcPts val="1067"/>
              </a:spcBef>
              <a:spcAft>
                <a:spcPts val="1067"/>
              </a:spcAft>
              <a:buSzPts val="2000"/>
              <a:buChar char="■"/>
              <a:defRPr b="1"/>
            </a:lvl9pPr>
          </a:lstStyle>
          <a:p>
            <a:endParaRPr/>
          </a:p>
        </p:txBody>
      </p:sp>
    </p:spTree>
    <p:extLst>
      <p:ext uri="{BB962C8B-B14F-4D97-AF65-F5344CB8AC3E}">
        <p14:creationId xmlns:p14="http://schemas.microsoft.com/office/powerpoint/2010/main" val="388179812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3: Quote slide: Text, title — maroon" preserve="1">
  <p:cSld name="23: Quote slide: Text, title — maroon">
    <p:spTree>
      <p:nvGrpSpPr>
        <p:cNvPr id="1" name="Shape 192"/>
        <p:cNvGrpSpPr/>
        <p:nvPr/>
      </p:nvGrpSpPr>
      <p:grpSpPr>
        <a:xfrm>
          <a:off x="0" y="0"/>
          <a:ext cx="0" cy="0"/>
          <a:chOff x="0" y="0"/>
          <a:chExt cx="0" cy="0"/>
        </a:xfrm>
      </p:grpSpPr>
      <p:sp>
        <p:nvSpPr>
          <p:cNvPr id="193" name="Google Shape;193;p30"/>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194" name="Google Shape;194;p30"/>
          <p:cNvSpPr txBox="1"/>
          <p:nvPr/>
        </p:nvSpPr>
        <p:spPr>
          <a:xfrm>
            <a:off x="288688" y="1223379"/>
            <a:ext cx="1492000" cy="10472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000000"/>
              </a:buClr>
              <a:buSzPts val="15000"/>
              <a:buFont typeface="Arial"/>
              <a:buNone/>
            </a:pPr>
            <a:r>
              <a:rPr lang="en" sz="20000" b="1" i="0" u="none" strike="noStrike" cap="none">
                <a:solidFill>
                  <a:schemeClr val="accent2"/>
                </a:solidFill>
                <a:latin typeface="Arial"/>
                <a:ea typeface="Arial"/>
                <a:cs typeface="Arial"/>
                <a:sym typeface="Arial"/>
              </a:rPr>
              <a:t>“</a:t>
            </a:r>
            <a:endParaRPr sz="20000" b="1" i="0" u="none" strike="noStrike" cap="none">
              <a:solidFill>
                <a:schemeClr val="accent2"/>
              </a:solidFill>
              <a:latin typeface="Arial"/>
              <a:ea typeface="Arial"/>
              <a:cs typeface="Arial"/>
              <a:sym typeface="Arial"/>
            </a:endParaRPr>
          </a:p>
        </p:txBody>
      </p:sp>
      <p:sp>
        <p:nvSpPr>
          <p:cNvPr id="195" name="Google Shape;195;p30"/>
          <p:cNvSpPr txBox="1">
            <a:spLocks noGrp="1"/>
          </p:cNvSpPr>
          <p:nvPr>
            <p:ph type="body" idx="1"/>
          </p:nvPr>
        </p:nvSpPr>
        <p:spPr>
          <a:xfrm>
            <a:off x="1682500" y="2295169"/>
            <a:ext cx="7683600" cy="41544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SzPts val="2000"/>
              <a:buChar char="●"/>
              <a:defRPr b="1"/>
            </a:lvl1pPr>
            <a:lvl2pPr marL="1219170" lvl="1" indent="-474121" algn="l">
              <a:lnSpc>
                <a:spcPct val="115000"/>
              </a:lnSpc>
              <a:spcBef>
                <a:spcPts val="1067"/>
              </a:spcBef>
              <a:spcAft>
                <a:spcPts val="0"/>
              </a:spcAft>
              <a:buSzPts val="2000"/>
              <a:buChar char="○"/>
              <a:defRPr b="1"/>
            </a:lvl2pPr>
            <a:lvl3pPr marL="1828754" lvl="2" indent="-474121" algn="l">
              <a:lnSpc>
                <a:spcPct val="115000"/>
              </a:lnSpc>
              <a:spcBef>
                <a:spcPts val="1067"/>
              </a:spcBef>
              <a:spcAft>
                <a:spcPts val="0"/>
              </a:spcAft>
              <a:buSzPts val="2000"/>
              <a:buChar char="■"/>
              <a:defRPr b="1"/>
            </a:lvl3pPr>
            <a:lvl4pPr marL="2438339" lvl="3" indent="-474121" algn="l">
              <a:lnSpc>
                <a:spcPct val="115000"/>
              </a:lnSpc>
              <a:spcBef>
                <a:spcPts val="1067"/>
              </a:spcBef>
              <a:spcAft>
                <a:spcPts val="0"/>
              </a:spcAft>
              <a:buSzPts val="2000"/>
              <a:buChar char="●"/>
              <a:defRPr b="1"/>
            </a:lvl4pPr>
            <a:lvl5pPr marL="3047924" lvl="4" indent="-474121" algn="l">
              <a:lnSpc>
                <a:spcPct val="115000"/>
              </a:lnSpc>
              <a:spcBef>
                <a:spcPts val="1067"/>
              </a:spcBef>
              <a:spcAft>
                <a:spcPts val="0"/>
              </a:spcAft>
              <a:buSzPts val="2000"/>
              <a:buChar char="○"/>
              <a:defRPr b="1"/>
            </a:lvl5pPr>
            <a:lvl6pPr marL="3657509" lvl="5" indent="-474121" algn="l">
              <a:lnSpc>
                <a:spcPct val="115000"/>
              </a:lnSpc>
              <a:spcBef>
                <a:spcPts val="1067"/>
              </a:spcBef>
              <a:spcAft>
                <a:spcPts val="0"/>
              </a:spcAft>
              <a:buSzPts val="2000"/>
              <a:buChar char="■"/>
              <a:defRPr b="1"/>
            </a:lvl6pPr>
            <a:lvl7pPr marL="4267093" lvl="6" indent="-474121" algn="l">
              <a:lnSpc>
                <a:spcPct val="115000"/>
              </a:lnSpc>
              <a:spcBef>
                <a:spcPts val="1067"/>
              </a:spcBef>
              <a:spcAft>
                <a:spcPts val="0"/>
              </a:spcAft>
              <a:buSzPts val="2000"/>
              <a:buChar char="●"/>
              <a:defRPr b="1"/>
            </a:lvl7pPr>
            <a:lvl8pPr marL="4876678" lvl="7" indent="-474121" algn="l">
              <a:lnSpc>
                <a:spcPct val="115000"/>
              </a:lnSpc>
              <a:spcBef>
                <a:spcPts val="1067"/>
              </a:spcBef>
              <a:spcAft>
                <a:spcPts val="0"/>
              </a:spcAft>
              <a:buSzPts val="2000"/>
              <a:buChar char="○"/>
              <a:defRPr b="1"/>
            </a:lvl8pPr>
            <a:lvl9pPr marL="5486263" lvl="8" indent="-474121" algn="l">
              <a:lnSpc>
                <a:spcPct val="115000"/>
              </a:lnSpc>
              <a:spcBef>
                <a:spcPts val="1067"/>
              </a:spcBef>
              <a:spcAft>
                <a:spcPts val="1067"/>
              </a:spcAft>
              <a:buSzPts val="2000"/>
              <a:buChar char="■"/>
              <a:defRPr b="1"/>
            </a:lvl9pPr>
          </a:lstStyle>
          <a:p>
            <a:endParaRPr/>
          </a:p>
        </p:txBody>
      </p:sp>
    </p:spTree>
    <p:extLst>
      <p:ext uri="{BB962C8B-B14F-4D97-AF65-F5344CB8AC3E}">
        <p14:creationId xmlns:p14="http://schemas.microsoft.com/office/powerpoint/2010/main" val="198899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23: Title and text — white" preserve="1">
  <p:cSld name="23: Title and text — white">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560833" y="426733"/>
            <a:ext cx="11215200" cy="582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0" name="Google Shape;20;p4"/>
          <p:cNvSpPr txBox="1">
            <a:spLocks noGrp="1"/>
          </p:cNvSpPr>
          <p:nvPr>
            <p:ph type="body" idx="1"/>
          </p:nvPr>
        </p:nvSpPr>
        <p:spPr>
          <a:xfrm>
            <a:off x="561200" y="1326067"/>
            <a:ext cx="11179600" cy="51112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SzPts val="2000"/>
              <a:buChar char="●"/>
              <a:defRPr/>
            </a:lvl1pPr>
            <a:lvl2pPr marL="1219170" lvl="1" indent="-474121" algn="l">
              <a:lnSpc>
                <a:spcPct val="115000"/>
              </a:lnSpc>
              <a:spcBef>
                <a:spcPts val="1067"/>
              </a:spcBef>
              <a:spcAft>
                <a:spcPts val="0"/>
              </a:spcAft>
              <a:buSzPts val="2000"/>
              <a:buChar char="○"/>
              <a:defRPr/>
            </a:lvl2pPr>
            <a:lvl3pPr marL="1828754" lvl="2" indent="-474121" algn="l">
              <a:lnSpc>
                <a:spcPct val="115000"/>
              </a:lnSpc>
              <a:spcBef>
                <a:spcPts val="1067"/>
              </a:spcBef>
              <a:spcAft>
                <a:spcPts val="0"/>
              </a:spcAft>
              <a:buSzPts val="2000"/>
              <a:buChar char="■"/>
              <a:defRPr/>
            </a:lvl3pPr>
            <a:lvl4pPr marL="2438339" lvl="3" indent="-474121" algn="l">
              <a:lnSpc>
                <a:spcPct val="115000"/>
              </a:lnSpc>
              <a:spcBef>
                <a:spcPts val="1067"/>
              </a:spcBef>
              <a:spcAft>
                <a:spcPts val="0"/>
              </a:spcAft>
              <a:buSzPts val="2000"/>
              <a:buChar char="●"/>
              <a:defRPr/>
            </a:lvl4pPr>
            <a:lvl5pPr marL="3047924" lvl="4" indent="-474121" algn="l">
              <a:lnSpc>
                <a:spcPct val="115000"/>
              </a:lnSpc>
              <a:spcBef>
                <a:spcPts val="1067"/>
              </a:spcBef>
              <a:spcAft>
                <a:spcPts val="0"/>
              </a:spcAft>
              <a:buSzPts val="2000"/>
              <a:buChar char="○"/>
              <a:defRPr/>
            </a:lvl5pPr>
            <a:lvl6pPr marL="3657509" lvl="5" indent="-474121" algn="l">
              <a:lnSpc>
                <a:spcPct val="115000"/>
              </a:lnSpc>
              <a:spcBef>
                <a:spcPts val="1067"/>
              </a:spcBef>
              <a:spcAft>
                <a:spcPts val="0"/>
              </a:spcAft>
              <a:buSzPts val="2000"/>
              <a:buChar char="■"/>
              <a:defRPr/>
            </a:lvl6pPr>
            <a:lvl7pPr marL="4267093" lvl="6" indent="-474121" algn="l">
              <a:lnSpc>
                <a:spcPct val="115000"/>
              </a:lnSpc>
              <a:spcBef>
                <a:spcPts val="1067"/>
              </a:spcBef>
              <a:spcAft>
                <a:spcPts val="0"/>
              </a:spcAft>
              <a:buSzPts val="2000"/>
              <a:buChar char="●"/>
              <a:defRPr/>
            </a:lvl7pPr>
            <a:lvl8pPr marL="4876678" lvl="7" indent="-474121" algn="l">
              <a:lnSpc>
                <a:spcPct val="115000"/>
              </a:lnSpc>
              <a:spcBef>
                <a:spcPts val="1067"/>
              </a:spcBef>
              <a:spcAft>
                <a:spcPts val="0"/>
              </a:spcAft>
              <a:buSzPts val="2000"/>
              <a:buChar char="○"/>
              <a:defRPr/>
            </a:lvl8pPr>
            <a:lvl9pPr marL="5486263" lvl="8" indent="-474121" algn="l">
              <a:lnSpc>
                <a:spcPct val="115000"/>
              </a:lnSpc>
              <a:spcBef>
                <a:spcPts val="1067"/>
              </a:spcBef>
              <a:spcAft>
                <a:spcPts val="1067"/>
              </a:spcAft>
              <a:buSzPts val="2000"/>
              <a:buChar char="■"/>
              <a:defRPr/>
            </a:lvl9pPr>
          </a:lstStyle>
          <a:p>
            <a:endParaRPr/>
          </a:p>
        </p:txBody>
      </p:sp>
    </p:spTree>
    <p:extLst>
      <p:ext uri="{BB962C8B-B14F-4D97-AF65-F5344CB8AC3E}">
        <p14:creationId xmlns:p14="http://schemas.microsoft.com/office/powerpoint/2010/main" val="2322042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3: Quote slide: Text, title, left — photo background" preserve="1">
  <p:cSld name="23: Quote slide: Text, title, left — photo background">
    <p:spTree>
      <p:nvGrpSpPr>
        <p:cNvPr id="1" name="Shape 196"/>
        <p:cNvGrpSpPr/>
        <p:nvPr/>
      </p:nvGrpSpPr>
      <p:grpSpPr>
        <a:xfrm>
          <a:off x="0" y="0"/>
          <a:ext cx="0" cy="0"/>
          <a:chOff x="0" y="0"/>
          <a:chExt cx="0" cy="0"/>
        </a:xfrm>
      </p:grpSpPr>
      <p:sp>
        <p:nvSpPr>
          <p:cNvPr id="197" name="Google Shape;197;p31"/>
          <p:cNvSpPr>
            <a:spLocks noGrp="1"/>
          </p:cNvSpPr>
          <p:nvPr>
            <p:ph type="pic" idx="2"/>
          </p:nvPr>
        </p:nvSpPr>
        <p:spPr>
          <a:xfrm>
            <a:off x="-54933" y="-50100"/>
            <a:ext cx="12337600" cy="6939600"/>
          </a:xfrm>
          <a:prstGeom prst="rect">
            <a:avLst/>
          </a:prstGeom>
          <a:solidFill>
            <a:schemeClr val="lt2"/>
          </a:solidFill>
          <a:ln>
            <a:noFill/>
          </a:ln>
        </p:spPr>
      </p:sp>
      <p:sp>
        <p:nvSpPr>
          <p:cNvPr id="198" name="Google Shape;198;p31"/>
          <p:cNvSpPr txBox="1">
            <a:spLocks noGrp="1"/>
          </p:cNvSpPr>
          <p:nvPr>
            <p:ph type="body" idx="1"/>
          </p:nvPr>
        </p:nvSpPr>
        <p:spPr>
          <a:xfrm>
            <a:off x="566524" y="651551"/>
            <a:ext cx="5163200" cy="4724400"/>
          </a:xfrm>
          <a:prstGeom prst="rect">
            <a:avLst/>
          </a:prstGeom>
          <a:solidFill>
            <a:srgbClr val="191919">
              <a:alpha val="74117"/>
            </a:srgbClr>
          </a:solidFill>
          <a:ln>
            <a:noFill/>
          </a:ln>
        </p:spPr>
        <p:txBody>
          <a:bodyPr spcFirstLastPara="1" wrap="square" lIns="365750" tIns="182875" rIns="91425" bIns="182875" anchor="t" anchorCtr="0">
            <a:noAutofit/>
          </a:bodyPr>
          <a:lstStyle>
            <a:lvl1pPr marL="609585" lvl="0" indent="-440256" algn="l">
              <a:lnSpc>
                <a:spcPct val="115000"/>
              </a:lnSpc>
              <a:spcBef>
                <a:spcPts val="0"/>
              </a:spcBef>
              <a:spcAft>
                <a:spcPts val="0"/>
              </a:spcAft>
              <a:buClr>
                <a:schemeClr val="lt1"/>
              </a:buClr>
              <a:buSzPts val="1600"/>
              <a:buChar char="●"/>
              <a:defRPr sz="2133" b="1">
                <a:solidFill>
                  <a:schemeClr val="lt1"/>
                </a:solidFill>
              </a:defRPr>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199" name="Google Shape;199;p31"/>
          <p:cNvSpPr txBox="1"/>
          <p:nvPr/>
        </p:nvSpPr>
        <p:spPr>
          <a:xfrm>
            <a:off x="-137864" y="-300621"/>
            <a:ext cx="1492000" cy="10472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000000"/>
              </a:buClr>
              <a:buSzPts val="15000"/>
              <a:buFont typeface="Arial"/>
              <a:buNone/>
            </a:pPr>
            <a:r>
              <a:rPr lang="en" sz="20000" b="1" i="0" u="none" strike="noStrike" cap="none">
                <a:solidFill>
                  <a:schemeClr val="lt2"/>
                </a:solidFill>
                <a:latin typeface="Arial"/>
                <a:ea typeface="Arial"/>
                <a:cs typeface="Arial"/>
                <a:sym typeface="Arial"/>
              </a:rPr>
              <a:t>“</a:t>
            </a:r>
            <a:endParaRPr sz="20000" b="1" i="0" u="none" strike="noStrike" cap="none">
              <a:solidFill>
                <a:schemeClr val="lt2"/>
              </a:solidFill>
              <a:latin typeface="Arial"/>
              <a:ea typeface="Arial"/>
              <a:cs typeface="Arial"/>
              <a:sym typeface="Arial"/>
            </a:endParaRPr>
          </a:p>
        </p:txBody>
      </p:sp>
    </p:spTree>
    <p:extLst>
      <p:ext uri="{BB962C8B-B14F-4D97-AF65-F5344CB8AC3E}">
        <p14:creationId xmlns:p14="http://schemas.microsoft.com/office/powerpoint/2010/main" val="60061331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3: Quote slide: Text, title, right — photo background" preserve="1">
  <p:cSld name="23: Quote slide: Text, title, right — photo background">
    <p:spTree>
      <p:nvGrpSpPr>
        <p:cNvPr id="1" name="Shape 200"/>
        <p:cNvGrpSpPr/>
        <p:nvPr/>
      </p:nvGrpSpPr>
      <p:grpSpPr>
        <a:xfrm>
          <a:off x="0" y="0"/>
          <a:ext cx="0" cy="0"/>
          <a:chOff x="0" y="0"/>
          <a:chExt cx="0" cy="0"/>
        </a:xfrm>
      </p:grpSpPr>
      <p:sp>
        <p:nvSpPr>
          <p:cNvPr id="201" name="Google Shape;201;p32"/>
          <p:cNvSpPr>
            <a:spLocks noGrp="1"/>
          </p:cNvSpPr>
          <p:nvPr>
            <p:ph type="pic" idx="2"/>
          </p:nvPr>
        </p:nvSpPr>
        <p:spPr>
          <a:xfrm>
            <a:off x="-63500" y="-54933"/>
            <a:ext cx="12369600" cy="6958000"/>
          </a:xfrm>
          <a:prstGeom prst="rect">
            <a:avLst/>
          </a:prstGeom>
          <a:solidFill>
            <a:schemeClr val="lt2"/>
          </a:solidFill>
          <a:ln>
            <a:noFill/>
          </a:ln>
        </p:spPr>
      </p:sp>
      <p:sp>
        <p:nvSpPr>
          <p:cNvPr id="202" name="Google Shape;202;p32"/>
          <p:cNvSpPr txBox="1">
            <a:spLocks noGrp="1"/>
          </p:cNvSpPr>
          <p:nvPr>
            <p:ph type="body" idx="1"/>
          </p:nvPr>
        </p:nvSpPr>
        <p:spPr>
          <a:xfrm>
            <a:off x="6574359" y="651551"/>
            <a:ext cx="5163200" cy="4724400"/>
          </a:xfrm>
          <a:prstGeom prst="rect">
            <a:avLst/>
          </a:prstGeom>
          <a:solidFill>
            <a:srgbClr val="191919">
              <a:alpha val="74117"/>
            </a:srgbClr>
          </a:solidFill>
          <a:ln>
            <a:noFill/>
          </a:ln>
        </p:spPr>
        <p:txBody>
          <a:bodyPr spcFirstLastPara="1" wrap="square" lIns="365750" tIns="182875" rIns="91425" bIns="182875" anchor="t" anchorCtr="0">
            <a:noAutofit/>
          </a:bodyPr>
          <a:lstStyle>
            <a:lvl1pPr marL="609585" lvl="0" indent="-440256" algn="l">
              <a:lnSpc>
                <a:spcPct val="115000"/>
              </a:lnSpc>
              <a:spcBef>
                <a:spcPts val="0"/>
              </a:spcBef>
              <a:spcAft>
                <a:spcPts val="0"/>
              </a:spcAft>
              <a:buClr>
                <a:schemeClr val="lt1"/>
              </a:buClr>
              <a:buSzPts val="1600"/>
              <a:buChar char="●"/>
              <a:defRPr sz="2133" b="1">
                <a:solidFill>
                  <a:schemeClr val="lt1"/>
                </a:solidFill>
              </a:defRPr>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203" name="Google Shape;203;p32"/>
          <p:cNvSpPr txBox="1"/>
          <p:nvPr/>
        </p:nvSpPr>
        <p:spPr>
          <a:xfrm>
            <a:off x="5869971" y="-300621"/>
            <a:ext cx="1492000" cy="1047200"/>
          </a:xfrm>
          <a:prstGeom prst="rect">
            <a:avLst/>
          </a:prstGeom>
          <a:noFill/>
          <a:ln>
            <a:noFill/>
          </a:ln>
        </p:spPr>
        <p:txBody>
          <a:bodyPr spcFirstLastPara="1" wrap="square" lIns="121900" tIns="121900" rIns="121900" bIns="121900" anchor="t" anchorCtr="0">
            <a:noAutofit/>
          </a:bodyPr>
          <a:lstStyle/>
          <a:p>
            <a:pPr marL="0" marR="0" lvl="0" indent="0" algn="l" rtl="0">
              <a:lnSpc>
                <a:spcPct val="100000"/>
              </a:lnSpc>
              <a:spcBef>
                <a:spcPts val="0"/>
              </a:spcBef>
              <a:spcAft>
                <a:spcPts val="0"/>
              </a:spcAft>
              <a:buClr>
                <a:srgbClr val="000000"/>
              </a:buClr>
              <a:buSzPts val="15000"/>
              <a:buFont typeface="Arial"/>
              <a:buNone/>
            </a:pPr>
            <a:r>
              <a:rPr lang="en" sz="20000" b="1" i="0" u="none" strike="noStrike" cap="none">
                <a:solidFill>
                  <a:schemeClr val="lt2"/>
                </a:solidFill>
                <a:latin typeface="Arial"/>
                <a:ea typeface="Arial"/>
                <a:cs typeface="Arial"/>
                <a:sym typeface="Arial"/>
              </a:rPr>
              <a:t>“</a:t>
            </a:r>
            <a:endParaRPr sz="20000" b="1" i="0" u="none" strike="noStrike" cap="none">
              <a:solidFill>
                <a:schemeClr val="lt2"/>
              </a:solidFill>
              <a:latin typeface="Arial"/>
              <a:ea typeface="Arial"/>
              <a:cs typeface="Arial"/>
              <a:sym typeface="Arial"/>
            </a:endParaRPr>
          </a:p>
        </p:txBody>
      </p:sp>
    </p:spTree>
    <p:extLst>
      <p:ext uri="{BB962C8B-B14F-4D97-AF65-F5344CB8AC3E}">
        <p14:creationId xmlns:p14="http://schemas.microsoft.com/office/powerpoint/2010/main" val="294727603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23: Title, text, 3 column, good for facts — white" preserve="1">
  <p:cSld name="23: Title, text, 3 column, good for facts — white">
    <p:spTree>
      <p:nvGrpSpPr>
        <p:cNvPr id="1" name="Shape 204"/>
        <p:cNvGrpSpPr/>
        <p:nvPr/>
      </p:nvGrpSpPr>
      <p:grpSpPr>
        <a:xfrm>
          <a:off x="0" y="0"/>
          <a:ext cx="0" cy="0"/>
          <a:chOff x="0" y="0"/>
          <a:chExt cx="0" cy="0"/>
        </a:xfrm>
      </p:grpSpPr>
      <p:sp>
        <p:nvSpPr>
          <p:cNvPr id="205" name="Google Shape;205;p33"/>
          <p:cNvSpPr txBox="1">
            <a:spLocks noGrp="1"/>
          </p:cNvSpPr>
          <p:nvPr>
            <p:ph type="title"/>
          </p:nvPr>
        </p:nvSpPr>
        <p:spPr>
          <a:xfrm>
            <a:off x="560833" y="2295000"/>
            <a:ext cx="2782400" cy="477200"/>
          </a:xfrm>
          <a:prstGeom prst="rect">
            <a:avLst/>
          </a:prstGeom>
          <a:solidFill>
            <a:schemeClr val="lt1"/>
          </a:solid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115000"/>
              </a:lnSpc>
              <a:spcBef>
                <a:spcPts val="0"/>
              </a:spcBef>
              <a:spcAft>
                <a:spcPts val="0"/>
              </a:spcAft>
              <a:buSzPts val="2400"/>
              <a:buNone/>
              <a:defRPr sz="3200">
                <a:highlight>
                  <a:schemeClr val="accent1"/>
                </a:highlight>
              </a:defRPr>
            </a:lvl2pPr>
            <a:lvl3pPr lvl="2" algn="l">
              <a:lnSpc>
                <a:spcPct val="115000"/>
              </a:lnSpc>
              <a:spcBef>
                <a:spcPts val="1067"/>
              </a:spcBef>
              <a:spcAft>
                <a:spcPts val="0"/>
              </a:spcAft>
              <a:buSzPts val="2400"/>
              <a:buNone/>
              <a:defRPr sz="3200">
                <a:highlight>
                  <a:schemeClr val="accent1"/>
                </a:highlight>
              </a:defRPr>
            </a:lvl3pPr>
            <a:lvl4pPr lvl="3" algn="l">
              <a:lnSpc>
                <a:spcPct val="115000"/>
              </a:lnSpc>
              <a:spcBef>
                <a:spcPts val="1067"/>
              </a:spcBef>
              <a:spcAft>
                <a:spcPts val="0"/>
              </a:spcAft>
              <a:buSzPts val="2400"/>
              <a:buNone/>
              <a:defRPr sz="3200">
                <a:highlight>
                  <a:schemeClr val="accent1"/>
                </a:highlight>
              </a:defRPr>
            </a:lvl4pPr>
            <a:lvl5pPr lvl="4" algn="l">
              <a:lnSpc>
                <a:spcPct val="115000"/>
              </a:lnSpc>
              <a:spcBef>
                <a:spcPts val="1067"/>
              </a:spcBef>
              <a:spcAft>
                <a:spcPts val="0"/>
              </a:spcAft>
              <a:buSzPts val="2400"/>
              <a:buNone/>
              <a:defRPr sz="3200">
                <a:highlight>
                  <a:schemeClr val="accent1"/>
                </a:highlight>
              </a:defRPr>
            </a:lvl5pPr>
            <a:lvl6pPr lvl="5" algn="l">
              <a:lnSpc>
                <a:spcPct val="115000"/>
              </a:lnSpc>
              <a:spcBef>
                <a:spcPts val="1067"/>
              </a:spcBef>
              <a:spcAft>
                <a:spcPts val="0"/>
              </a:spcAft>
              <a:buSzPts val="2400"/>
              <a:buNone/>
              <a:defRPr sz="3200">
                <a:highlight>
                  <a:schemeClr val="accent1"/>
                </a:highlight>
              </a:defRPr>
            </a:lvl6pPr>
            <a:lvl7pPr lvl="6" algn="l">
              <a:lnSpc>
                <a:spcPct val="115000"/>
              </a:lnSpc>
              <a:spcBef>
                <a:spcPts val="1067"/>
              </a:spcBef>
              <a:spcAft>
                <a:spcPts val="0"/>
              </a:spcAft>
              <a:buSzPts val="2400"/>
              <a:buNone/>
              <a:defRPr sz="3200">
                <a:highlight>
                  <a:schemeClr val="accent1"/>
                </a:highlight>
              </a:defRPr>
            </a:lvl7pPr>
            <a:lvl8pPr lvl="7" algn="l">
              <a:lnSpc>
                <a:spcPct val="115000"/>
              </a:lnSpc>
              <a:spcBef>
                <a:spcPts val="1067"/>
              </a:spcBef>
              <a:spcAft>
                <a:spcPts val="0"/>
              </a:spcAft>
              <a:buSzPts val="2400"/>
              <a:buNone/>
              <a:defRPr sz="3200">
                <a:highlight>
                  <a:schemeClr val="accent1"/>
                </a:highlight>
              </a:defRPr>
            </a:lvl8pPr>
            <a:lvl9pPr lvl="8" algn="l">
              <a:lnSpc>
                <a:spcPct val="115000"/>
              </a:lnSpc>
              <a:spcBef>
                <a:spcPts val="1067"/>
              </a:spcBef>
              <a:spcAft>
                <a:spcPts val="1067"/>
              </a:spcAft>
              <a:buSzPts val="2400"/>
              <a:buNone/>
              <a:defRPr sz="3200">
                <a:highlight>
                  <a:schemeClr val="accent1"/>
                </a:highlight>
              </a:defRPr>
            </a:lvl9pPr>
          </a:lstStyle>
          <a:p>
            <a:endParaRPr/>
          </a:p>
        </p:txBody>
      </p:sp>
      <p:sp>
        <p:nvSpPr>
          <p:cNvPr id="206" name="Google Shape;206;p33"/>
          <p:cNvSpPr txBox="1">
            <a:spLocks noGrp="1"/>
          </p:cNvSpPr>
          <p:nvPr>
            <p:ph type="body" idx="1"/>
          </p:nvPr>
        </p:nvSpPr>
        <p:spPr>
          <a:xfrm>
            <a:off x="560833" y="2952633"/>
            <a:ext cx="2782400" cy="34848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07" name="Google Shape;207;p33"/>
          <p:cNvSpPr txBox="1">
            <a:spLocks noGrp="1"/>
          </p:cNvSpPr>
          <p:nvPr>
            <p:ph type="title" idx="2"/>
          </p:nvPr>
        </p:nvSpPr>
        <p:spPr>
          <a:xfrm>
            <a:off x="8393600" y="2295000"/>
            <a:ext cx="2782400" cy="477200"/>
          </a:xfrm>
          <a:prstGeom prst="rect">
            <a:avLst/>
          </a:prstGeom>
          <a:solidFill>
            <a:schemeClr val="lt1"/>
          </a:solid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115000"/>
              </a:lnSpc>
              <a:spcBef>
                <a:spcPts val="0"/>
              </a:spcBef>
              <a:spcAft>
                <a:spcPts val="0"/>
              </a:spcAft>
              <a:buSzPts val="2400"/>
              <a:buNone/>
              <a:defRPr sz="3200">
                <a:highlight>
                  <a:schemeClr val="accent1"/>
                </a:highlight>
              </a:defRPr>
            </a:lvl2pPr>
            <a:lvl3pPr lvl="2" algn="l">
              <a:lnSpc>
                <a:spcPct val="115000"/>
              </a:lnSpc>
              <a:spcBef>
                <a:spcPts val="1067"/>
              </a:spcBef>
              <a:spcAft>
                <a:spcPts val="0"/>
              </a:spcAft>
              <a:buSzPts val="2400"/>
              <a:buNone/>
              <a:defRPr sz="3200">
                <a:highlight>
                  <a:schemeClr val="accent1"/>
                </a:highlight>
              </a:defRPr>
            </a:lvl3pPr>
            <a:lvl4pPr lvl="3" algn="l">
              <a:lnSpc>
                <a:spcPct val="115000"/>
              </a:lnSpc>
              <a:spcBef>
                <a:spcPts val="1067"/>
              </a:spcBef>
              <a:spcAft>
                <a:spcPts val="0"/>
              </a:spcAft>
              <a:buSzPts val="2400"/>
              <a:buNone/>
              <a:defRPr sz="3200">
                <a:highlight>
                  <a:schemeClr val="accent1"/>
                </a:highlight>
              </a:defRPr>
            </a:lvl4pPr>
            <a:lvl5pPr lvl="4" algn="l">
              <a:lnSpc>
                <a:spcPct val="115000"/>
              </a:lnSpc>
              <a:spcBef>
                <a:spcPts val="1067"/>
              </a:spcBef>
              <a:spcAft>
                <a:spcPts val="0"/>
              </a:spcAft>
              <a:buSzPts val="2400"/>
              <a:buNone/>
              <a:defRPr sz="3200">
                <a:highlight>
                  <a:schemeClr val="accent1"/>
                </a:highlight>
              </a:defRPr>
            </a:lvl5pPr>
            <a:lvl6pPr lvl="5" algn="l">
              <a:lnSpc>
                <a:spcPct val="115000"/>
              </a:lnSpc>
              <a:spcBef>
                <a:spcPts val="1067"/>
              </a:spcBef>
              <a:spcAft>
                <a:spcPts val="0"/>
              </a:spcAft>
              <a:buSzPts val="2400"/>
              <a:buNone/>
              <a:defRPr sz="3200">
                <a:highlight>
                  <a:schemeClr val="accent1"/>
                </a:highlight>
              </a:defRPr>
            </a:lvl6pPr>
            <a:lvl7pPr lvl="6" algn="l">
              <a:lnSpc>
                <a:spcPct val="115000"/>
              </a:lnSpc>
              <a:spcBef>
                <a:spcPts val="1067"/>
              </a:spcBef>
              <a:spcAft>
                <a:spcPts val="0"/>
              </a:spcAft>
              <a:buSzPts val="2400"/>
              <a:buNone/>
              <a:defRPr sz="3200">
                <a:highlight>
                  <a:schemeClr val="accent1"/>
                </a:highlight>
              </a:defRPr>
            </a:lvl7pPr>
            <a:lvl8pPr lvl="7" algn="l">
              <a:lnSpc>
                <a:spcPct val="115000"/>
              </a:lnSpc>
              <a:spcBef>
                <a:spcPts val="1067"/>
              </a:spcBef>
              <a:spcAft>
                <a:spcPts val="0"/>
              </a:spcAft>
              <a:buSzPts val="2400"/>
              <a:buNone/>
              <a:defRPr sz="3200">
                <a:highlight>
                  <a:schemeClr val="accent1"/>
                </a:highlight>
              </a:defRPr>
            </a:lvl8pPr>
            <a:lvl9pPr lvl="8" algn="l">
              <a:lnSpc>
                <a:spcPct val="115000"/>
              </a:lnSpc>
              <a:spcBef>
                <a:spcPts val="1067"/>
              </a:spcBef>
              <a:spcAft>
                <a:spcPts val="1067"/>
              </a:spcAft>
              <a:buSzPts val="2400"/>
              <a:buNone/>
              <a:defRPr sz="3200">
                <a:highlight>
                  <a:schemeClr val="accent1"/>
                </a:highlight>
              </a:defRPr>
            </a:lvl9pPr>
          </a:lstStyle>
          <a:p>
            <a:endParaRPr/>
          </a:p>
        </p:txBody>
      </p:sp>
      <p:sp>
        <p:nvSpPr>
          <p:cNvPr id="208" name="Google Shape;208;p33"/>
          <p:cNvSpPr txBox="1">
            <a:spLocks noGrp="1"/>
          </p:cNvSpPr>
          <p:nvPr>
            <p:ph type="body" idx="3"/>
          </p:nvPr>
        </p:nvSpPr>
        <p:spPr>
          <a:xfrm>
            <a:off x="8409900" y="2952633"/>
            <a:ext cx="2782400" cy="34848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09" name="Google Shape;209;p33"/>
          <p:cNvSpPr txBox="1">
            <a:spLocks noGrp="1"/>
          </p:cNvSpPr>
          <p:nvPr>
            <p:ph type="title" idx="4"/>
          </p:nvPr>
        </p:nvSpPr>
        <p:spPr>
          <a:xfrm>
            <a:off x="4477235" y="2295000"/>
            <a:ext cx="2782400" cy="477200"/>
          </a:xfrm>
          <a:prstGeom prst="rect">
            <a:avLst/>
          </a:prstGeom>
          <a:solidFill>
            <a:schemeClr val="lt1"/>
          </a:solid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115000"/>
              </a:lnSpc>
              <a:spcBef>
                <a:spcPts val="0"/>
              </a:spcBef>
              <a:spcAft>
                <a:spcPts val="0"/>
              </a:spcAft>
              <a:buSzPts val="2400"/>
              <a:buNone/>
              <a:defRPr sz="3200">
                <a:highlight>
                  <a:schemeClr val="accent1"/>
                </a:highlight>
              </a:defRPr>
            </a:lvl2pPr>
            <a:lvl3pPr lvl="2" algn="l">
              <a:lnSpc>
                <a:spcPct val="115000"/>
              </a:lnSpc>
              <a:spcBef>
                <a:spcPts val="1067"/>
              </a:spcBef>
              <a:spcAft>
                <a:spcPts val="0"/>
              </a:spcAft>
              <a:buSzPts val="2400"/>
              <a:buNone/>
              <a:defRPr sz="3200">
                <a:highlight>
                  <a:schemeClr val="accent1"/>
                </a:highlight>
              </a:defRPr>
            </a:lvl3pPr>
            <a:lvl4pPr lvl="3" algn="l">
              <a:lnSpc>
                <a:spcPct val="115000"/>
              </a:lnSpc>
              <a:spcBef>
                <a:spcPts val="1067"/>
              </a:spcBef>
              <a:spcAft>
                <a:spcPts val="0"/>
              </a:spcAft>
              <a:buSzPts val="2400"/>
              <a:buNone/>
              <a:defRPr sz="3200">
                <a:highlight>
                  <a:schemeClr val="accent1"/>
                </a:highlight>
              </a:defRPr>
            </a:lvl4pPr>
            <a:lvl5pPr lvl="4" algn="l">
              <a:lnSpc>
                <a:spcPct val="115000"/>
              </a:lnSpc>
              <a:spcBef>
                <a:spcPts val="1067"/>
              </a:spcBef>
              <a:spcAft>
                <a:spcPts val="0"/>
              </a:spcAft>
              <a:buSzPts val="2400"/>
              <a:buNone/>
              <a:defRPr sz="3200">
                <a:highlight>
                  <a:schemeClr val="accent1"/>
                </a:highlight>
              </a:defRPr>
            </a:lvl5pPr>
            <a:lvl6pPr lvl="5" algn="l">
              <a:lnSpc>
                <a:spcPct val="115000"/>
              </a:lnSpc>
              <a:spcBef>
                <a:spcPts val="1067"/>
              </a:spcBef>
              <a:spcAft>
                <a:spcPts val="0"/>
              </a:spcAft>
              <a:buSzPts val="2400"/>
              <a:buNone/>
              <a:defRPr sz="3200">
                <a:highlight>
                  <a:schemeClr val="accent1"/>
                </a:highlight>
              </a:defRPr>
            </a:lvl6pPr>
            <a:lvl7pPr lvl="6" algn="l">
              <a:lnSpc>
                <a:spcPct val="115000"/>
              </a:lnSpc>
              <a:spcBef>
                <a:spcPts val="1067"/>
              </a:spcBef>
              <a:spcAft>
                <a:spcPts val="0"/>
              </a:spcAft>
              <a:buSzPts val="2400"/>
              <a:buNone/>
              <a:defRPr sz="3200">
                <a:highlight>
                  <a:schemeClr val="accent1"/>
                </a:highlight>
              </a:defRPr>
            </a:lvl7pPr>
            <a:lvl8pPr lvl="7" algn="l">
              <a:lnSpc>
                <a:spcPct val="115000"/>
              </a:lnSpc>
              <a:spcBef>
                <a:spcPts val="1067"/>
              </a:spcBef>
              <a:spcAft>
                <a:spcPts val="0"/>
              </a:spcAft>
              <a:buSzPts val="2400"/>
              <a:buNone/>
              <a:defRPr sz="3200">
                <a:highlight>
                  <a:schemeClr val="accent1"/>
                </a:highlight>
              </a:defRPr>
            </a:lvl8pPr>
            <a:lvl9pPr lvl="8" algn="l">
              <a:lnSpc>
                <a:spcPct val="115000"/>
              </a:lnSpc>
              <a:spcBef>
                <a:spcPts val="1067"/>
              </a:spcBef>
              <a:spcAft>
                <a:spcPts val="1067"/>
              </a:spcAft>
              <a:buSzPts val="2400"/>
              <a:buNone/>
              <a:defRPr sz="3200">
                <a:highlight>
                  <a:schemeClr val="accent1"/>
                </a:highlight>
              </a:defRPr>
            </a:lvl9pPr>
          </a:lstStyle>
          <a:p>
            <a:endParaRPr/>
          </a:p>
        </p:txBody>
      </p:sp>
      <p:sp>
        <p:nvSpPr>
          <p:cNvPr id="210" name="Google Shape;210;p33"/>
          <p:cNvSpPr txBox="1">
            <a:spLocks noGrp="1"/>
          </p:cNvSpPr>
          <p:nvPr>
            <p:ph type="body" idx="5"/>
          </p:nvPr>
        </p:nvSpPr>
        <p:spPr>
          <a:xfrm>
            <a:off x="4486600" y="3020365"/>
            <a:ext cx="2782400" cy="34172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11" name="Google Shape;211;p33"/>
          <p:cNvSpPr txBox="1">
            <a:spLocks noGrp="1"/>
          </p:cNvSpPr>
          <p:nvPr>
            <p:ph type="title" idx="6"/>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Tree>
    <p:extLst>
      <p:ext uri="{BB962C8B-B14F-4D97-AF65-F5344CB8AC3E}">
        <p14:creationId xmlns:p14="http://schemas.microsoft.com/office/powerpoint/2010/main" val="84566651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3: Title, text, 3 column, good for facts — black" preserve="1">
  <p:cSld name="23: Title, text, 3 column, good for facts — black">
    <p:bg>
      <p:bgPr>
        <a:solidFill>
          <a:schemeClr val="dk1"/>
        </a:solidFill>
        <a:effectLst/>
      </p:bgPr>
    </p:bg>
    <p:spTree>
      <p:nvGrpSpPr>
        <p:cNvPr id="1" name="Shape 212"/>
        <p:cNvGrpSpPr/>
        <p:nvPr/>
      </p:nvGrpSpPr>
      <p:grpSpPr>
        <a:xfrm>
          <a:off x="0" y="0"/>
          <a:ext cx="0" cy="0"/>
          <a:chOff x="0" y="0"/>
          <a:chExt cx="0" cy="0"/>
        </a:xfrm>
      </p:grpSpPr>
      <p:sp>
        <p:nvSpPr>
          <p:cNvPr id="213" name="Google Shape;213;p34"/>
          <p:cNvSpPr txBox="1">
            <a:spLocks noGrp="1"/>
          </p:cNvSpPr>
          <p:nvPr>
            <p:ph type="title"/>
          </p:nvPr>
        </p:nvSpPr>
        <p:spPr>
          <a:xfrm>
            <a:off x="560833" y="2294967"/>
            <a:ext cx="3202000" cy="1872000"/>
          </a:xfrm>
          <a:prstGeom prst="rect">
            <a:avLst/>
          </a:prstGeom>
          <a:solidFill>
            <a:schemeClr val="lt1"/>
          </a:solidFill>
          <a:ln>
            <a:noFill/>
          </a:ln>
        </p:spPr>
        <p:txBody>
          <a:bodyPr spcFirstLastPara="1" wrap="square" lIns="91425" tIns="91425" rIns="91425" bIns="91425"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115000"/>
              </a:lnSpc>
              <a:spcBef>
                <a:spcPts val="0"/>
              </a:spcBef>
              <a:spcAft>
                <a:spcPts val="0"/>
              </a:spcAft>
              <a:buSzPts val="2400"/>
              <a:buNone/>
              <a:defRPr sz="3200">
                <a:highlight>
                  <a:schemeClr val="accent1"/>
                </a:highlight>
              </a:defRPr>
            </a:lvl2pPr>
            <a:lvl3pPr lvl="2" algn="l">
              <a:lnSpc>
                <a:spcPct val="115000"/>
              </a:lnSpc>
              <a:spcBef>
                <a:spcPts val="1067"/>
              </a:spcBef>
              <a:spcAft>
                <a:spcPts val="0"/>
              </a:spcAft>
              <a:buSzPts val="2400"/>
              <a:buNone/>
              <a:defRPr sz="3200">
                <a:highlight>
                  <a:schemeClr val="accent1"/>
                </a:highlight>
              </a:defRPr>
            </a:lvl3pPr>
            <a:lvl4pPr lvl="3" algn="l">
              <a:lnSpc>
                <a:spcPct val="115000"/>
              </a:lnSpc>
              <a:spcBef>
                <a:spcPts val="1067"/>
              </a:spcBef>
              <a:spcAft>
                <a:spcPts val="0"/>
              </a:spcAft>
              <a:buSzPts val="2400"/>
              <a:buNone/>
              <a:defRPr sz="3200">
                <a:highlight>
                  <a:schemeClr val="accent1"/>
                </a:highlight>
              </a:defRPr>
            </a:lvl4pPr>
            <a:lvl5pPr lvl="4" algn="l">
              <a:lnSpc>
                <a:spcPct val="115000"/>
              </a:lnSpc>
              <a:spcBef>
                <a:spcPts val="1067"/>
              </a:spcBef>
              <a:spcAft>
                <a:spcPts val="0"/>
              </a:spcAft>
              <a:buSzPts val="2400"/>
              <a:buNone/>
              <a:defRPr sz="3200">
                <a:highlight>
                  <a:schemeClr val="accent1"/>
                </a:highlight>
              </a:defRPr>
            </a:lvl5pPr>
            <a:lvl6pPr lvl="5" algn="l">
              <a:lnSpc>
                <a:spcPct val="115000"/>
              </a:lnSpc>
              <a:spcBef>
                <a:spcPts val="1067"/>
              </a:spcBef>
              <a:spcAft>
                <a:spcPts val="0"/>
              </a:spcAft>
              <a:buSzPts val="2400"/>
              <a:buNone/>
              <a:defRPr sz="3200">
                <a:highlight>
                  <a:schemeClr val="accent1"/>
                </a:highlight>
              </a:defRPr>
            </a:lvl6pPr>
            <a:lvl7pPr lvl="6" algn="l">
              <a:lnSpc>
                <a:spcPct val="115000"/>
              </a:lnSpc>
              <a:spcBef>
                <a:spcPts val="1067"/>
              </a:spcBef>
              <a:spcAft>
                <a:spcPts val="0"/>
              </a:spcAft>
              <a:buSzPts val="2400"/>
              <a:buNone/>
              <a:defRPr sz="3200">
                <a:highlight>
                  <a:schemeClr val="accent1"/>
                </a:highlight>
              </a:defRPr>
            </a:lvl7pPr>
            <a:lvl8pPr lvl="7" algn="l">
              <a:lnSpc>
                <a:spcPct val="115000"/>
              </a:lnSpc>
              <a:spcBef>
                <a:spcPts val="1067"/>
              </a:spcBef>
              <a:spcAft>
                <a:spcPts val="0"/>
              </a:spcAft>
              <a:buSzPts val="2400"/>
              <a:buNone/>
              <a:defRPr sz="3200">
                <a:highlight>
                  <a:schemeClr val="accent1"/>
                </a:highlight>
              </a:defRPr>
            </a:lvl8pPr>
            <a:lvl9pPr lvl="8" algn="l">
              <a:lnSpc>
                <a:spcPct val="115000"/>
              </a:lnSpc>
              <a:spcBef>
                <a:spcPts val="1067"/>
              </a:spcBef>
              <a:spcAft>
                <a:spcPts val="1067"/>
              </a:spcAft>
              <a:buSzPts val="2400"/>
              <a:buNone/>
              <a:defRPr sz="3200">
                <a:highlight>
                  <a:schemeClr val="accent1"/>
                </a:highlight>
              </a:defRPr>
            </a:lvl9pPr>
          </a:lstStyle>
          <a:p>
            <a:endParaRPr/>
          </a:p>
        </p:txBody>
      </p:sp>
      <p:sp>
        <p:nvSpPr>
          <p:cNvPr id="214" name="Google Shape;214;p34"/>
          <p:cNvSpPr txBox="1">
            <a:spLocks noGrp="1"/>
          </p:cNvSpPr>
          <p:nvPr>
            <p:ph type="body" idx="1"/>
          </p:nvPr>
        </p:nvSpPr>
        <p:spPr>
          <a:xfrm>
            <a:off x="560833" y="2952633"/>
            <a:ext cx="3228000" cy="1190800"/>
          </a:xfrm>
          <a:prstGeom prst="rect">
            <a:avLst/>
          </a:prstGeom>
          <a:noFill/>
          <a:ln>
            <a:noFill/>
          </a:ln>
        </p:spPr>
        <p:txBody>
          <a:bodyPr spcFirstLastPara="1" wrap="square" lIns="9142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15" name="Google Shape;215;p34"/>
          <p:cNvSpPr txBox="1">
            <a:spLocks noGrp="1"/>
          </p:cNvSpPr>
          <p:nvPr>
            <p:ph type="title" idx="2"/>
          </p:nvPr>
        </p:nvSpPr>
        <p:spPr>
          <a:xfrm>
            <a:off x="8393600" y="2294967"/>
            <a:ext cx="3202000" cy="1872000"/>
          </a:xfrm>
          <a:prstGeom prst="rect">
            <a:avLst/>
          </a:prstGeom>
          <a:solidFill>
            <a:schemeClr val="lt1"/>
          </a:solidFill>
          <a:ln>
            <a:noFill/>
          </a:ln>
        </p:spPr>
        <p:txBody>
          <a:bodyPr spcFirstLastPara="1" wrap="square" lIns="91425" tIns="91425" rIns="91425" bIns="91425"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115000"/>
              </a:lnSpc>
              <a:spcBef>
                <a:spcPts val="0"/>
              </a:spcBef>
              <a:spcAft>
                <a:spcPts val="0"/>
              </a:spcAft>
              <a:buSzPts val="2400"/>
              <a:buNone/>
              <a:defRPr sz="3200">
                <a:highlight>
                  <a:schemeClr val="accent1"/>
                </a:highlight>
              </a:defRPr>
            </a:lvl2pPr>
            <a:lvl3pPr lvl="2" algn="l">
              <a:lnSpc>
                <a:spcPct val="115000"/>
              </a:lnSpc>
              <a:spcBef>
                <a:spcPts val="1067"/>
              </a:spcBef>
              <a:spcAft>
                <a:spcPts val="0"/>
              </a:spcAft>
              <a:buSzPts val="2400"/>
              <a:buNone/>
              <a:defRPr sz="3200">
                <a:highlight>
                  <a:schemeClr val="accent1"/>
                </a:highlight>
              </a:defRPr>
            </a:lvl3pPr>
            <a:lvl4pPr lvl="3" algn="l">
              <a:lnSpc>
                <a:spcPct val="115000"/>
              </a:lnSpc>
              <a:spcBef>
                <a:spcPts val="1067"/>
              </a:spcBef>
              <a:spcAft>
                <a:spcPts val="0"/>
              </a:spcAft>
              <a:buSzPts val="2400"/>
              <a:buNone/>
              <a:defRPr sz="3200">
                <a:highlight>
                  <a:schemeClr val="accent1"/>
                </a:highlight>
              </a:defRPr>
            </a:lvl4pPr>
            <a:lvl5pPr lvl="4" algn="l">
              <a:lnSpc>
                <a:spcPct val="115000"/>
              </a:lnSpc>
              <a:spcBef>
                <a:spcPts val="1067"/>
              </a:spcBef>
              <a:spcAft>
                <a:spcPts val="0"/>
              </a:spcAft>
              <a:buSzPts val="2400"/>
              <a:buNone/>
              <a:defRPr sz="3200">
                <a:highlight>
                  <a:schemeClr val="accent1"/>
                </a:highlight>
              </a:defRPr>
            </a:lvl5pPr>
            <a:lvl6pPr lvl="5" algn="l">
              <a:lnSpc>
                <a:spcPct val="115000"/>
              </a:lnSpc>
              <a:spcBef>
                <a:spcPts val="1067"/>
              </a:spcBef>
              <a:spcAft>
                <a:spcPts val="0"/>
              </a:spcAft>
              <a:buSzPts val="2400"/>
              <a:buNone/>
              <a:defRPr sz="3200">
                <a:highlight>
                  <a:schemeClr val="accent1"/>
                </a:highlight>
              </a:defRPr>
            </a:lvl6pPr>
            <a:lvl7pPr lvl="6" algn="l">
              <a:lnSpc>
                <a:spcPct val="115000"/>
              </a:lnSpc>
              <a:spcBef>
                <a:spcPts val="1067"/>
              </a:spcBef>
              <a:spcAft>
                <a:spcPts val="0"/>
              </a:spcAft>
              <a:buSzPts val="2400"/>
              <a:buNone/>
              <a:defRPr sz="3200">
                <a:highlight>
                  <a:schemeClr val="accent1"/>
                </a:highlight>
              </a:defRPr>
            </a:lvl7pPr>
            <a:lvl8pPr lvl="7" algn="l">
              <a:lnSpc>
                <a:spcPct val="115000"/>
              </a:lnSpc>
              <a:spcBef>
                <a:spcPts val="1067"/>
              </a:spcBef>
              <a:spcAft>
                <a:spcPts val="0"/>
              </a:spcAft>
              <a:buSzPts val="2400"/>
              <a:buNone/>
              <a:defRPr sz="3200">
                <a:highlight>
                  <a:schemeClr val="accent1"/>
                </a:highlight>
              </a:defRPr>
            </a:lvl8pPr>
            <a:lvl9pPr lvl="8" algn="l">
              <a:lnSpc>
                <a:spcPct val="115000"/>
              </a:lnSpc>
              <a:spcBef>
                <a:spcPts val="1067"/>
              </a:spcBef>
              <a:spcAft>
                <a:spcPts val="1067"/>
              </a:spcAft>
              <a:buSzPts val="2400"/>
              <a:buNone/>
              <a:defRPr sz="3200">
                <a:highlight>
                  <a:schemeClr val="accent1"/>
                </a:highlight>
              </a:defRPr>
            </a:lvl9pPr>
          </a:lstStyle>
          <a:p>
            <a:endParaRPr/>
          </a:p>
        </p:txBody>
      </p:sp>
      <p:sp>
        <p:nvSpPr>
          <p:cNvPr id="216" name="Google Shape;216;p34"/>
          <p:cNvSpPr txBox="1">
            <a:spLocks noGrp="1"/>
          </p:cNvSpPr>
          <p:nvPr>
            <p:ph type="body" idx="3"/>
          </p:nvPr>
        </p:nvSpPr>
        <p:spPr>
          <a:xfrm>
            <a:off x="8409900" y="2952633"/>
            <a:ext cx="3202000" cy="1190800"/>
          </a:xfrm>
          <a:prstGeom prst="rect">
            <a:avLst/>
          </a:prstGeom>
          <a:noFill/>
          <a:ln>
            <a:noFill/>
          </a:ln>
        </p:spPr>
        <p:txBody>
          <a:bodyPr spcFirstLastPara="1" wrap="square" lIns="9142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17" name="Google Shape;217;p34"/>
          <p:cNvSpPr txBox="1">
            <a:spLocks noGrp="1"/>
          </p:cNvSpPr>
          <p:nvPr>
            <p:ph type="title" idx="4"/>
          </p:nvPr>
        </p:nvSpPr>
        <p:spPr>
          <a:xfrm>
            <a:off x="4477233" y="2294967"/>
            <a:ext cx="3228000" cy="1872000"/>
          </a:xfrm>
          <a:prstGeom prst="rect">
            <a:avLst/>
          </a:prstGeom>
          <a:solidFill>
            <a:schemeClr val="lt1"/>
          </a:solidFill>
          <a:ln>
            <a:noFill/>
          </a:ln>
        </p:spPr>
        <p:txBody>
          <a:bodyPr spcFirstLastPara="1" wrap="square" lIns="91425" tIns="91425" rIns="91425" bIns="91425"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115000"/>
              </a:lnSpc>
              <a:spcBef>
                <a:spcPts val="0"/>
              </a:spcBef>
              <a:spcAft>
                <a:spcPts val="0"/>
              </a:spcAft>
              <a:buSzPts val="2400"/>
              <a:buNone/>
              <a:defRPr sz="3200">
                <a:highlight>
                  <a:schemeClr val="accent1"/>
                </a:highlight>
              </a:defRPr>
            </a:lvl2pPr>
            <a:lvl3pPr lvl="2" algn="l">
              <a:lnSpc>
                <a:spcPct val="115000"/>
              </a:lnSpc>
              <a:spcBef>
                <a:spcPts val="1067"/>
              </a:spcBef>
              <a:spcAft>
                <a:spcPts val="0"/>
              </a:spcAft>
              <a:buSzPts val="2400"/>
              <a:buNone/>
              <a:defRPr sz="3200">
                <a:highlight>
                  <a:schemeClr val="accent1"/>
                </a:highlight>
              </a:defRPr>
            </a:lvl3pPr>
            <a:lvl4pPr lvl="3" algn="l">
              <a:lnSpc>
                <a:spcPct val="115000"/>
              </a:lnSpc>
              <a:spcBef>
                <a:spcPts val="1067"/>
              </a:spcBef>
              <a:spcAft>
                <a:spcPts val="0"/>
              </a:spcAft>
              <a:buSzPts val="2400"/>
              <a:buNone/>
              <a:defRPr sz="3200">
                <a:highlight>
                  <a:schemeClr val="accent1"/>
                </a:highlight>
              </a:defRPr>
            </a:lvl4pPr>
            <a:lvl5pPr lvl="4" algn="l">
              <a:lnSpc>
                <a:spcPct val="115000"/>
              </a:lnSpc>
              <a:spcBef>
                <a:spcPts val="1067"/>
              </a:spcBef>
              <a:spcAft>
                <a:spcPts val="0"/>
              </a:spcAft>
              <a:buSzPts val="2400"/>
              <a:buNone/>
              <a:defRPr sz="3200">
                <a:highlight>
                  <a:schemeClr val="accent1"/>
                </a:highlight>
              </a:defRPr>
            </a:lvl5pPr>
            <a:lvl6pPr lvl="5" algn="l">
              <a:lnSpc>
                <a:spcPct val="115000"/>
              </a:lnSpc>
              <a:spcBef>
                <a:spcPts val="1067"/>
              </a:spcBef>
              <a:spcAft>
                <a:spcPts val="0"/>
              </a:spcAft>
              <a:buSzPts val="2400"/>
              <a:buNone/>
              <a:defRPr sz="3200">
                <a:highlight>
                  <a:schemeClr val="accent1"/>
                </a:highlight>
              </a:defRPr>
            </a:lvl6pPr>
            <a:lvl7pPr lvl="6" algn="l">
              <a:lnSpc>
                <a:spcPct val="115000"/>
              </a:lnSpc>
              <a:spcBef>
                <a:spcPts val="1067"/>
              </a:spcBef>
              <a:spcAft>
                <a:spcPts val="0"/>
              </a:spcAft>
              <a:buSzPts val="2400"/>
              <a:buNone/>
              <a:defRPr sz="3200">
                <a:highlight>
                  <a:schemeClr val="accent1"/>
                </a:highlight>
              </a:defRPr>
            </a:lvl7pPr>
            <a:lvl8pPr lvl="7" algn="l">
              <a:lnSpc>
                <a:spcPct val="115000"/>
              </a:lnSpc>
              <a:spcBef>
                <a:spcPts val="1067"/>
              </a:spcBef>
              <a:spcAft>
                <a:spcPts val="0"/>
              </a:spcAft>
              <a:buSzPts val="2400"/>
              <a:buNone/>
              <a:defRPr sz="3200">
                <a:highlight>
                  <a:schemeClr val="accent1"/>
                </a:highlight>
              </a:defRPr>
            </a:lvl8pPr>
            <a:lvl9pPr lvl="8" algn="l">
              <a:lnSpc>
                <a:spcPct val="115000"/>
              </a:lnSpc>
              <a:spcBef>
                <a:spcPts val="1067"/>
              </a:spcBef>
              <a:spcAft>
                <a:spcPts val="1067"/>
              </a:spcAft>
              <a:buSzPts val="2400"/>
              <a:buNone/>
              <a:defRPr sz="3200">
                <a:highlight>
                  <a:schemeClr val="accent1"/>
                </a:highlight>
              </a:defRPr>
            </a:lvl9pPr>
          </a:lstStyle>
          <a:p>
            <a:endParaRPr/>
          </a:p>
        </p:txBody>
      </p:sp>
      <p:sp>
        <p:nvSpPr>
          <p:cNvPr id="218" name="Google Shape;218;p34"/>
          <p:cNvSpPr txBox="1">
            <a:spLocks noGrp="1"/>
          </p:cNvSpPr>
          <p:nvPr>
            <p:ph type="body" idx="5"/>
          </p:nvPr>
        </p:nvSpPr>
        <p:spPr>
          <a:xfrm>
            <a:off x="4486600" y="2976236"/>
            <a:ext cx="3202000" cy="1190800"/>
          </a:xfrm>
          <a:prstGeom prst="rect">
            <a:avLst/>
          </a:prstGeom>
          <a:noFill/>
          <a:ln>
            <a:noFill/>
          </a:ln>
        </p:spPr>
        <p:txBody>
          <a:bodyPr spcFirstLastPara="1" wrap="square" lIns="9142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19" name="Google Shape;219;p34"/>
          <p:cNvSpPr txBox="1">
            <a:spLocks noGrp="1"/>
          </p:cNvSpPr>
          <p:nvPr>
            <p:ph type="title" idx="6"/>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Tree>
    <p:extLst>
      <p:ext uri="{BB962C8B-B14F-4D97-AF65-F5344CB8AC3E}">
        <p14:creationId xmlns:p14="http://schemas.microsoft.com/office/powerpoint/2010/main" val="78893512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23: Title, text, 4 column, good for facts — black" preserve="1">
  <p:cSld name="23: Title, text, 4 column, good for facts — black">
    <p:bg>
      <p:bgPr>
        <a:solidFill>
          <a:schemeClr val="dk1"/>
        </a:solidFill>
        <a:effectLst/>
      </p:bgPr>
    </p:bg>
    <p:spTree>
      <p:nvGrpSpPr>
        <p:cNvPr id="1" name="Shape 220"/>
        <p:cNvGrpSpPr/>
        <p:nvPr/>
      </p:nvGrpSpPr>
      <p:grpSpPr>
        <a:xfrm>
          <a:off x="0" y="0"/>
          <a:ext cx="0" cy="0"/>
          <a:chOff x="0" y="0"/>
          <a:chExt cx="0" cy="0"/>
        </a:xfrm>
      </p:grpSpPr>
      <p:sp>
        <p:nvSpPr>
          <p:cNvPr id="221" name="Google Shape;221;p35"/>
          <p:cNvSpPr txBox="1">
            <a:spLocks noGrp="1"/>
          </p:cNvSpPr>
          <p:nvPr>
            <p:ph type="title"/>
          </p:nvPr>
        </p:nvSpPr>
        <p:spPr>
          <a:xfrm>
            <a:off x="560833" y="2285667"/>
            <a:ext cx="2601200" cy="2254000"/>
          </a:xfrm>
          <a:prstGeom prst="rect">
            <a:avLst/>
          </a:prstGeom>
          <a:solidFill>
            <a:schemeClr val="lt1"/>
          </a:solidFill>
          <a:ln>
            <a:noFill/>
          </a:ln>
        </p:spPr>
        <p:txBody>
          <a:bodyPr spcFirstLastPara="1" wrap="square" lIns="182875" tIns="594350" rIns="91425" bIns="91425" anchor="t" anchorCtr="0">
            <a:noAutofit/>
          </a:bodyPr>
          <a:lstStyle>
            <a:lvl1pPr lvl="0" algn="l">
              <a:lnSpc>
                <a:spcPct val="90000"/>
              </a:lnSpc>
              <a:spcBef>
                <a:spcPts val="0"/>
              </a:spcBef>
              <a:spcAft>
                <a:spcPts val="0"/>
              </a:spcAft>
              <a:buSzPts val="1800"/>
              <a:buNone/>
              <a:defRPr sz="2400">
                <a:highlight>
                  <a:schemeClr val="accent1"/>
                </a:highlight>
              </a:defRPr>
            </a:lvl1pPr>
            <a:lvl2pPr lvl="1" algn="l">
              <a:lnSpc>
                <a:spcPct val="90000"/>
              </a:lnSpc>
              <a:spcBef>
                <a:spcPts val="0"/>
              </a:spcBef>
              <a:spcAft>
                <a:spcPts val="0"/>
              </a:spcAft>
              <a:buSzPts val="1800"/>
              <a:buNone/>
              <a:defRPr sz="2400">
                <a:highlight>
                  <a:schemeClr val="accent1"/>
                </a:highlight>
              </a:defRPr>
            </a:lvl2pPr>
            <a:lvl3pPr lvl="2" algn="l">
              <a:lnSpc>
                <a:spcPct val="90000"/>
              </a:lnSpc>
              <a:spcBef>
                <a:spcPts val="0"/>
              </a:spcBef>
              <a:spcAft>
                <a:spcPts val="0"/>
              </a:spcAft>
              <a:buSzPts val="1800"/>
              <a:buNone/>
              <a:defRPr sz="2400">
                <a:highlight>
                  <a:schemeClr val="accent1"/>
                </a:highlight>
              </a:defRPr>
            </a:lvl3pPr>
            <a:lvl4pPr lvl="3" algn="l">
              <a:lnSpc>
                <a:spcPct val="90000"/>
              </a:lnSpc>
              <a:spcBef>
                <a:spcPts val="0"/>
              </a:spcBef>
              <a:spcAft>
                <a:spcPts val="0"/>
              </a:spcAft>
              <a:buSzPts val="1800"/>
              <a:buNone/>
              <a:defRPr sz="2400">
                <a:highlight>
                  <a:schemeClr val="accent1"/>
                </a:highlight>
              </a:defRPr>
            </a:lvl4pPr>
            <a:lvl5pPr lvl="4" algn="l">
              <a:lnSpc>
                <a:spcPct val="90000"/>
              </a:lnSpc>
              <a:spcBef>
                <a:spcPts val="0"/>
              </a:spcBef>
              <a:spcAft>
                <a:spcPts val="0"/>
              </a:spcAft>
              <a:buSzPts val="1800"/>
              <a:buNone/>
              <a:defRPr sz="2400">
                <a:highlight>
                  <a:schemeClr val="accent1"/>
                </a:highlight>
              </a:defRPr>
            </a:lvl5pPr>
            <a:lvl6pPr lvl="5" algn="l">
              <a:lnSpc>
                <a:spcPct val="90000"/>
              </a:lnSpc>
              <a:spcBef>
                <a:spcPts val="0"/>
              </a:spcBef>
              <a:spcAft>
                <a:spcPts val="0"/>
              </a:spcAft>
              <a:buSzPts val="1800"/>
              <a:buNone/>
              <a:defRPr sz="2400">
                <a:highlight>
                  <a:schemeClr val="accent1"/>
                </a:highlight>
              </a:defRPr>
            </a:lvl6pPr>
            <a:lvl7pPr lvl="6" algn="l">
              <a:lnSpc>
                <a:spcPct val="90000"/>
              </a:lnSpc>
              <a:spcBef>
                <a:spcPts val="0"/>
              </a:spcBef>
              <a:spcAft>
                <a:spcPts val="0"/>
              </a:spcAft>
              <a:buSzPts val="1800"/>
              <a:buNone/>
              <a:defRPr sz="2400">
                <a:highlight>
                  <a:schemeClr val="accent1"/>
                </a:highlight>
              </a:defRPr>
            </a:lvl7pPr>
            <a:lvl8pPr lvl="7" algn="l">
              <a:lnSpc>
                <a:spcPct val="90000"/>
              </a:lnSpc>
              <a:spcBef>
                <a:spcPts val="0"/>
              </a:spcBef>
              <a:spcAft>
                <a:spcPts val="0"/>
              </a:spcAft>
              <a:buSzPts val="1800"/>
              <a:buNone/>
              <a:defRPr sz="2400">
                <a:highlight>
                  <a:schemeClr val="accent1"/>
                </a:highlight>
              </a:defRPr>
            </a:lvl8pPr>
            <a:lvl9pPr lvl="8" algn="l">
              <a:lnSpc>
                <a:spcPct val="90000"/>
              </a:lnSpc>
              <a:spcBef>
                <a:spcPts val="0"/>
              </a:spcBef>
              <a:spcAft>
                <a:spcPts val="0"/>
              </a:spcAft>
              <a:buSzPts val="1800"/>
              <a:buNone/>
              <a:defRPr sz="2400">
                <a:highlight>
                  <a:schemeClr val="accent1"/>
                </a:highlight>
              </a:defRPr>
            </a:lvl9pPr>
          </a:lstStyle>
          <a:p>
            <a:endParaRPr/>
          </a:p>
        </p:txBody>
      </p:sp>
      <p:sp>
        <p:nvSpPr>
          <p:cNvPr id="222" name="Google Shape;222;p35"/>
          <p:cNvSpPr txBox="1">
            <a:spLocks noGrp="1"/>
          </p:cNvSpPr>
          <p:nvPr>
            <p:ph type="body" idx="1"/>
          </p:nvPr>
        </p:nvSpPr>
        <p:spPr>
          <a:xfrm>
            <a:off x="560833" y="3604700"/>
            <a:ext cx="2601200" cy="934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1067"/>
              </a:spcBef>
              <a:spcAft>
                <a:spcPts val="0"/>
              </a:spcAft>
              <a:buSzPts val="1200"/>
              <a:buChar char="○"/>
              <a:defRPr sz="1600"/>
            </a:lvl2pPr>
            <a:lvl3pPr marL="1828754" lvl="2" indent="-406390" algn="l">
              <a:lnSpc>
                <a:spcPct val="115000"/>
              </a:lnSpc>
              <a:spcBef>
                <a:spcPts val="1067"/>
              </a:spcBef>
              <a:spcAft>
                <a:spcPts val="0"/>
              </a:spcAft>
              <a:buSzPts val="1200"/>
              <a:buChar char="■"/>
              <a:defRPr sz="1600"/>
            </a:lvl3pPr>
            <a:lvl4pPr marL="2438339" lvl="3" indent="-406390" algn="l">
              <a:lnSpc>
                <a:spcPct val="115000"/>
              </a:lnSpc>
              <a:spcBef>
                <a:spcPts val="1067"/>
              </a:spcBef>
              <a:spcAft>
                <a:spcPts val="0"/>
              </a:spcAft>
              <a:buSzPts val="1200"/>
              <a:buChar char="●"/>
              <a:defRPr sz="1600"/>
            </a:lvl4pPr>
            <a:lvl5pPr marL="3047924" lvl="4" indent="-406390" algn="l">
              <a:lnSpc>
                <a:spcPct val="115000"/>
              </a:lnSpc>
              <a:spcBef>
                <a:spcPts val="1067"/>
              </a:spcBef>
              <a:spcAft>
                <a:spcPts val="0"/>
              </a:spcAft>
              <a:buSzPts val="1200"/>
              <a:buChar char="○"/>
              <a:defRPr sz="1600"/>
            </a:lvl5pPr>
            <a:lvl6pPr marL="3657509" lvl="5" indent="-406390" algn="l">
              <a:lnSpc>
                <a:spcPct val="115000"/>
              </a:lnSpc>
              <a:spcBef>
                <a:spcPts val="1067"/>
              </a:spcBef>
              <a:spcAft>
                <a:spcPts val="0"/>
              </a:spcAft>
              <a:buSzPts val="1200"/>
              <a:buChar char="■"/>
              <a:defRPr sz="1600"/>
            </a:lvl6pPr>
            <a:lvl7pPr marL="4267093" lvl="6" indent="-406390" algn="l">
              <a:lnSpc>
                <a:spcPct val="115000"/>
              </a:lnSpc>
              <a:spcBef>
                <a:spcPts val="1067"/>
              </a:spcBef>
              <a:spcAft>
                <a:spcPts val="0"/>
              </a:spcAft>
              <a:buSzPts val="1200"/>
              <a:buChar char="●"/>
              <a:defRPr sz="1600"/>
            </a:lvl7pPr>
            <a:lvl8pPr marL="4876678" lvl="7" indent="-406390" algn="l">
              <a:lnSpc>
                <a:spcPct val="115000"/>
              </a:lnSpc>
              <a:spcBef>
                <a:spcPts val="1067"/>
              </a:spcBef>
              <a:spcAft>
                <a:spcPts val="0"/>
              </a:spcAft>
              <a:buSzPts val="1200"/>
              <a:buChar char="○"/>
              <a:defRPr sz="1600"/>
            </a:lvl8pPr>
            <a:lvl9pPr marL="5486263" lvl="8" indent="-406390" algn="l">
              <a:lnSpc>
                <a:spcPct val="115000"/>
              </a:lnSpc>
              <a:spcBef>
                <a:spcPts val="1067"/>
              </a:spcBef>
              <a:spcAft>
                <a:spcPts val="1067"/>
              </a:spcAft>
              <a:buSzPts val="1200"/>
              <a:buChar char="■"/>
              <a:defRPr sz="1600"/>
            </a:lvl9pPr>
          </a:lstStyle>
          <a:p>
            <a:endParaRPr/>
          </a:p>
        </p:txBody>
      </p:sp>
      <p:sp>
        <p:nvSpPr>
          <p:cNvPr id="223" name="Google Shape;223;p35"/>
          <p:cNvSpPr txBox="1">
            <a:spLocks noGrp="1"/>
          </p:cNvSpPr>
          <p:nvPr>
            <p:ph type="title" idx="2"/>
          </p:nvPr>
        </p:nvSpPr>
        <p:spPr>
          <a:xfrm>
            <a:off x="8948467" y="2298967"/>
            <a:ext cx="2601200" cy="2254000"/>
          </a:xfrm>
          <a:prstGeom prst="rect">
            <a:avLst/>
          </a:prstGeom>
          <a:solidFill>
            <a:schemeClr val="lt1"/>
          </a:solidFill>
          <a:ln>
            <a:noFill/>
          </a:ln>
        </p:spPr>
        <p:txBody>
          <a:bodyPr spcFirstLastPara="1" wrap="square" lIns="182875" tIns="594350" rIns="91425" bIns="91425" anchor="t" anchorCtr="0">
            <a:noAutofit/>
          </a:bodyPr>
          <a:lstStyle>
            <a:lvl1pPr lvl="0" algn="l">
              <a:lnSpc>
                <a:spcPct val="90000"/>
              </a:lnSpc>
              <a:spcBef>
                <a:spcPts val="0"/>
              </a:spcBef>
              <a:spcAft>
                <a:spcPts val="0"/>
              </a:spcAft>
              <a:buSzPts val="1800"/>
              <a:buNone/>
              <a:defRPr sz="2400">
                <a:highlight>
                  <a:schemeClr val="accent1"/>
                </a:highlight>
              </a:defRPr>
            </a:lvl1pPr>
            <a:lvl2pPr lvl="1" algn="l">
              <a:lnSpc>
                <a:spcPct val="90000"/>
              </a:lnSpc>
              <a:spcBef>
                <a:spcPts val="0"/>
              </a:spcBef>
              <a:spcAft>
                <a:spcPts val="0"/>
              </a:spcAft>
              <a:buSzPts val="1800"/>
              <a:buNone/>
              <a:defRPr sz="2400">
                <a:highlight>
                  <a:schemeClr val="accent1"/>
                </a:highlight>
              </a:defRPr>
            </a:lvl2pPr>
            <a:lvl3pPr lvl="2" algn="l">
              <a:lnSpc>
                <a:spcPct val="90000"/>
              </a:lnSpc>
              <a:spcBef>
                <a:spcPts val="0"/>
              </a:spcBef>
              <a:spcAft>
                <a:spcPts val="0"/>
              </a:spcAft>
              <a:buSzPts val="1800"/>
              <a:buNone/>
              <a:defRPr sz="2400">
                <a:highlight>
                  <a:schemeClr val="accent1"/>
                </a:highlight>
              </a:defRPr>
            </a:lvl3pPr>
            <a:lvl4pPr lvl="3" algn="l">
              <a:lnSpc>
                <a:spcPct val="90000"/>
              </a:lnSpc>
              <a:spcBef>
                <a:spcPts val="0"/>
              </a:spcBef>
              <a:spcAft>
                <a:spcPts val="0"/>
              </a:spcAft>
              <a:buSzPts val="1800"/>
              <a:buNone/>
              <a:defRPr sz="2400">
                <a:highlight>
                  <a:schemeClr val="accent1"/>
                </a:highlight>
              </a:defRPr>
            </a:lvl4pPr>
            <a:lvl5pPr lvl="4" algn="l">
              <a:lnSpc>
                <a:spcPct val="90000"/>
              </a:lnSpc>
              <a:spcBef>
                <a:spcPts val="0"/>
              </a:spcBef>
              <a:spcAft>
                <a:spcPts val="0"/>
              </a:spcAft>
              <a:buSzPts val="1800"/>
              <a:buNone/>
              <a:defRPr sz="2400">
                <a:highlight>
                  <a:schemeClr val="accent1"/>
                </a:highlight>
              </a:defRPr>
            </a:lvl5pPr>
            <a:lvl6pPr lvl="5" algn="l">
              <a:lnSpc>
                <a:spcPct val="90000"/>
              </a:lnSpc>
              <a:spcBef>
                <a:spcPts val="0"/>
              </a:spcBef>
              <a:spcAft>
                <a:spcPts val="0"/>
              </a:spcAft>
              <a:buSzPts val="1800"/>
              <a:buNone/>
              <a:defRPr sz="2400">
                <a:highlight>
                  <a:schemeClr val="accent1"/>
                </a:highlight>
              </a:defRPr>
            </a:lvl6pPr>
            <a:lvl7pPr lvl="6" algn="l">
              <a:lnSpc>
                <a:spcPct val="90000"/>
              </a:lnSpc>
              <a:spcBef>
                <a:spcPts val="0"/>
              </a:spcBef>
              <a:spcAft>
                <a:spcPts val="0"/>
              </a:spcAft>
              <a:buSzPts val="1800"/>
              <a:buNone/>
              <a:defRPr sz="2400">
                <a:highlight>
                  <a:schemeClr val="accent1"/>
                </a:highlight>
              </a:defRPr>
            </a:lvl7pPr>
            <a:lvl8pPr lvl="7" algn="l">
              <a:lnSpc>
                <a:spcPct val="90000"/>
              </a:lnSpc>
              <a:spcBef>
                <a:spcPts val="0"/>
              </a:spcBef>
              <a:spcAft>
                <a:spcPts val="0"/>
              </a:spcAft>
              <a:buSzPts val="1800"/>
              <a:buNone/>
              <a:defRPr sz="2400">
                <a:highlight>
                  <a:schemeClr val="accent1"/>
                </a:highlight>
              </a:defRPr>
            </a:lvl8pPr>
            <a:lvl9pPr lvl="8" algn="l">
              <a:lnSpc>
                <a:spcPct val="90000"/>
              </a:lnSpc>
              <a:spcBef>
                <a:spcPts val="0"/>
              </a:spcBef>
              <a:spcAft>
                <a:spcPts val="0"/>
              </a:spcAft>
              <a:buSzPts val="1800"/>
              <a:buNone/>
              <a:defRPr sz="2400">
                <a:highlight>
                  <a:schemeClr val="accent1"/>
                </a:highlight>
              </a:defRPr>
            </a:lvl9pPr>
          </a:lstStyle>
          <a:p>
            <a:endParaRPr/>
          </a:p>
        </p:txBody>
      </p:sp>
      <p:sp>
        <p:nvSpPr>
          <p:cNvPr id="224" name="Google Shape;224;p35"/>
          <p:cNvSpPr txBox="1">
            <a:spLocks noGrp="1"/>
          </p:cNvSpPr>
          <p:nvPr>
            <p:ph type="body" idx="3"/>
          </p:nvPr>
        </p:nvSpPr>
        <p:spPr>
          <a:xfrm>
            <a:off x="8948933" y="3618000"/>
            <a:ext cx="2601200" cy="934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1067"/>
              </a:spcBef>
              <a:spcAft>
                <a:spcPts val="0"/>
              </a:spcAft>
              <a:buSzPts val="1200"/>
              <a:buChar char="○"/>
              <a:defRPr sz="1600"/>
            </a:lvl2pPr>
            <a:lvl3pPr marL="1828754" lvl="2" indent="-406390" algn="l">
              <a:lnSpc>
                <a:spcPct val="115000"/>
              </a:lnSpc>
              <a:spcBef>
                <a:spcPts val="1067"/>
              </a:spcBef>
              <a:spcAft>
                <a:spcPts val="0"/>
              </a:spcAft>
              <a:buSzPts val="1200"/>
              <a:buChar char="■"/>
              <a:defRPr sz="1600"/>
            </a:lvl3pPr>
            <a:lvl4pPr marL="2438339" lvl="3" indent="-406390" algn="l">
              <a:lnSpc>
                <a:spcPct val="115000"/>
              </a:lnSpc>
              <a:spcBef>
                <a:spcPts val="1067"/>
              </a:spcBef>
              <a:spcAft>
                <a:spcPts val="0"/>
              </a:spcAft>
              <a:buSzPts val="1200"/>
              <a:buChar char="●"/>
              <a:defRPr sz="1600"/>
            </a:lvl4pPr>
            <a:lvl5pPr marL="3047924" lvl="4" indent="-406390" algn="l">
              <a:lnSpc>
                <a:spcPct val="115000"/>
              </a:lnSpc>
              <a:spcBef>
                <a:spcPts val="1067"/>
              </a:spcBef>
              <a:spcAft>
                <a:spcPts val="0"/>
              </a:spcAft>
              <a:buSzPts val="1200"/>
              <a:buChar char="○"/>
              <a:defRPr sz="1600"/>
            </a:lvl5pPr>
            <a:lvl6pPr marL="3657509" lvl="5" indent="-406390" algn="l">
              <a:lnSpc>
                <a:spcPct val="115000"/>
              </a:lnSpc>
              <a:spcBef>
                <a:spcPts val="1067"/>
              </a:spcBef>
              <a:spcAft>
                <a:spcPts val="0"/>
              </a:spcAft>
              <a:buSzPts val="1200"/>
              <a:buChar char="■"/>
              <a:defRPr sz="1600"/>
            </a:lvl6pPr>
            <a:lvl7pPr marL="4267093" lvl="6" indent="-406390" algn="l">
              <a:lnSpc>
                <a:spcPct val="115000"/>
              </a:lnSpc>
              <a:spcBef>
                <a:spcPts val="1067"/>
              </a:spcBef>
              <a:spcAft>
                <a:spcPts val="0"/>
              </a:spcAft>
              <a:buSzPts val="1200"/>
              <a:buChar char="●"/>
              <a:defRPr sz="1600"/>
            </a:lvl7pPr>
            <a:lvl8pPr marL="4876678" lvl="7" indent="-406390" algn="l">
              <a:lnSpc>
                <a:spcPct val="115000"/>
              </a:lnSpc>
              <a:spcBef>
                <a:spcPts val="1067"/>
              </a:spcBef>
              <a:spcAft>
                <a:spcPts val="0"/>
              </a:spcAft>
              <a:buSzPts val="1200"/>
              <a:buChar char="○"/>
              <a:defRPr sz="1600"/>
            </a:lvl8pPr>
            <a:lvl9pPr marL="5486263" lvl="8" indent="-406390" algn="l">
              <a:lnSpc>
                <a:spcPct val="115000"/>
              </a:lnSpc>
              <a:spcBef>
                <a:spcPts val="1067"/>
              </a:spcBef>
              <a:spcAft>
                <a:spcPts val="1067"/>
              </a:spcAft>
              <a:buSzPts val="1200"/>
              <a:buChar char="■"/>
              <a:defRPr sz="1600"/>
            </a:lvl9pPr>
          </a:lstStyle>
          <a:p>
            <a:endParaRPr/>
          </a:p>
        </p:txBody>
      </p:sp>
      <p:sp>
        <p:nvSpPr>
          <p:cNvPr id="225" name="Google Shape;225;p35"/>
          <p:cNvSpPr txBox="1">
            <a:spLocks noGrp="1"/>
          </p:cNvSpPr>
          <p:nvPr>
            <p:ph type="title" idx="4"/>
          </p:nvPr>
        </p:nvSpPr>
        <p:spPr>
          <a:xfrm>
            <a:off x="6174700" y="2285667"/>
            <a:ext cx="2601200" cy="2254000"/>
          </a:xfrm>
          <a:prstGeom prst="rect">
            <a:avLst/>
          </a:prstGeom>
          <a:solidFill>
            <a:schemeClr val="lt1"/>
          </a:solidFill>
          <a:ln>
            <a:noFill/>
          </a:ln>
        </p:spPr>
        <p:txBody>
          <a:bodyPr spcFirstLastPara="1" wrap="square" lIns="182875" tIns="594350" rIns="91425" bIns="91425" anchor="t" anchorCtr="0">
            <a:noAutofit/>
          </a:bodyPr>
          <a:lstStyle>
            <a:lvl1pPr lvl="0" algn="l">
              <a:lnSpc>
                <a:spcPct val="90000"/>
              </a:lnSpc>
              <a:spcBef>
                <a:spcPts val="0"/>
              </a:spcBef>
              <a:spcAft>
                <a:spcPts val="0"/>
              </a:spcAft>
              <a:buSzPts val="1800"/>
              <a:buNone/>
              <a:defRPr sz="2400">
                <a:highlight>
                  <a:schemeClr val="accent1"/>
                </a:highlight>
              </a:defRPr>
            </a:lvl1pPr>
            <a:lvl2pPr lvl="1" algn="l">
              <a:lnSpc>
                <a:spcPct val="90000"/>
              </a:lnSpc>
              <a:spcBef>
                <a:spcPts val="0"/>
              </a:spcBef>
              <a:spcAft>
                <a:spcPts val="0"/>
              </a:spcAft>
              <a:buSzPts val="1800"/>
              <a:buNone/>
              <a:defRPr sz="2400">
                <a:highlight>
                  <a:schemeClr val="accent1"/>
                </a:highlight>
              </a:defRPr>
            </a:lvl2pPr>
            <a:lvl3pPr lvl="2" algn="l">
              <a:lnSpc>
                <a:spcPct val="90000"/>
              </a:lnSpc>
              <a:spcBef>
                <a:spcPts val="0"/>
              </a:spcBef>
              <a:spcAft>
                <a:spcPts val="0"/>
              </a:spcAft>
              <a:buSzPts val="1800"/>
              <a:buNone/>
              <a:defRPr sz="2400">
                <a:highlight>
                  <a:schemeClr val="accent1"/>
                </a:highlight>
              </a:defRPr>
            </a:lvl3pPr>
            <a:lvl4pPr lvl="3" algn="l">
              <a:lnSpc>
                <a:spcPct val="90000"/>
              </a:lnSpc>
              <a:spcBef>
                <a:spcPts val="0"/>
              </a:spcBef>
              <a:spcAft>
                <a:spcPts val="0"/>
              </a:spcAft>
              <a:buSzPts val="1800"/>
              <a:buNone/>
              <a:defRPr sz="2400">
                <a:highlight>
                  <a:schemeClr val="accent1"/>
                </a:highlight>
              </a:defRPr>
            </a:lvl4pPr>
            <a:lvl5pPr lvl="4" algn="l">
              <a:lnSpc>
                <a:spcPct val="90000"/>
              </a:lnSpc>
              <a:spcBef>
                <a:spcPts val="0"/>
              </a:spcBef>
              <a:spcAft>
                <a:spcPts val="0"/>
              </a:spcAft>
              <a:buSzPts val="1800"/>
              <a:buNone/>
              <a:defRPr sz="2400">
                <a:highlight>
                  <a:schemeClr val="accent1"/>
                </a:highlight>
              </a:defRPr>
            </a:lvl5pPr>
            <a:lvl6pPr lvl="5" algn="l">
              <a:lnSpc>
                <a:spcPct val="90000"/>
              </a:lnSpc>
              <a:spcBef>
                <a:spcPts val="0"/>
              </a:spcBef>
              <a:spcAft>
                <a:spcPts val="0"/>
              </a:spcAft>
              <a:buSzPts val="1800"/>
              <a:buNone/>
              <a:defRPr sz="2400">
                <a:highlight>
                  <a:schemeClr val="accent1"/>
                </a:highlight>
              </a:defRPr>
            </a:lvl6pPr>
            <a:lvl7pPr lvl="6" algn="l">
              <a:lnSpc>
                <a:spcPct val="90000"/>
              </a:lnSpc>
              <a:spcBef>
                <a:spcPts val="0"/>
              </a:spcBef>
              <a:spcAft>
                <a:spcPts val="0"/>
              </a:spcAft>
              <a:buSzPts val="1800"/>
              <a:buNone/>
              <a:defRPr sz="2400">
                <a:highlight>
                  <a:schemeClr val="accent1"/>
                </a:highlight>
              </a:defRPr>
            </a:lvl7pPr>
            <a:lvl8pPr lvl="7" algn="l">
              <a:lnSpc>
                <a:spcPct val="90000"/>
              </a:lnSpc>
              <a:spcBef>
                <a:spcPts val="0"/>
              </a:spcBef>
              <a:spcAft>
                <a:spcPts val="0"/>
              </a:spcAft>
              <a:buSzPts val="1800"/>
              <a:buNone/>
              <a:defRPr sz="2400">
                <a:highlight>
                  <a:schemeClr val="accent1"/>
                </a:highlight>
              </a:defRPr>
            </a:lvl8pPr>
            <a:lvl9pPr lvl="8" algn="l">
              <a:lnSpc>
                <a:spcPct val="90000"/>
              </a:lnSpc>
              <a:spcBef>
                <a:spcPts val="0"/>
              </a:spcBef>
              <a:spcAft>
                <a:spcPts val="0"/>
              </a:spcAft>
              <a:buSzPts val="1800"/>
              <a:buNone/>
              <a:defRPr sz="2400">
                <a:highlight>
                  <a:schemeClr val="accent1"/>
                </a:highlight>
              </a:defRPr>
            </a:lvl9pPr>
          </a:lstStyle>
          <a:p>
            <a:endParaRPr/>
          </a:p>
        </p:txBody>
      </p:sp>
      <p:sp>
        <p:nvSpPr>
          <p:cNvPr id="226" name="Google Shape;226;p35"/>
          <p:cNvSpPr txBox="1">
            <a:spLocks noGrp="1"/>
          </p:cNvSpPr>
          <p:nvPr>
            <p:ph type="body" idx="5"/>
          </p:nvPr>
        </p:nvSpPr>
        <p:spPr>
          <a:xfrm>
            <a:off x="6174700" y="3604700"/>
            <a:ext cx="2601200" cy="934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1067"/>
              </a:spcBef>
              <a:spcAft>
                <a:spcPts val="0"/>
              </a:spcAft>
              <a:buSzPts val="1200"/>
              <a:buChar char="○"/>
              <a:defRPr sz="1600"/>
            </a:lvl2pPr>
            <a:lvl3pPr marL="1828754" lvl="2" indent="-406390" algn="l">
              <a:lnSpc>
                <a:spcPct val="115000"/>
              </a:lnSpc>
              <a:spcBef>
                <a:spcPts val="1067"/>
              </a:spcBef>
              <a:spcAft>
                <a:spcPts val="0"/>
              </a:spcAft>
              <a:buSzPts val="1200"/>
              <a:buChar char="■"/>
              <a:defRPr sz="1600"/>
            </a:lvl3pPr>
            <a:lvl4pPr marL="2438339" lvl="3" indent="-406390" algn="l">
              <a:lnSpc>
                <a:spcPct val="115000"/>
              </a:lnSpc>
              <a:spcBef>
                <a:spcPts val="1067"/>
              </a:spcBef>
              <a:spcAft>
                <a:spcPts val="0"/>
              </a:spcAft>
              <a:buSzPts val="1200"/>
              <a:buChar char="●"/>
              <a:defRPr sz="1600"/>
            </a:lvl4pPr>
            <a:lvl5pPr marL="3047924" lvl="4" indent="-406390" algn="l">
              <a:lnSpc>
                <a:spcPct val="115000"/>
              </a:lnSpc>
              <a:spcBef>
                <a:spcPts val="1067"/>
              </a:spcBef>
              <a:spcAft>
                <a:spcPts val="0"/>
              </a:spcAft>
              <a:buSzPts val="1200"/>
              <a:buChar char="○"/>
              <a:defRPr sz="1600"/>
            </a:lvl5pPr>
            <a:lvl6pPr marL="3657509" lvl="5" indent="-406390" algn="l">
              <a:lnSpc>
                <a:spcPct val="115000"/>
              </a:lnSpc>
              <a:spcBef>
                <a:spcPts val="1067"/>
              </a:spcBef>
              <a:spcAft>
                <a:spcPts val="0"/>
              </a:spcAft>
              <a:buSzPts val="1200"/>
              <a:buChar char="■"/>
              <a:defRPr sz="1600"/>
            </a:lvl6pPr>
            <a:lvl7pPr marL="4267093" lvl="6" indent="-406390" algn="l">
              <a:lnSpc>
                <a:spcPct val="115000"/>
              </a:lnSpc>
              <a:spcBef>
                <a:spcPts val="1067"/>
              </a:spcBef>
              <a:spcAft>
                <a:spcPts val="0"/>
              </a:spcAft>
              <a:buSzPts val="1200"/>
              <a:buChar char="●"/>
              <a:defRPr sz="1600"/>
            </a:lvl7pPr>
            <a:lvl8pPr marL="4876678" lvl="7" indent="-406390" algn="l">
              <a:lnSpc>
                <a:spcPct val="115000"/>
              </a:lnSpc>
              <a:spcBef>
                <a:spcPts val="1067"/>
              </a:spcBef>
              <a:spcAft>
                <a:spcPts val="0"/>
              </a:spcAft>
              <a:buSzPts val="1200"/>
              <a:buChar char="○"/>
              <a:defRPr sz="1600"/>
            </a:lvl8pPr>
            <a:lvl9pPr marL="5486263" lvl="8" indent="-406390" algn="l">
              <a:lnSpc>
                <a:spcPct val="115000"/>
              </a:lnSpc>
              <a:spcBef>
                <a:spcPts val="1067"/>
              </a:spcBef>
              <a:spcAft>
                <a:spcPts val="1067"/>
              </a:spcAft>
              <a:buSzPts val="1200"/>
              <a:buChar char="■"/>
              <a:defRPr sz="1600"/>
            </a:lvl9pPr>
          </a:lstStyle>
          <a:p>
            <a:endParaRPr/>
          </a:p>
        </p:txBody>
      </p:sp>
      <p:sp>
        <p:nvSpPr>
          <p:cNvPr id="227" name="Google Shape;227;p35"/>
          <p:cNvSpPr txBox="1">
            <a:spLocks noGrp="1"/>
          </p:cNvSpPr>
          <p:nvPr>
            <p:ph type="title" idx="6"/>
          </p:nvPr>
        </p:nvSpPr>
        <p:spPr>
          <a:xfrm>
            <a:off x="3354200" y="2302000"/>
            <a:ext cx="2601200" cy="2254000"/>
          </a:xfrm>
          <a:prstGeom prst="rect">
            <a:avLst/>
          </a:prstGeom>
          <a:solidFill>
            <a:schemeClr val="lt1"/>
          </a:solidFill>
          <a:ln>
            <a:noFill/>
          </a:ln>
        </p:spPr>
        <p:txBody>
          <a:bodyPr spcFirstLastPara="1" wrap="square" lIns="182875" tIns="594350" rIns="91425" bIns="91425" anchor="t" anchorCtr="0">
            <a:noAutofit/>
          </a:bodyPr>
          <a:lstStyle>
            <a:lvl1pPr lvl="0" algn="l">
              <a:lnSpc>
                <a:spcPct val="90000"/>
              </a:lnSpc>
              <a:spcBef>
                <a:spcPts val="0"/>
              </a:spcBef>
              <a:spcAft>
                <a:spcPts val="0"/>
              </a:spcAft>
              <a:buSzPts val="1800"/>
              <a:buNone/>
              <a:defRPr sz="2400">
                <a:highlight>
                  <a:schemeClr val="accent1"/>
                </a:highlight>
              </a:defRPr>
            </a:lvl1pPr>
            <a:lvl2pPr lvl="1" algn="l">
              <a:lnSpc>
                <a:spcPct val="90000"/>
              </a:lnSpc>
              <a:spcBef>
                <a:spcPts val="0"/>
              </a:spcBef>
              <a:spcAft>
                <a:spcPts val="0"/>
              </a:spcAft>
              <a:buSzPts val="1800"/>
              <a:buNone/>
              <a:defRPr sz="2400">
                <a:highlight>
                  <a:schemeClr val="accent1"/>
                </a:highlight>
              </a:defRPr>
            </a:lvl2pPr>
            <a:lvl3pPr lvl="2" algn="l">
              <a:lnSpc>
                <a:spcPct val="90000"/>
              </a:lnSpc>
              <a:spcBef>
                <a:spcPts val="0"/>
              </a:spcBef>
              <a:spcAft>
                <a:spcPts val="0"/>
              </a:spcAft>
              <a:buSzPts val="1800"/>
              <a:buNone/>
              <a:defRPr sz="2400">
                <a:highlight>
                  <a:schemeClr val="accent1"/>
                </a:highlight>
              </a:defRPr>
            </a:lvl3pPr>
            <a:lvl4pPr lvl="3" algn="l">
              <a:lnSpc>
                <a:spcPct val="90000"/>
              </a:lnSpc>
              <a:spcBef>
                <a:spcPts val="0"/>
              </a:spcBef>
              <a:spcAft>
                <a:spcPts val="0"/>
              </a:spcAft>
              <a:buSzPts val="1800"/>
              <a:buNone/>
              <a:defRPr sz="2400">
                <a:highlight>
                  <a:schemeClr val="accent1"/>
                </a:highlight>
              </a:defRPr>
            </a:lvl4pPr>
            <a:lvl5pPr lvl="4" algn="l">
              <a:lnSpc>
                <a:spcPct val="90000"/>
              </a:lnSpc>
              <a:spcBef>
                <a:spcPts val="0"/>
              </a:spcBef>
              <a:spcAft>
                <a:spcPts val="0"/>
              </a:spcAft>
              <a:buSzPts val="1800"/>
              <a:buNone/>
              <a:defRPr sz="2400">
                <a:highlight>
                  <a:schemeClr val="accent1"/>
                </a:highlight>
              </a:defRPr>
            </a:lvl5pPr>
            <a:lvl6pPr lvl="5" algn="l">
              <a:lnSpc>
                <a:spcPct val="90000"/>
              </a:lnSpc>
              <a:spcBef>
                <a:spcPts val="0"/>
              </a:spcBef>
              <a:spcAft>
                <a:spcPts val="0"/>
              </a:spcAft>
              <a:buSzPts val="1800"/>
              <a:buNone/>
              <a:defRPr sz="2400">
                <a:highlight>
                  <a:schemeClr val="accent1"/>
                </a:highlight>
              </a:defRPr>
            </a:lvl6pPr>
            <a:lvl7pPr lvl="6" algn="l">
              <a:lnSpc>
                <a:spcPct val="90000"/>
              </a:lnSpc>
              <a:spcBef>
                <a:spcPts val="0"/>
              </a:spcBef>
              <a:spcAft>
                <a:spcPts val="0"/>
              </a:spcAft>
              <a:buSzPts val="1800"/>
              <a:buNone/>
              <a:defRPr sz="2400">
                <a:highlight>
                  <a:schemeClr val="accent1"/>
                </a:highlight>
              </a:defRPr>
            </a:lvl7pPr>
            <a:lvl8pPr lvl="7" algn="l">
              <a:lnSpc>
                <a:spcPct val="90000"/>
              </a:lnSpc>
              <a:spcBef>
                <a:spcPts val="0"/>
              </a:spcBef>
              <a:spcAft>
                <a:spcPts val="0"/>
              </a:spcAft>
              <a:buSzPts val="1800"/>
              <a:buNone/>
              <a:defRPr sz="2400">
                <a:highlight>
                  <a:schemeClr val="accent1"/>
                </a:highlight>
              </a:defRPr>
            </a:lvl8pPr>
            <a:lvl9pPr lvl="8" algn="l">
              <a:lnSpc>
                <a:spcPct val="90000"/>
              </a:lnSpc>
              <a:spcBef>
                <a:spcPts val="0"/>
              </a:spcBef>
              <a:spcAft>
                <a:spcPts val="0"/>
              </a:spcAft>
              <a:buSzPts val="1800"/>
              <a:buNone/>
              <a:defRPr sz="2400">
                <a:highlight>
                  <a:schemeClr val="accent1"/>
                </a:highlight>
              </a:defRPr>
            </a:lvl9pPr>
          </a:lstStyle>
          <a:p>
            <a:endParaRPr/>
          </a:p>
        </p:txBody>
      </p:sp>
      <p:sp>
        <p:nvSpPr>
          <p:cNvPr id="228" name="Google Shape;228;p35"/>
          <p:cNvSpPr txBox="1">
            <a:spLocks noGrp="1"/>
          </p:cNvSpPr>
          <p:nvPr>
            <p:ph type="body" idx="7"/>
          </p:nvPr>
        </p:nvSpPr>
        <p:spPr>
          <a:xfrm>
            <a:off x="3354200" y="3621033"/>
            <a:ext cx="2601200" cy="934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1067"/>
              </a:spcBef>
              <a:spcAft>
                <a:spcPts val="0"/>
              </a:spcAft>
              <a:buSzPts val="1200"/>
              <a:buChar char="○"/>
              <a:defRPr sz="1600"/>
            </a:lvl2pPr>
            <a:lvl3pPr marL="1828754" lvl="2" indent="-406390" algn="l">
              <a:lnSpc>
                <a:spcPct val="115000"/>
              </a:lnSpc>
              <a:spcBef>
                <a:spcPts val="1067"/>
              </a:spcBef>
              <a:spcAft>
                <a:spcPts val="0"/>
              </a:spcAft>
              <a:buSzPts val="1200"/>
              <a:buChar char="■"/>
              <a:defRPr sz="1600"/>
            </a:lvl3pPr>
            <a:lvl4pPr marL="2438339" lvl="3" indent="-406390" algn="l">
              <a:lnSpc>
                <a:spcPct val="115000"/>
              </a:lnSpc>
              <a:spcBef>
                <a:spcPts val="1067"/>
              </a:spcBef>
              <a:spcAft>
                <a:spcPts val="0"/>
              </a:spcAft>
              <a:buSzPts val="1200"/>
              <a:buChar char="●"/>
              <a:defRPr sz="1600"/>
            </a:lvl4pPr>
            <a:lvl5pPr marL="3047924" lvl="4" indent="-406390" algn="l">
              <a:lnSpc>
                <a:spcPct val="115000"/>
              </a:lnSpc>
              <a:spcBef>
                <a:spcPts val="1067"/>
              </a:spcBef>
              <a:spcAft>
                <a:spcPts val="0"/>
              </a:spcAft>
              <a:buSzPts val="1200"/>
              <a:buChar char="○"/>
              <a:defRPr sz="1600"/>
            </a:lvl5pPr>
            <a:lvl6pPr marL="3657509" lvl="5" indent="-406390" algn="l">
              <a:lnSpc>
                <a:spcPct val="115000"/>
              </a:lnSpc>
              <a:spcBef>
                <a:spcPts val="1067"/>
              </a:spcBef>
              <a:spcAft>
                <a:spcPts val="0"/>
              </a:spcAft>
              <a:buSzPts val="1200"/>
              <a:buChar char="■"/>
              <a:defRPr sz="1600"/>
            </a:lvl6pPr>
            <a:lvl7pPr marL="4267093" lvl="6" indent="-406390" algn="l">
              <a:lnSpc>
                <a:spcPct val="115000"/>
              </a:lnSpc>
              <a:spcBef>
                <a:spcPts val="1067"/>
              </a:spcBef>
              <a:spcAft>
                <a:spcPts val="0"/>
              </a:spcAft>
              <a:buSzPts val="1200"/>
              <a:buChar char="●"/>
              <a:defRPr sz="1600"/>
            </a:lvl7pPr>
            <a:lvl8pPr marL="4876678" lvl="7" indent="-406390" algn="l">
              <a:lnSpc>
                <a:spcPct val="115000"/>
              </a:lnSpc>
              <a:spcBef>
                <a:spcPts val="1067"/>
              </a:spcBef>
              <a:spcAft>
                <a:spcPts val="0"/>
              </a:spcAft>
              <a:buSzPts val="1200"/>
              <a:buChar char="○"/>
              <a:defRPr sz="1600"/>
            </a:lvl8pPr>
            <a:lvl9pPr marL="5486263" lvl="8" indent="-406390" algn="l">
              <a:lnSpc>
                <a:spcPct val="115000"/>
              </a:lnSpc>
              <a:spcBef>
                <a:spcPts val="1067"/>
              </a:spcBef>
              <a:spcAft>
                <a:spcPts val="1067"/>
              </a:spcAft>
              <a:buSzPts val="1200"/>
              <a:buChar char="■"/>
              <a:defRPr sz="1600"/>
            </a:lvl9pPr>
          </a:lstStyle>
          <a:p>
            <a:endParaRPr/>
          </a:p>
        </p:txBody>
      </p:sp>
      <p:sp>
        <p:nvSpPr>
          <p:cNvPr id="229" name="Google Shape;229;p35"/>
          <p:cNvSpPr txBox="1">
            <a:spLocks noGrp="1"/>
          </p:cNvSpPr>
          <p:nvPr>
            <p:ph type="title" idx="8"/>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Clr>
                <a:schemeClr val="lt1"/>
              </a:buClr>
              <a:buSzPts val="3200"/>
              <a:buNone/>
              <a:defRPr>
                <a:solidFill>
                  <a:schemeClr val="lt1"/>
                </a:solidFill>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Tree>
    <p:extLst>
      <p:ext uri="{BB962C8B-B14F-4D97-AF65-F5344CB8AC3E}">
        <p14:creationId xmlns:p14="http://schemas.microsoft.com/office/powerpoint/2010/main" val="344509273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23: Title, text, 4 column, good for facts — photo background" preserve="1">
  <p:cSld name="23: Title, text, 4 column, good for facts — photo background">
    <p:spTree>
      <p:nvGrpSpPr>
        <p:cNvPr id="1" name="Shape 230"/>
        <p:cNvGrpSpPr/>
        <p:nvPr/>
      </p:nvGrpSpPr>
      <p:grpSpPr>
        <a:xfrm>
          <a:off x="0" y="0"/>
          <a:ext cx="0" cy="0"/>
          <a:chOff x="0" y="0"/>
          <a:chExt cx="0" cy="0"/>
        </a:xfrm>
      </p:grpSpPr>
      <p:sp>
        <p:nvSpPr>
          <p:cNvPr id="231" name="Google Shape;231;p36"/>
          <p:cNvSpPr>
            <a:spLocks noGrp="1"/>
          </p:cNvSpPr>
          <p:nvPr>
            <p:ph type="pic" idx="2"/>
          </p:nvPr>
        </p:nvSpPr>
        <p:spPr>
          <a:xfrm>
            <a:off x="0" y="-12300"/>
            <a:ext cx="12192000" cy="6858000"/>
          </a:xfrm>
          <a:prstGeom prst="rect">
            <a:avLst/>
          </a:prstGeom>
          <a:noFill/>
          <a:ln>
            <a:noFill/>
          </a:ln>
        </p:spPr>
      </p:sp>
      <p:sp>
        <p:nvSpPr>
          <p:cNvPr id="232" name="Google Shape;232;p36"/>
          <p:cNvSpPr txBox="1">
            <a:spLocks noGrp="1"/>
          </p:cNvSpPr>
          <p:nvPr>
            <p:ph type="title"/>
          </p:nvPr>
        </p:nvSpPr>
        <p:spPr>
          <a:xfrm>
            <a:off x="560833" y="2285667"/>
            <a:ext cx="2601200" cy="2254000"/>
          </a:xfrm>
          <a:prstGeom prst="rect">
            <a:avLst/>
          </a:prstGeom>
          <a:solidFill>
            <a:schemeClr val="lt1"/>
          </a:solidFill>
          <a:ln>
            <a:noFill/>
          </a:ln>
        </p:spPr>
        <p:txBody>
          <a:bodyPr spcFirstLastPara="1" wrap="square" lIns="182875" tIns="594350" rIns="91425" bIns="91425" anchor="t" anchorCtr="0">
            <a:noAutofit/>
          </a:bodyPr>
          <a:lstStyle>
            <a:lvl1pPr lvl="0" algn="l">
              <a:lnSpc>
                <a:spcPct val="90000"/>
              </a:lnSpc>
              <a:spcBef>
                <a:spcPts val="0"/>
              </a:spcBef>
              <a:spcAft>
                <a:spcPts val="0"/>
              </a:spcAft>
              <a:buSzPts val="1800"/>
              <a:buNone/>
              <a:defRPr sz="2400">
                <a:highlight>
                  <a:schemeClr val="accent1"/>
                </a:highlight>
              </a:defRPr>
            </a:lvl1pPr>
            <a:lvl2pPr lvl="1" algn="l">
              <a:lnSpc>
                <a:spcPct val="115000"/>
              </a:lnSpc>
              <a:spcBef>
                <a:spcPts val="0"/>
              </a:spcBef>
              <a:spcAft>
                <a:spcPts val="0"/>
              </a:spcAft>
              <a:buSzPts val="1800"/>
              <a:buNone/>
              <a:defRPr sz="2400">
                <a:highlight>
                  <a:schemeClr val="accent1"/>
                </a:highlight>
              </a:defRPr>
            </a:lvl2pPr>
            <a:lvl3pPr lvl="2" algn="l">
              <a:lnSpc>
                <a:spcPct val="115000"/>
              </a:lnSpc>
              <a:spcBef>
                <a:spcPts val="1067"/>
              </a:spcBef>
              <a:spcAft>
                <a:spcPts val="0"/>
              </a:spcAft>
              <a:buSzPts val="1800"/>
              <a:buNone/>
              <a:defRPr sz="2400">
                <a:highlight>
                  <a:schemeClr val="accent1"/>
                </a:highlight>
              </a:defRPr>
            </a:lvl3pPr>
            <a:lvl4pPr lvl="3" algn="l">
              <a:lnSpc>
                <a:spcPct val="115000"/>
              </a:lnSpc>
              <a:spcBef>
                <a:spcPts val="1067"/>
              </a:spcBef>
              <a:spcAft>
                <a:spcPts val="0"/>
              </a:spcAft>
              <a:buSzPts val="1800"/>
              <a:buNone/>
              <a:defRPr sz="2400">
                <a:highlight>
                  <a:schemeClr val="accent1"/>
                </a:highlight>
              </a:defRPr>
            </a:lvl4pPr>
            <a:lvl5pPr lvl="4" algn="l">
              <a:lnSpc>
                <a:spcPct val="115000"/>
              </a:lnSpc>
              <a:spcBef>
                <a:spcPts val="1067"/>
              </a:spcBef>
              <a:spcAft>
                <a:spcPts val="0"/>
              </a:spcAft>
              <a:buSzPts val="1800"/>
              <a:buNone/>
              <a:defRPr sz="2400">
                <a:highlight>
                  <a:schemeClr val="accent1"/>
                </a:highlight>
              </a:defRPr>
            </a:lvl5pPr>
            <a:lvl6pPr lvl="5" algn="l">
              <a:lnSpc>
                <a:spcPct val="115000"/>
              </a:lnSpc>
              <a:spcBef>
                <a:spcPts val="1067"/>
              </a:spcBef>
              <a:spcAft>
                <a:spcPts val="0"/>
              </a:spcAft>
              <a:buSzPts val="1800"/>
              <a:buNone/>
              <a:defRPr sz="2400">
                <a:highlight>
                  <a:schemeClr val="accent1"/>
                </a:highlight>
              </a:defRPr>
            </a:lvl6pPr>
            <a:lvl7pPr lvl="6" algn="l">
              <a:lnSpc>
                <a:spcPct val="115000"/>
              </a:lnSpc>
              <a:spcBef>
                <a:spcPts val="1067"/>
              </a:spcBef>
              <a:spcAft>
                <a:spcPts val="0"/>
              </a:spcAft>
              <a:buSzPts val="1800"/>
              <a:buNone/>
              <a:defRPr sz="2400">
                <a:highlight>
                  <a:schemeClr val="accent1"/>
                </a:highlight>
              </a:defRPr>
            </a:lvl7pPr>
            <a:lvl8pPr lvl="7" algn="l">
              <a:lnSpc>
                <a:spcPct val="115000"/>
              </a:lnSpc>
              <a:spcBef>
                <a:spcPts val="1067"/>
              </a:spcBef>
              <a:spcAft>
                <a:spcPts val="0"/>
              </a:spcAft>
              <a:buSzPts val="1800"/>
              <a:buNone/>
              <a:defRPr sz="2400">
                <a:highlight>
                  <a:schemeClr val="accent1"/>
                </a:highlight>
              </a:defRPr>
            </a:lvl8pPr>
            <a:lvl9pPr lvl="8" algn="l">
              <a:lnSpc>
                <a:spcPct val="115000"/>
              </a:lnSpc>
              <a:spcBef>
                <a:spcPts val="1067"/>
              </a:spcBef>
              <a:spcAft>
                <a:spcPts val="1067"/>
              </a:spcAft>
              <a:buSzPts val="1800"/>
              <a:buNone/>
              <a:defRPr sz="2400">
                <a:highlight>
                  <a:schemeClr val="accent1"/>
                </a:highlight>
              </a:defRPr>
            </a:lvl9pPr>
          </a:lstStyle>
          <a:p>
            <a:endParaRPr/>
          </a:p>
        </p:txBody>
      </p:sp>
      <p:sp>
        <p:nvSpPr>
          <p:cNvPr id="233" name="Google Shape;233;p36"/>
          <p:cNvSpPr txBox="1">
            <a:spLocks noGrp="1"/>
          </p:cNvSpPr>
          <p:nvPr>
            <p:ph type="title" idx="3"/>
          </p:nvPr>
        </p:nvSpPr>
        <p:spPr>
          <a:xfrm>
            <a:off x="8948467" y="2298967"/>
            <a:ext cx="2601200" cy="2254000"/>
          </a:xfrm>
          <a:prstGeom prst="rect">
            <a:avLst/>
          </a:prstGeom>
          <a:solidFill>
            <a:schemeClr val="lt1"/>
          </a:solidFill>
          <a:ln>
            <a:noFill/>
          </a:ln>
        </p:spPr>
        <p:txBody>
          <a:bodyPr spcFirstLastPara="1" wrap="square" lIns="182875" tIns="594350" rIns="91425" bIns="91425" anchor="t" anchorCtr="0">
            <a:noAutofit/>
          </a:bodyPr>
          <a:lstStyle>
            <a:lvl1pPr lvl="0" algn="l">
              <a:lnSpc>
                <a:spcPct val="90000"/>
              </a:lnSpc>
              <a:spcBef>
                <a:spcPts val="0"/>
              </a:spcBef>
              <a:spcAft>
                <a:spcPts val="0"/>
              </a:spcAft>
              <a:buSzPts val="1800"/>
              <a:buNone/>
              <a:defRPr sz="2400">
                <a:highlight>
                  <a:schemeClr val="accent1"/>
                </a:highlight>
              </a:defRPr>
            </a:lvl1pPr>
            <a:lvl2pPr lvl="1" algn="l">
              <a:lnSpc>
                <a:spcPct val="115000"/>
              </a:lnSpc>
              <a:spcBef>
                <a:spcPts val="0"/>
              </a:spcBef>
              <a:spcAft>
                <a:spcPts val="0"/>
              </a:spcAft>
              <a:buSzPts val="1800"/>
              <a:buNone/>
              <a:defRPr sz="2400">
                <a:highlight>
                  <a:schemeClr val="accent1"/>
                </a:highlight>
              </a:defRPr>
            </a:lvl2pPr>
            <a:lvl3pPr lvl="2" algn="l">
              <a:lnSpc>
                <a:spcPct val="115000"/>
              </a:lnSpc>
              <a:spcBef>
                <a:spcPts val="1067"/>
              </a:spcBef>
              <a:spcAft>
                <a:spcPts val="0"/>
              </a:spcAft>
              <a:buSzPts val="1800"/>
              <a:buNone/>
              <a:defRPr sz="2400">
                <a:highlight>
                  <a:schemeClr val="accent1"/>
                </a:highlight>
              </a:defRPr>
            </a:lvl3pPr>
            <a:lvl4pPr lvl="3" algn="l">
              <a:lnSpc>
                <a:spcPct val="115000"/>
              </a:lnSpc>
              <a:spcBef>
                <a:spcPts val="1067"/>
              </a:spcBef>
              <a:spcAft>
                <a:spcPts val="0"/>
              </a:spcAft>
              <a:buSzPts val="1800"/>
              <a:buNone/>
              <a:defRPr sz="2400">
                <a:highlight>
                  <a:schemeClr val="accent1"/>
                </a:highlight>
              </a:defRPr>
            </a:lvl4pPr>
            <a:lvl5pPr lvl="4" algn="l">
              <a:lnSpc>
                <a:spcPct val="115000"/>
              </a:lnSpc>
              <a:spcBef>
                <a:spcPts val="1067"/>
              </a:spcBef>
              <a:spcAft>
                <a:spcPts val="0"/>
              </a:spcAft>
              <a:buSzPts val="1800"/>
              <a:buNone/>
              <a:defRPr sz="2400">
                <a:highlight>
                  <a:schemeClr val="accent1"/>
                </a:highlight>
              </a:defRPr>
            </a:lvl5pPr>
            <a:lvl6pPr lvl="5" algn="l">
              <a:lnSpc>
                <a:spcPct val="115000"/>
              </a:lnSpc>
              <a:spcBef>
                <a:spcPts val="1067"/>
              </a:spcBef>
              <a:spcAft>
                <a:spcPts val="0"/>
              </a:spcAft>
              <a:buSzPts val="1800"/>
              <a:buNone/>
              <a:defRPr sz="2400">
                <a:highlight>
                  <a:schemeClr val="accent1"/>
                </a:highlight>
              </a:defRPr>
            </a:lvl6pPr>
            <a:lvl7pPr lvl="6" algn="l">
              <a:lnSpc>
                <a:spcPct val="115000"/>
              </a:lnSpc>
              <a:spcBef>
                <a:spcPts val="1067"/>
              </a:spcBef>
              <a:spcAft>
                <a:spcPts val="0"/>
              </a:spcAft>
              <a:buSzPts val="1800"/>
              <a:buNone/>
              <a:defRPr sz="2400">
                <a:highlight>
                  <a:schemeClr val="accent1"/>
                </a:highlight>
              </a:defRPr>
            </a:lvl7pPr>
            <a:lvl8pPr lvl="7" algn="l">
              <a:lnSpc>
                <a:spcPct val="115000"/>
              </a:lnSpc>
              <a:spcBef>
                <a:spcPts val="1067"/>
              </a:spcBef>
              <a:spcAft>
                <a:spcPts val="0"/>
              </a:spcAft>
              <a:buSzPts val="1800"/>
              <a:buNone/>
              <a:defRPr sz="2400">
                <a:highlight>
                  <a:schemeClr val="accent1"/>
                </a:highlight>
              </a:defRPr>
            </a:lvl8pPr>
            <a:lvl9pPr lvl="8" algn="l">
              <a:lnSpc>
                <a:spcPct val="115000"/>
              </a:lnSpc>
              <a:spcBef>
                <a:spcPts val="1067"/>
              </a:spcBef>
              <a:spcAft>
                <a:spcPts val="1067"/>
              </a:spcAft>
              <a:buSzPts val="1800"/>
              <a:buNone/>
              <a:defRPr sz="2400">
                <a:highlight>
                  <a:schemeClr val="accent1"/>
                </a:highlight>
              </a:defRPr>
            </a:lvl9pPr>
          </a:lstStyle>
          <a:p>
            <a:endParaRPr/>
          </a:p>
        </p:txBody>
      </p:sp>
      <p:sp>
        <p:nvSpPr>
          <p:cNvPr id="234" name="Google Shape;234;p36"/>
          <p:cNvSpPr txBox="1">
            <a:spLocks noGrp="1"/>
          </p:cNvSpPr>
          <p:nvPr>
            <p:ph type="title" idx="4"/>
          </p:nvPr>
        </p:nvSpPr>
        <p:spPr>
          <a:xfrm>
            <a:off x="6174700" y="2285667"/>
            <a:ext cx="2601200" cy="2254000"/>
          </a:xfrm>
          <a:prstGeom prst="rect">
            <a:avLst/>
          </a:prstGeom>
          <a:solidFill>
            <a:schemeClr val="lt1"/>
          </a:solidFill>
          <a:ln>
            <a:noFill/>
          </a:ln>
        </p:spPr>
        <p:txBody>
          <a:bodyPr spcFirstLastPara="1" wrap="square" lIns="182875" tIns="594350" rIns="91425" bIns="91425" anchor="t" anchorCtr="0">
            <a:noAutofit/>
          </a:bodyPr>
          <a:lstStyle>
            <a:lvl1pPr lvl="0" algn="l">
              <a:lnSpc>
                <a:spcPct val="90000"/>
              </a:lnSpc>
              <a:spcBef>
                <a:spcPts val="0"/>
              </a:spcBef>
              <a:spcAft>
                <a:spcPts val="0"/>
              </a:spcAft>
              <a:buSzPts val="1800"/>
              <a:buNone/>
              <a:defRPr sz="2400">
                <a:highlight>
                  <a:schemeClr val="accent1"/>
                </a:highlight>
              </a:defRPr>
            </a:lvl1pPr>
            <a:lvl2pPr lvl="1" algn="l">
              <a:lnSpc>
                <a:spcPct val="115000"/>
              </a:lnSpc>
              <a:spcBef>
                <a:spcPts val="0"/>
              </a:spcBef>
              <a:spcAft>
                <a:spcPts val="0"/>
              </a:spcAft>
              <a:buSzPts val="1800"/>
              <a:buNone/>
              <a:defRPr sz="2400">
                <a:highlight>
                  <a:schemeClr val="accent1"/>
                </a:highlight>
              </a:defRPr>
            </a:lvl2pPr>
            <a:lvl3pPr lvl="2" algn="l">
              <a:lnSpc>
                <a:spcPct val="115000"/>
              </a:lnSpc>
              <a:spcBef>
                <a:spcPts val="1067"/>
              </a:spcBef>
              <a:spcAft>
                <a:spcPts val="0"/>
              </a:spcAft>
              <a:buSzPts val="1800"/>
              <a:buNone/>
              <a:defRPr sz="2400">
                <a:highlight>
                  <a:schemeClr val="accent1"/>
                </a:highlight>
              </a:defRPr>
            </a:lvl3pPr>
            <a:lvl4pPr lvl="3" algn="l">
              <a:lnSpc>
                <a:spcPct val="115000"/>
              </a:lnSpc>
              <a:spcBef>
                <a:spcPts val="1067"/>
              </a:spcBef>
              <a:spcAft>
                <a:spcPts val="0"/>
              </a:spcAft>
              <a:buSzPts val="1800"/>
              <a:buNone/>
              <a:defRPr sz="2400">
                <a:highlight>
                  <a:schemeClr val="accent1"/>
                </a:highlight>
              </a:defRPr>
            </a:lvl4pPr>
            <a:lvl5pPr lvl="4" algn="l">
              <a:lnSpc>
                <a:spcPct val="115000"/>
              </a:lnSpc>
              <a:spcBef>
                <a:spcPts val="1067"/>
              </a:spcBef>
              <a:spcAft>
                <a:spcPts val="0"/>
              </a:spcAft>
              <a:buSzPts val="1800"/>
              <a:buNone/>
              <a:defRPr sz="2400">
                <a:highlight>
                  <a:schemeClr val="accent1"/>
                </a:highlight>
              </a:defRPr>
            </a:lvl5pPr>
            <a:lvl6pPr lvl="5" algn="l">
              <a:lnSpc>
                <a:spcPct val="115000"/>
              </a:lnSpc>
              <a:spcBef>
                <a:spcPts val="1067"/>
              </a:spcBef>
              <a:spcAft>
                <a:spcPts val="0"/>
              </a:spcAft>
              <a:buSzPts val="1800"/>
              <a:buNone/>
              <a:defRPr sz="2400">
                <a:highlight>
                  <a:schemeClr val="accent1"/>
                </a:highlight>
              </a:defRPr>
            </a:lvl6pPr>
            <a:lvl7pPr lvl="6" algn="l">
              <a:lnSpc>
                <a:spcPct val="115000"/>
              </a:lnSpc>
              <a:spcBef>
                <a:spcPts val="1067"/>
              </a:spcBef>
              <a:spcAft>
                <a:spcPts val="0"/>
              </a:spcAft>
              <a:buSzPts val="1800"/>
              <a:buNone/>
              <a:defRPr sz="2400">
                <a:highlight>
                  <a:schemeClr val="accent1"/>
                </a:highlight>
              </a:defRPr>
            </a:lvl7pPr>
            <a:lvl8pPr lvl="7" algn="l">
              <a:lnSpc>
                <a:spcPct val="115000"/>
              </a:lnSpc>
              <a:spcBef>
                <a:spcPts val="1067"/>
              </a:spcBef>
              <a:spcAft>
                <a:spcPts val="0"/>
              </a:spcAft>
              <a:buSzPts val="1800"/>
              <a:buNone/>
              <a:defRPr sz="2400">
                <a:highlight>
                  <a:schemeClr val="accent1"/>
                </a:highlight>
              </a:defRPr>
            </a:lvl8pPr>
            <a:lvl9pPr lvl="8" algn="l">
              <a:lnSpc>
                <a:spcPct val="115000"/>
              </a:lnSpc>
              <a:spcBef>
                <a:spcPts val="1067"/>
              </a:spcBef>
              <a:spcAft>
                <a:spcPts val="1067"/>
              </a:spcAft>
              <a:buSzPts val="1800"/>
              <a:buNone/>
              <a:defRPr sz="2400">
                <a:highlight>
                  <a:schemeClr val="accent1"/>
                </a:highlight>
              </a:defRPr>
            </a:lvl9pPr>
          </a:lstStyle>
          <a:p>
            <a:endParaRPr/>
          </a:p>
        </p:txBody>
      </p:sp>
      <p:sp>
        <p:nvSpPr>
          <p:cNvPr id="235" name="Google Shape;235;p36"/>
          <p:cNvSpPr txBox="1">
            <a:spLocks noGrp="1"/>
          </p:cNvSpPr>
          <p:nvPr>
            <p:ph type="title" idx="5"/>
          </p:nvPr>
        </p:nvSpPr>
        <p:spPr>
          <a:xfrm>
            <a:off x="3354200" y="2302000"/>
            <a:ext cx="2601200" cy="2254000"/>
          </a:xfrm>
          <a:prstGeom prst="rect">
            <a:avLst/>
          </a:prstGeom>
          <a:solidFill>
            <a:schemeClr val="lt1"/>
          </a:solidFill>
          <a:ln>
            <a:noFill/>
          </a:ln>
        </p:spPr>
        <p:txBody>
          <a:bodyPr spcFirstLastPara="1" wrap="square" lIns="182875" tIns="594350" rIns="91425" bIns="91425" anchor="t" anchorCtr="0">
            <a:noAutofit/>
          </a:bodyPr>
          <a:lstStyle>
            <a:lvl1pPr lvl="0" algn="l">
              <a:lnSpc>
                <a:spcPct val="90000"/>
              </a:lnSpc>
              <a:spcBef>
                <a:spcPts val="0"/>
              </a:spcBef>
              <a:spcAft>
                <a:spcPts val="0"/>
              </a:spcAft>
              <a:buSzPts val="1800"/>
              <a:buNone/>
              <a:defRPr sz="2400">
                <a:highlight>
                  <a:schemeClr val="accent1"/>
                </a:highlight>
              </a:defRPr>
            </a:lvl1pPr>
            <a:lvl2pPr lvl="1" algn="l">
              <a:lnSpc>
                <a:spcPct val="115000"/>
              </a:lnSpc>
              <a:spcBef>
                <a:spcPts val="0"/>
              </a:spcBef>
              <a:spcAft>
                <a:spcPts val="0"/>
              </a:spcAft>
              <a:buSzPts val="1800"/>
              <a:buNone/>
              <a:defRPr sz="2400">
                <a:highlight>
                  <a:schemeClr val="accent1"/>
                </a:highlight>
              </a:defRPr>
            </a:lvl2pPr>
            <a:lvl3pPr lvl="2" algn="l">
              <a:lnSpc>
                <a:spcPct val="115000"/>
              </a:lnSpc>
              <a:spcBef>
                <a:spcPts val="1067"/>
              </a:spcBef>
              <a:spcAft>
                <a:spcPts val="0"/>
              </a:spcAft>
              <a:buSzPts val="1800"/>
              <a:buNone/>
              <a:defRPr sz="2400">
                <a:highlight>
                  <a:schemeClr val="accent1"/>
                </a:highlight>
              </a:defRPr>
            </a:lvl3pPr>
            <a:lvl4pPr lvl="3" algn="l">
              <a:lnSpc>
                <a:spcPct val="115000"/>
              </a:lnSpc>
              <a:spcBef>
                <a:spcPts val="1067"/>
              </a:spcBef>
              <a:spcAft>
                <a:spcPts val="0"/>
              </a:spcAft>
              <a:buSzPts val="1800"/>
              <a:buNone/>
              <a:defRPr sz="2400">
                <a:highlight>
                  <a:schemeClr val="accent1"/>
                </a:highlight>
              </a:defRPr>
            </a:lvl4pPr>
            <a:lvl5pPr lvl="4" algn="l">
              <a:lnSpc>
                <a:spcPct val="115000"/>
              </a:lnSpc>
              <a:spcBef>
                <a:spcPts val="1067"/>
              </a:spcBef>
              <a:spcAft>
                <a:spcPts val="0"/>
              </a:spcAft>
              <a:buSzPts val="1800"/>
              <a:buNone/>
              <a:defRPr sz="2400">
                <a:highlight>
                  <a:schemeClr val="accent1"/>
                </a:highlight>
              </a:defRPr>
            </a:lvl5pPr>
            <a:lvl6pPr lvl="5" algn="l">
              <a:lnSpc>
                <a:spcPct val="115000"/>
              </a:lnSpc>
              <a:spcBef>
                <a:spcPts val="1067"/>
              </a:spcBef>
              <a:spcAft>
                <a:spcPts val="0"/>
              </a:spcAft>
              <a:buSzPts val="1800"/>
              <a:buNone/>
              <a:defRPr sz="2400">
                <a:highlight>
                  <a:schemeClr val="accent1"/>
                </a:highlight>
              </a:defRPr>
            </a:lvl6pPr>
            <a:lvl7pPr lvl="6" algn="l">
              <a:lnSpc>
                <a:spcPct val="115000"/>
              </a:lnSpc>
              <a:spcBef>
                <a:spcPts val="1067"/>
              </a:spcBef>
              <a:spcAft>
                <a:spcPts val="0"/>
              </a:spcAft>
              <a:buSzPts val="1800"/>
              <a:buNone/>
              <a:defRPr sz="2400">
                <a:highlight>
                  <a:schemeClr val="accent1"/>
                </a:highlight>
              </a:defRPr>
            </a:lvl7pPr>
            <a:lvl8pPr lvl="7" algn="l">
              <a:lnSpc>
                <a:spcPct val="115000"/>
              </a:lnSpc>
              <a:spcBef>
                <a:spcPts val="1067"/>
              </a:spcBef>
              <a:spcAft>
                <a:spcPts val="0"/>
              </a:spcAft>
              <a:buSzPts val="1800"/>
              <a:buNone/>
              <a:defRPr sz="2400">
                <a:highlight>
                  <a:schemeClr val="accent1"/>
                </a:highlight>
              </a:defRPr>
            </a:lvl8pPr>
            <a:lvl9pPr lvl="8" algn="l">
              <a:lnSpc>
                <a:spcPct val="115000"/>
              </a:lnSpc>
              <a:spcBef>
                <a:spcPts val="1067"/>
              </a:spcBef>
              <a:spcAft>
                <a:spcPts val="1067"/>
              </a:spcAft>
              <a:buSzPts val="1800"/>
              <a:buNone/>
              <a:defRPr sz="2400">
                <a:highlight>
                  <a:schemeClr val="accent1"/>
                </a:highlight>
              </a:defRPr>
            </a:lvl9pPr>
          </a:lstStyle>
          <a:p>
            <a:endParaRPr/>
          </a:p>
        </p:txBody>
      </p:sp>
      <p:sp>
        <p:nvSpPr>
          <p:cNvPr id="236" name="Google Shape;236;p36"/>
          <p:cNvSpPr txBox="1">
            <a:spLocks noGrp="1"/>
          </p:cNvSpPr>
          <p:nvPr>
            <p:ph type="title" idx="6"/>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37" name="Google Shape;237;p36"/>
          <p:cNvSpPr txBox="1">
            <a:spLocks noGrp="1"/>
          </p:cNvSpPr>
          <p:nvPr>
            <p:ph type="body" idx="1"/>
          </p:nvPr>
        </p:nvSpPr>
        <p:spPr>
          <a:xfrm>
            <a:off x="560833" y="3604700"/>
            <a:ext cx="2601200" cy="934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38" name="Google Shape;238;p36"/>
          <p:cNvSpPr txBox="1">
            <a:spLocks noGrp="1"/>
          </p:cNvSpPr>
          <p:nvPr>
            <p:ph type="body" idx="7"/>
          </p:nvPr>
        </p:nvSpPr>
        <p:spPr>
          <a:xfrm>
            <a:off x="8948933" y="3618000"/>
            <a:ext cx="2601200" cy="934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39" name="Google Shape;239;p36"/>
          <p:cNvSpPr txBox="1">
            <a:spLocks noGrp="1"/>
          </p:cNvSpPr>
          <p:nvPr>
            <p:ph type="body" idx="8"/>
          </p:nvPr>
        </p:nvSpPr>
        <p:spPr>
          <a:xfrm>
            <a:off x="6174700" y="3604700"/>
            <a:ext cx="2601200" cy="934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40" name="Google Shape;240;p36"/>
          <p:cNvSpPr txBox="1">
            <a:spLocks noGrp="1"/>
          </p:cNvSpPr>
          <p:nvPr>
            <p:ph type="body" idx="9"/>
          </p:nvPr>
        </p:nvSpPr>
        <p:spPr>
          <a:xfrm>
            <a:off x="3354200" y="3621033"/>
            <a:ext cx="2601200" cy="934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Tree>
    <p:extLst>
      <p:ext uri="{BB962C8B-B14F-4D97-AF65-F5344CB8AC3E}">
        <p14:creationId xmlns:p14="http://schemas.microsoft.com/office/powerpoint/2010/main" val="77988740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3: Title, text, images, 3 column" preserve="1">
  <p:cSld name="23: Title, text, images, 3 column">
    <p:spTree>
      <p:nvGrpSpPr>
        <p:cNvPr id="1" name="Shape 241"/>
        <p:cNvGrpSpPr/>
        <p:nvPr/>
      </p:nvGrpSpPr>
      <p:grpSpPr>
        <a:xfrm>
          <a:off x="0" y="0"/>
          <a:ext cx="0" cy="0"/>
          <a:chOff x="0" y="0"/>
          <a:chExt cx="0" cy="0"/>
        </a:xfrm>
      </p:grpSpPr>
      <p:sp>
        <p:nvSpPr>
          <p:cNvPr id="242" name="Google Shape;242;p37"/>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43" name="Google Shape;243;p37"/>
          <p:cNvSpPr txBox="1">
            <a:spLocks noGrp="1"/>
          </p:cNvSpPr>
          <p:nvPr>
            <p:ph type="subTitle" idx="1"/>
          </p:nvPr>
        </p:nvSpPr>
        <p:spPr>
          <a:xfrm>
            <a:off x="571233" y="1326067"/>
            <a:ext cx="3201200" cy="5110400"/>
          </a:xfrm>
          <a:prstGeom prst="rect">
            <a:avLst/>
          </a:prstGeom>
          <a:noFill/>
          <a:ln w="9525" cap="flat" cmpd="sng">
            <a:solidFill>
              <a:srgbClr val="B5B5B5"/>
            </a:solidFill>
            <a:prstDash val="solid"/>
            <a:round/>
            <a:headEnd type="none" w="sm" len="sm"/>
            <a:tailEnd type="none" w="sm" len="sm"/>
          </a:ln>
        </p:spPr>
        <p:txBody>
          <a:bodyPr spcFirstLastPara="1" wrap="square" lIns="182875" tIns="1508750" rIns="91425" bIns="91425" anchor="t" anchorCtr="0">
            <a:noAutofit/>
          </a:bodyPr>
          <a:lstStyle>
            <a:lvl1pPr lvl="0" algn="l">
              <a:lnSpc>
                <a:spcPct val="90000"/>
              </a:lnSpc>
              <a:spcBef>
                <a:spcPts val="0"/>
              </a:spcBef>
              <a:spcAft>
                <a:spcPts val="0"/>
              </a:spcAft>
              <a:buSzPts val="1800"/>
              <a:buNone/>
              <a:defRPr sz="2400" b="1"/>
            </a:lvl1pPr>
            <a:lvl2pPr lvl="1" algn="l">
              <a:lnSpc>
                <a:spcPct val="90000"/>
              </a:lnSpc>
              <a:spcBef>
                <a:spcPts val="0"/>
              </a:spcBef>
              <a:spcAft>
                <a:spcPts val="0"/>
              </a:spcAft>
              <a:buSzPts val="2000"/>
              <a:buNone/>
              <a:defRPr/>
            </a:lvl2pPr>
            <a:lvl3pPr lvl="2" algn="l">
              <a:lnSpc>
                <a:spcPct val="90000"/>
              </a:lnSpc>
              <a:spcBef>
                <a:spcPts val="0"/>
              </a:spcBef>
              <a:spcAft>
                <a:spcPts val="0"/>
              </a:spcAft>
              <a:buSzPts val="2000"/>
              <a:buNone/>
              <a:defRPr/>
            </a:lvl3pPr>
            <a:lvl4pPr lvl="3" algn="l">
              <a:lnSpc>
                <a:spcPct val="90000"/>
              </a:lnSpc>
              <a:spcBef>
                <a:spcPts val="0"/>
              </a:spcBef>
              <a:spcAft>
                <a:spcPts val="0"/>
              </a:spcAft>
              <a:buSzPts val="2000"/>
              <a:buNone/>
              <a:defRPr/>
            </a:lvl4pPr>
            <a:lvl5pPr lvl="4" algn="l">
              <a:lnSpc>
                <a:spcPct val="90000"/>
              </a:lnSpc>
              <a:spcBef>
                <a:spcPts val="0"/>
              </a:spcBef>
              <a:spcAft>
                <a:spcPts val="0"/>
              </a:spcAft>
              <a:buSzPts val="2000"/>
              <a:buNone/>
              <a:defRPr/>
            </a:lvl5pPr>
            <a:lvl6pPr lvl="5" algn="l">
              <a:lnSpc>
                <a:spcPct val="90000"/>
              </a:lnSpc>
              <a:spcBef>
                <a:spcPts val="0"/>
              </a:spcBef>
              <a:spcAft>
                <a:spcPts val="0"/>
              </a:spcAft>
              <a:buSzPts val="2000"/>
              <a:buNone/>
              <a:defRPr/>
            </a:lvl6pPr>
            <a:lvl7pPr lvl="6" algn="l">
              <a:lnSpc>
                <a:spcPct val="90000"/>
              </a:lnSpc>
              <a:spcBef>
                <a:spcPts val="0"/>
              </a:spcBef>
              <a:spcAft>
                <a:spcPts val="0"/>
              </a:spcAft>
              <a:buSzPts val="2000"/>
              <a:buNone/>
              <a:defRPr/>
            </a:lvl7pPr>
            <a:lvl8pPr lvl="7" algn="l">
              <a:lnSpc>
                <a:spcPct val="90000"/>
              </a:lnSpc>
              <a:spcBef>
                <a:spcPts val="0"/>
              </a:spcBef>
              <a:spcAft>
                <a:spcPts val="0"/>
              </a:spcAft>
              <a:buSzPts val="2000"/>
              <a:buNone/>
              <a:defRPr/>
            </a:lvl8pPr>
            <a:lvl9pPr lvl="8" algn="l">
              <a:lnSpc>
                <a:spcPct val="90000"/>
              </a:lnSpc>
              <a:spcBef>
                <a:spcPts val="0"/>
              </a:spcBef>
              <a:spcAft>
                <a:spcPts val="0"/>
              </a:spcAft>
              <a:buSzPts val="2000"/>
              <a:buNone/>
              <a:defRPr/>
            </a:lvl9pPr>
          </a:lstStyle>
          <a:p>
            <a:endParaRPr/>
          </a:p>
        </p:txBody>
      </p:sp>
      <p:sp>
        <p:nvSpPr>
          <p:cNvPr id="244" name="Google Shape;244;p37"/>
          <p:cNvSpPr txBox="1">
            <a:spLocks noGrp="1"/>
          </p:cNvSpPr>
          <p:nvPr>
            <p:ph type="body" idx="2"/>
          </p:nvPr>
        </p:nvSpPr>
        <p:spPr>
          <a:xfrm>
            <a:off x="559567" y="3887800"/>
            <a:ext cx="3201200" cy="2548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45" name="Google Shape;245;p37"/>
          <p:cNvSpPr>
            <a:spLocks noGrp="1"/>
          </p:cNvSpPr>
          <p:nvPr>
            <p:ph type="pic" idx="3"/>
          </p:nvPr>
        </p:nvSpPr>
        <p:spPr>
          <a:xfrm>
            <a:off x="578233" y="1331467"/>
            <a:ext cx="3194400" cy="1777600"/>
          </a:xfrm>
          <a:prstGeom prst="rect">
            <a:avLst/>
          </a:prstGeom>
          <a:solidFill>
            <a:schemeClr val="lt2"/>
          </a:solidFill>
          <a:ln>
            <a:noFill/>
          </a:ln>
        </p:spPr>
      </p:sp>
      <p:sp>
        <p:nvSpPr>
          <p:cNvPr id="246" name="Google Shape;246;p37"/>
          <p:cNvSpPr txBox="1">
            <a:spLocks noGrp="1"/>
          </p:cNvSpPr>
          <p:nvPr>
            <p:ph type="subTitle" idx="4"/>
          </p:nvPr>
        </p:nvSpPr>
        <p:spPr>
          <a:xfrm>
            <a:off x="4487197" y="1326000"/>
            <a:ext cx="3201200" cy="5110400"/>
          </a:xfrm>
          <a:prstGeom prst="rect">
            <a:avLst/>
          </a:prstGeom>
          <a:noFill/>
          <a:ln w="9525" cap="flat" cmpd="sng">
            <a:solidFill>
              <a:srgbClr val="B5B5B5"/>
            </a:solidFill>
            <a:prstDash val="solid"/>
            <a:round/>
            <a:headEnd type="none" w="sm" len="sm"/>
            <a:tailEnd type="none" w="sm" len="sm"/>
          </a:ln>
        </p:spPr>
        <p:txBody>
          <a:bodyPr spcFirstLastPara="1" wrap="square" lIns="182875" tIns="1508750" rIns="91425" bIns="91425" anchor="t" anchorCtr="0">
            <a:noAutofit/>
          </a:bodyPr>
          <a:lstStyle>
            <a:lvl1pPr lvl="0" algn="l">
              <a:lnSpc>
                <a:spcPct val="90000"/>
              </a:lnSpc>
              <a:spcBef>
                <a:spcPts val="0"/>
              </a:spcBef>
              <a:spcAft>
                <a:spcPts val="0"/>
              </a:spcAft>
              <a:buSzPts val="1800"/>
              <a:buNone/>
              <a:defRPr sz="2400" b="1"/>
            </a:lvl1pPr>
            <a:lvl2pPr lvl="1" algn="l">
              <a:lnSpc>
                <a:spcPct val="90000"/>
              </a:lnSpc>
              <a:spcBef>
                <a:spcPts val="0"/>
              </a:spcBef>
              <a:spcAft>
                <a:spcPts val="0"/>
              </a:spcAft>
              <a:buSzPts val="2000"/>
              <a:buNone/>
              <a:defRPr/>
            </a:lvl2pPr>
            <a:lvl3pPr lvl="2" algn="l">
              <a:lnSpc>
                <a:spcPct val="90000"/>
              </a:lnSpc>
              <a:spcBef>
                <a:spcPts val="0"/>
              </a:spcBef>
              <a:spcAft>
                <a:spcPts val="0"/>
              </a:spcAft>
              <a:buSzPts val="2000"/>
              <a:buNone/>
              <a:defRPr/>
            </a:lvl3pPr>
            <a:lvl4pPr lvl="3" algn="l">
              <a:lnSpc>
                <a:spcPct val="90000"/>
              </a:lnSpc>
              <a:spcBef>
                <a:spcPts val="0"/>
              </a:spcBef>
              <a:spcAft>
                <a:spcPts val="0"/>
              </a:spcAft>
              <a:buSzPts val="2000"/>
              <a:buNone/>
              <a:defRPr/>
            </a:lvl4pPr>
            <a:lvl5pPr lvl="4" algn="l">
              <a:lnSpc>
                <a:spcPct val="90000"/>
              </a:lnSpc>
              <a:spcBef>
                <a:spcPts val="0"/>
              </a:spcBef>
              <a:spcAft>
                <a:spcPts val="0"/>
              </a:spcAft>
              <a:buSzPts val="2000"/>
              <a:buNone/>
              <a:defRPr/>
            </a:lvl5pPr>
            <a:lvl6pPr lvl="5" algn="l">
              <a:lnSpc>
                <a:spcPct val="90000"/>
              </a:lnSpc>
              <a:spcBef>
                <a:spcPts val="0"/>
              </a:spcBef>
              <a:spcAft>
                <a:spcPts val="0"/>
              </a:spcAft>
              <a:buSzPts val="2000"/>
              <a:buNone/>
              <a:defRPr/>
            </a:lvl6pPr>
            <a:lvl7pPr lvl="6" algn="l">
              <a:lnSpc>
                <a:spcPct val="90000"/>
              </a:lnSpc>
              <a:spcBef>
                <a:spcPts val="0"/>
              </a:spcBef>
              <a:spcAft>
                <a:spcPts val="0"/>
              </a:spcAft>
              <a:buSzPts val="2000"/>
              <a:buNone/>
              <a:defRPr/>
            </a:lvl7pPr>
            <a:lvl8pPr lvl="7" algn="l">
              <a:lnSpc>
                <a:spcPct val="90000"/>
              </a:lnSpc>
              <a:spcBef>
                <a:spcPts val="0"/>
              </a:spcBef>
              <a:spcAft>
                <a:spcPts val="0"/>
              </a:spcAft>
              <a:buSzPts val="2000"/>
              <a:buNone/>
              <a:defRPr/>
            </a:lvl8pPr>
            <a:lvl9pPr lvl="8" algn="l">
              <a:lnSpc>
                <a:spcPct val="90000"/>
              </a:lnSpc>
              <a:spcBef>
                <a:spcPts val="0"/>
              </a:spcBef>
              <a:spcAft>
                <a:spcPts val="0"/>
              </a:spcAft>
              <a:buSzPts val="2000"/>
              <a:buNone/>
              <a:defRPr/>
            </a:lvl9pPr>
          </a:lstStyle>
          <a:p>
            <a:endParaRPr/>
          </a:p>
        </p:txBody>
      </p:sp>
      <p:sp>
        <p:nvSpPr>
          <p:cNvPr id="247" name="Google Shape;247;p37"/>
          <p:cNvSpPr txBox="1">
            <a:spLocks noGrp="1"/>
          </p:cNvSpPr>
          <p:nvPr>
            <p:ph type="body" idx="5"/>
          </p:nvPr>
        </p:nvSpPr>
        <p:spPr>
          <a:xfrm>
            <a:off x="4475531" y="3887740"/>
            <a:ext cx="3194400" cy="2548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48" name="Google Shape;248;p37"/>
          <p:cNvSpPr>
            <a:spLocks noGrp="1"/>
          </p:cNvSpPr>
          <p:nvPr>
            <p:ph type="pic" idx="6"/>
          </p:nvPr>
        </p:nvSpPr>
        <p:spPr>
          <a:xfrm>
            <a:off x="4494197" y="1331400"/>
            <a:ext cx="3194400" cy="1777600"/>
          </a:xfrm>
          <a:prstGeom prst="rect">
            <a:avLst/>
          </a:prstGeom>
          <a:solidFill>
            <a:schemeClr val="lt2"/>
          </a:solidFill>
          <a:ln>
            <a:noFill/>
          </a:ln>
        </p:spPr>
      </p:sp>
      <p:sp>
        <p:nvSpPr>
          <p:cNvPr id="249" name="Google Shape;249;p37"/>
          <p:cNvSpPr txBox="1">
            <a:spLocks noGrp="1"/>
          </p:cNvSpPr>
          <p:nvPr>
            <p:ph type="subTitle" idx="7"/>
          </p:nvPr>
        </p:nvSpPr>
        <p:spPr>
          <a:xfrm>
            <a:off x="8389667" y="1325933"/>
            <a:ext cx="3201200" cy="5110400"/>
          </a:xfrm>
          <a:prstGeom prst="rect">
            <a:avLst/>
          </a:prstGeom>
          <a:noFill/>
          <a:ln w="9525" cap="flat" cmpd="sng">
            <a:solidFill>
              <a:srgbClr val="B5B5B5"/>
            </a:solidFill>
            <a:prstDash val="solid"/>
            <a:round/>
            <a:headEnd type="none" w="sm" len="sm"/>
            <a:tailEnd type="none" w="sm" len="sm"/>
          </a:ln>
        </p:spPr>
        <p:txBody>
          <a:bodyPr spcFirstLastPara="1" wrap="square" lIns="182875" tIns="1508750" rIns="91425" bIns="91425" anchor="t" anchorCtr="0">
            <a:noAutofit/>
          </a:bodyPr>
          <a:lstStyle>
            <a:lvl1pPr lvl="0" algn="l">
              <a:lnSpc>
                <a:spcPct val="90000"/>
              </a:lnSpc>
              <a:spcBef>
                <a:spcPts val="0"/>
              </a:spcBef>
              <a:spcAft>
                <a:spcPts val="0"/>
              </a:spcAft>
              <a:buSzPts val="1800"/>
              <a:buNone/>
              <a:defRPr sz="2400" b="1"/>
            </a:lvl1pPr>
            <a:lvl2pPr lvl="1" algn="l">
              <a:lnSpc>
                <a:spcPct val="90000"/>
              </a:lnSpc>
              <a:spcBef>
                <a:spcPts val="0"/>
              </a:spcBef>
              <a:spcAft>
                <a:spcPts val="0"/>
              </a:spcAft>
              <a:buSzPts val="2000"/>
              <a:buNone/>
              <a:defRPr/>
            </a:lvl2pPr>
            <a:lvl3pPr lvl="2" algn="l">
              <a:lnSpc>
                <a:spcPct val="90000"/>
              </a:lnSpc>
              <a:spcBef>
                <a:spcPts val="0"/>
              </a:spcBef>
              <a:spcAft>
                <a:spcPts val="0"/>
              </a:spcAft>
              <a:buSzPts val="2000"/>
              <a:buNone/>
              <a:defRPr/>
            </a:lvl3pPr>
            <a:lvl4pPr lvl="3" algn="l">
              <a:lnSpc>
                <a:spcPct val="90000"/>
              </a:lnSpc>
              <a:spcBef>
                <a:spcPts val="0"/>
              </a:spcBef>
              <a:spcAft>
                <a:spcPts val="0"/>
              </a:spcAft>
              <a:buSzPts val="2000"/>
              <a:buNone/>
              <a:defRPr/>
            </a:lvl4pPr>
            <a:lvl5pPr lvl="4" algn="l">
              <a:lnSpc>
                <a:spcPct val="90000"/>
              </a:lnSpc>
              <a:spcBef>
                <a:spcPts val="0"/>
              </a:spcBef>
              <a:spcAft>
                <a:spcPts val="0"/>
              </a:spcAft>
              <a:buSzPts val="2000"/>
              <a:buNone/>
              <a:defRPr/>
            </a:lvl5pPr>
            <a:lvl6pPr lvl="5" algn="l">
              <a:lnSpc>
                <a:spcPct val="90000"/>
              </a:lnSpc>
              <a:spcBef>
                <a:spcPts val="0"/>
              </a:spcBef>
              <a:spcAft>
                <a:spcPts val="0"/>
              </a:spcAft>
              <a:buSzPts val="2000"/>
              <a:buNone/>
              <a:defRPr/>
            </a:lvl6pPr>
            <a:lvl7pPr lvl="6" algn="l">
              <a:lnSpc>
                <a:spcPct val="90000"/>
              </a:lnSpc>
              <a:spcBef>
                <a:spcPts val="0"/>
              </a:spcBef>
              <a:spcAft>
                <a:spcPts val="0"/>
              </a:spcAft>
              <a:buSzPts val="2000"/>
              <a:buNone/>
              <a:defRPr/>
            </a:lvl7pPr>
            <a:lvl8pPr lvl="7" algn="l">
              <a:lnSpc>
                <a:spcPct val="90000"/>
              </a:lnSpc>
              <a:spcBef>
                <a:spcPts val="0"/>
              </a:spcBef>
              <a:spcAft>
                <a:spcPts val="0"/>
              </a:spcAft>
              <a:buSzPts val="2000"/>
              <a:buNone/>
              <a:defRPr/>
            </a:lvl8pPr>
            <a:lvl9pPr lvl="8" algn="l">
              <a:lnSpc>
                <a:spcPct val="90000"/>
              </a:lnSpc>
              <a:spcBef>
                <a:spcPts val="0"/>
              </a:spcBef>
              <a:spcAft>
                <a:spcPts val="0"/>
              </a:spcAft>
              <a:buSzPts val="2000"/>
              <a:buNone/>
              <a:defRPr/>
            </a:lvl9pPr>
          </a:lstStyle>
          <a:p>
            <a:endParaRPr/>
          </a:p>
        </p:txBody>
      </p:sp>
      <p:sp>
        <p:nvSpPr>
          <p:cNvPr id="250" name="Google Shape;250;p37"/>
          <p:cNvSpPr txBox="1">
            <a:spLocks noGrp="1"/>
          </p:cNvSpPr>
          <p:nvPr>
            <p:ph type="body" idx="8"/>
          </p:nvPr>
        </p:nvSpPr>
        <p:spPr>
          <a:xfrm>
            <a:off x="8378000" y="3887667"/>
            <a:ext cx="3194400" cy="2548800"/>
          </a:xfrm>
          <a:prstGeom prst="rect">
            <a:avLst/>
          </a:prstGeom>
          <a:noFill/>
          <a:ln>
            <a:noFill/>
          </a:ln>
        </p:spPr>
        <p:txBody>
          <a:bodyPr spcFirstLastPara="1" wrap="square" lIns="182875" tIns="0" rIns="91425" bIns="91425"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251" name="Google Shape;251;p37"/>
          <p:cNvSpPr>
            <a:spLocks noGrp="1"/>
          </p:cNvSpPr>
          <p:nvPr>
            <p:ph type="pic" idx="9"/>
          </p:nvPr>
        </p:nvSpPr>
        <p:spPr>
          <a:xfrm>
            <a:off x="8396667" y="1331333"/>
            <a:ext cx="3194400" cy="1777600"/>
          </a:xfrm>
          <a:prstGeom prst="rect">
            <a:avLst/>
          </a:prstGeom>
          <a:solidFill>
            <a:schemeClr val="lt2"/>
          </a:solidFill>
          <a:ln>
            <a:noFill/>
          </a:ln>
        </p:spPr>
      </p:sp>
    </p:spTree>
    <p:extLst>
      <p:ext uri="{BB962C8B-B14F-4D97-AF65-F5344CB8AC3E}">
        <p14:creationId xmlns:p14="http://schemas.microsoft.com/office/powerpoint/2010/main" val="12330030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23: Title and text with subtitle — white" preserve="1">
  <p:cSld name="23: Title and text with subtitle — white">
    <p:spTree>
      <p:nvGrpSpPr>
        <p:cNvPr id="1" name="Shape 252"/>
        <p:cNvGrpSpPr/>
        <p:nvPr/>
      </p:nvGrpSpPr>
      <p:grpSpPr>
        <a:xfrm>
          <a:off x="0" y="0"/>
          <a:ext cx="0" cy="0"/>
          <a:chOff x="0" y="0"/>
          <a:chExt cx="0" cy="0"/>
        </a:xfrm>
      </p:grpSpPr>
      <p:sp>
        <p:nvSpPr>
          <p:cNvPr id="253" name="Google Shape;253;p38"/>
          <p:cNvSpPr txBox="1">
            <a:spLocks noGrp="1"/>
          </p:cNvSpPr>
          <p:nvPr>
            <p:ph type="title"/>
          </p:nvPr>
        </p:nvSpPr>
        <p:spPr>
          <a:xfrm>
            <a:off x="560833" y="426733"/>
            <a:ext cx="11215200" cy="582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54" name="Google Shape;254;p38"/>
          <p:cNvSpPr txBox="1">
            <a:spLocks noGrp="1"/>
          </p:cNvSpPr>
          <p:nvPr>
            <p:ph type="body" idx="1"/>
          </p:nvPr>
        </p:nvSpPr>
        <p:spPr>
          <a:xfrm>
            <a:off x="561200" y="1500933"/>
            <a:ext cx="11179600" cy="49364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SzPts val="2000"/>
              <a:buChar char="●"/>
              <a:defRPr/>
            </a:lvl1pPr>
            <a:lvl2pPr marL="1219170" lvl="1" indent="-474121" algn="l">
              <a:lnSpc>
                <a:spcPct val="115000"/>
              </a:lnSpc>
              <a:spcBef>
                <a:spcPts val="1067"/>
              </a:spcBef>
              <a:spcAft>
                <a:spcPts val="0"/>
              </a:spcAft>
              <a:buSzPts val="2000"/>
              <a:buChar char="○"/>
              <a:defRPr/>
            </a:lvl2pPr>
            <a:lvl3pPr marL="1828754" lvl="2" indent="-474121" algn="l">
              <a:lnSpc>
                <a:spcPct val="115000"/>
              </a:lnSpc>
              <a:spcBef>
                <a:spcPts val="1067"/>
              </a:spcBef>
              <a:spcAft>
                <a:spcPts val="0"/>
              </a:spcAft>
              <a:buSzPts val="2000"/>
              <a:buChar char="■"/>
              <a:defRPr/>
            </a:lvl3pPr>
            <a:lvl4pPr marL="2438339" lvl="3" indent="-474121" algn="l">
              <a:lnSpc>
                <a:spcPct val="115000"/>
              </a:lnSpc>
              <a:spcBef>
                <a:spcPts val="1067"/>
              </a:spcBef>
              <a:spcAft>
                <a:spcPts val="0"/>
              </a:spcAft>
              <a:buSzPts val="2000"/>
              <a:buChar char="●"/>
              <a:defRPr/>
            </a:lvl4pPr>
            <a:lvl5pPr marL="3047924" lvl="4" indent="-474121" algn="l">
              <a:lnSpc>
                <a:spcPct val="115000"/>
              </a:lnSpc>
              <a:spcBef>
                <a:spcPts val="1067"/>
              </a:spcBef>
              <a:spcAft>
                <a:spcPts val="0"/>
              </a:spcAft>
              <a:buSzPts val="2000"/>
              <a:buChar char="○"/>
              <a:defRPr/>
            </a:lvl5pPr>
            <a:lvl6pPr marL="3657509" lvl="5" indent="-474121" algn="l">
              <a:lnSpc>
                <a:spcPct val="115000"/>
              </a:lnSpc>
              <a:spcBef>
                <a:spcPts val="1067"/>
              </a:spcBef>
              <a:spcAft>
                <a:spcPts val="0"/>
              </a:spcAft>
              <a:buSzPts val="2000"/>
              <a:buChar char="■"/>
              <a:defRPr/>
            </a:lvl6pPr>
            <a:lvl7pPr marL="4267093" lvl="6" indent="-474121" algn="l">
              <a:lnSpc>
                <a:spcPct val="115000"/>
              </a:lnSpc>
              <a:spcBef>
                <a:spcPts val="1067"/>
              </a:spcBef>
              <a:spcAft>
                <a:spcPts val="0"/>
              </a:spcAft>
              <a:buSzPts val="2000"/>
              <a:buChar char="●"/>
              <a:defRPr/>
            </a:lvl7pPr>
            <a:lvl8pPr marL="4876678" lvl="7" indent="-474121" algn="l">
              <a:lnSpc>
                <a:spcPct val="115000"/>
              </a:lnSpc>
              <a:spcBef>
                <a:spcPts val="1067"/>
              </a:spcBef>
              <a:spcAft>
                <a:spcPts val="0"/>
              </a:spcAft>
              <a:buSzPts val="2000"/>
              <a:buChar char="○"/>
              <a:defRPr/>
            </a:lvl8pPr>
            <a:lvl9pPr marL="5486263" lvl="8" indent="-474121" algn="l">
              <a:lnSpc>
                <a:spcPct val="115000"/>
              </a:lnSpc>
              <a:spcBef>
                <a:spcPts val="1067"/>
              </a:spcBef>
              <a:spcAft>
                <a:spcPts val="1067"/>
              </a:spcAft>
              <a:buSzPts val="2000"/>
              <a:buChar char="■"/>
              <a:defRPr/>
            </a:lvl9pPr>
          </a:lstStyle>
          <a:p>
            <a:endParaRPr/>
          </a:p>
        </p:txBody>
      </p:sp>
      <p:sp>
        <p:nvSpPr>
          <p:cNvPr id="255" name="Google Shape;255;p38"/>
          <p:cNvSpPr txBox="1">
            <a:spLocks noGrp="1"/>
          </p:cNvSpPr>
          <p:nvPr>
            <p:ph type="subTitle" idx="2"/>
          </p:nvPr>
        </p:nvSpPr>
        <p:spPr>
          <a:xfrm>
            <a:off x="565933" y="1008831"/>
            <a:ext cx="11179600" cy="377476"/>
          </a:xfrm>
          <a:prstGeom prst="rect">
            <a:avLst/>
          </a:prstGeom>
          <a:noFill/>
          <a:ln>
            <a:noFill/>
          </a:ln>
        </p:spPr>
        <p:txBody>
          <a:bodyPr spcFirstLastPara="1" wrap="square" lIns="0" tIns="0" rIns="0" bIns="0" anchor="t" anchorCtr="0">
            <a:spAutoFit/>
          </a:bodyPr>
          <a:lstStyle>
            <a:lvl1pPr lvl="0" algn="l">
              <a:lnSpc>
                <a:spcPct val="115000"/>
              </a:lnSpc>
              <a:spcBef>
                <a:spcPts val="0"/>
              </a:spcBef>
              <a:spcAft>
                <a:spcPts val="0"/>
              </a:spcAft>
              <a:buClr>
                <a:schemeClr val="lt1"/>
              </a:buClr>
              <a:buSzPts val="1600"/>
              <a:buNone/>
              <a:defRPr sz="2133" b="1">
                <a:solidFill>
                  <a:schemeClr val="lt1"/>
                </a:solidFill>
                <a:highlight>
                  <a:schemeClr val="dk1"/>
                </a:highlight>
              </a:defRPr>
            </a:lvl1pPr>
            <a:lvl2pPr lvl="1" algn="l">
              <a:lnSpc>
                <a:spcPct val="115000"/>
              </a:lnSpc>
              <a:spcBef>
                <a:spcPts val="1067"/>
              </a:spcBef>
              <a:spcAft>
                <a:spcPts val="0"/>
              </a:spcAft>
              <a:buSzPts val="2000"/>
              <a:buNone/>
              <a:defRPr/>
            </a:lvl2pPr>
            <a:lvl3pPr lvl="2" algn="l">
              <a:lnSpc>
                <a:spcPct val="115000"/>
              </a:lnSpc>
              <a:spcBef>
                <a:spcPts val="1067"/>
              </a:spcBef>
              <a:spcAft>
                <a:spcPts val="0"/>
              </a:spcAft>
              <a:buSzPts val="2000"/>
              <a:buNone/>
              <a:defRPr/>
            </a:lvl3pPr>
            <a:lvl4pPr lvl="3" algn="l">
              <a:lnSpc>
                <a:spcPct val="115000"/>
              </a:lnSpc>
              <a:spcBef>
                <a:spcPts val="1067"/>
              </a:spcBef>
              <a:spcAft>
                <a:spcPts val="0"/>
              </a:spcAft>
              <a:buSzPts val="2000"/>
              <a:buNone/>
              <a:defRPr/>
            </a:lvl4pPr>
            <a:lvl5pPr lvl="4" algn="l">
              <a:lnSpc>
                <a:spcPct val="115000"/>
              </a:lnSpc>
              <a:spcBef>
                <a:spcPts val="1067"/>
              </a:spcBef>
              <a:spcAft>
                <a:spcPts val="0"/>
              </a:spcAft>
              <a:buSzPts val="2000"/>
              <a:buNone/>
              <a:defRPr/>
            </a:lvl5pPr>
            <a:lvl6pPr lvl="5" algn="l">
              <a:lnSpc>
                <a:spcPct val="115000"/>
              </a:lnSpc>
              <a:spcBef>
                <a:spcPts val="1067"/>
              </a:spcBef>
              <a:spcAft>
                <a:spcPts val="0"/>
              </a:spcAft>
              <a:buSzPts val="2000"/>
              <a:buNone/>
              <a:defRPr/>
            </a:lvl6pPr>
            <a:lvl7pPr lvl="6" algn="l">
              <a:lnSpc>
                <a:spcPct val="115000"/>
              </a:lnSpc>
              <a:spcBef>
                <a:spcPts val="1067"/>
              </a:spcBef>
              <a:spcAft>
                <a:spcPts val="0"/>
              </a:spcAft>
              <a:buSzPts val="2000"/>
              <a:buNone/>
              <a:defRPr/>
            </a:lvl7pPr>
            <a:lvl8pPr lvl="7" algn="l">
              <a:lnSpc>
                <a:spcPct val="115000"/>
              </a:lnSpc>
              <a:spcBef>
                <a:spcPts val="1067"/>
              </a:spcBef>
              <a:spcAft>
                <a:spcPts val="0"/>
              </a:spcAft>
              <a:buSzPts val="2000"/>
              <a:buNone/>
              <a:defRPr/>
            </a:lvl8pPr>
            <a:lvl9pPr lvl="8" algn="l">
              <a:lnSpc>
                <a:spcPct val="115000"/>
              </a:lnSpc>
              <a:spcBef>
                <a:spcPts val="1067"/>
              </a:spcBef>
              <a:spcAft>
                <a:spcPts val="1067"/>
              </a:spcAft>
              <a:buSzPts val="2000"/>
              <a:buNone/>
              <a:defRPr/>
            </a:lvl9pPr>
          </a:lstStyle>
          <a:p>
            <a:endParaRPr/>
          </a:p>
        </p:txBody>
      </p:sp>
    </p:spTree>
    <p:extLst>
      <p:ext uri="{BB962C8B-B14F-4D97-AF65-F5344CB8AC3E}">
        <p14:creationId xmlns:p14="http://schemas.microsoft.com/office/powerpoint/2010/main" val="77910644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23: Title and text with divider, 2 column — white" preserve="1">
  <p:cSld name="23: Title and text with divider, 2 column — white">
    <p:spTree>
      <p:nvGrpSpPr>
        <p:cNvPr id="1" name="Shape 256"/>
        <p:cNvGrpSpPr/>
        <p:nvPr/>
      </p:nvGrpSpPr>
      <p:grpSpPr>
        <a:xfrm>
          <a:off x="0" y="0"/>
          <a:ext cx="0" cy="0"/>
          <a:chOff x="0" y="0"/>
          <a:chExt cx="0" cy="0"/>
        </a:xfrm>
      </p:grpSpPr>
      <p:sp>
        <p:nvSpPr>
          <p:cNvPr id="257" name="Google Shape;257;p39"/>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58" name="Google Shape;258;p39"/>
          <p:cNvSpPr txBox="1">
            <a:spLocks noGrp="1"/>
          </p:cNvSpPr>
          <p:nvPr>
            <p:ph type="body" idx="1"/>
          </p:nvPr>
        </p:nvSpPr>
        <p:spPr>
          <a:xfrm>
            <a:off x="560833" y="1326067"/>
            <a:ext cx="5474000" cy="5111200"/>
          </a:xfrm>
          <a:prstGeom prst="rect">
            <a:avLst/>
          </a:prstGeom>
          <a:noFill/>
          <a:ln>
            <a:noFill/>
          </a:ln>
        </p:spPr>
        <p:txBody>
          <a:bodyPr spcFirstLastPara="1" wrap="square" lIns="0"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259" name="Google Shape;259;p39"/>
          <p:cNvSpPr txBox="1">
            <a:spLocks noGrp="1"/>
          </p:cNvSpPr>
          <p:nvPr>
            <p:ph type="body" idx="2"/>
          </p:nvPr>
        </p:nvSpPr>
        <p:spPr>
          <a:xfrm>
            <a:off x="6156967" y="1326067"/>
            <a:ext cx="5584000" cy="51112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cxnSp>
        <p:nvCxnSpPr>
          <p:cNvPr id="260" name="Google Shape;260;p39"/>
          <p:cNvCxnSpPr/>
          <p:nvPr/>
        </p:nvCxnSpPr>
        <p:spPr>
          <a:xfrm>
            <a:off x="6102164" y="1660928"/>
            <a:ext cx="0" cy="4401200"/>
          </a:xfrm>
          <a:prstGeom prst="straightConnector1">
            <a:avLst/>
          </a:prstGeom>
          <a:noFill/>
          <a:ln w="38100" cap="flat" cmpd="sng">
            <a:solidFill>
              <a:schemeClr val="accent1"/>
            </a:solidFill>
            <a:prstDash val="solid"/>
            <a:round/>
            <a:headEnd type="none" w="sm" len="sm"/>
            <a:tailEnd type="none" w="sm" len="sm"/>
          </a:ln>
        </p:spPr>
      </p:cxnSp>
    </p:spTree>
    <p:extLst>
      <p:ext uri="{BB962C8B-B14F-4D97-AF65-F5344CB8AC3E}">
        <p14:creationId xmlns:p14="http://schemas.microsoft.com/office/powerpoint/2010/main" val="177902718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23: Title and text, 2 column with divider — white" preserve="1">
  <p:cSld name="23: Title and text, 2 column with divider — white">
    <p:spTree>
      <p:nvGrpSpPr>
        <p:cNvPr id="1" name="Shape 261"/>
        <p:cNvGrpSpPr/>
        <p:nvPr/>
      </p:nvGrpSpPr>
      <p:grpSpPr>
        <a:xfrm>
          <a:off x="0" y="0"/>
          <a:ext cx="0" cy="0"/>
          <a:chOff x="0" y="0"/>
          <a:chExt cx="0" cy="0"/>
        </a:xfrm>
      </p:grpSpPr>
      <p:sp>
        <p:nvSpPr>
          <p:cNvPr id="262" name="Google Shape;262;p40"/>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63" name="Google Shape;263;p40"/>
          <p:cNvSpPr txBox="1">
            <a:spLocks noGrp="1"/>
          </p:cNvSpPr>
          <p:nvPr>
            <p:ph type="body" idx="1"/>
          </p:nvPr>
        </p:nvSpPr>
        <p:spPr>
          <a:xfrm>
            <a:off x="560833" y="1333433"/>
            <a:ext cx="5474000" cy="3128800"/>
          </a:xfrm>
          <a:prstGeom prst="rect">
            <a:avLst/>
          </a:prstGeom>
          <a:noFill/>
          <a:ln>
            <a:noFill/>
          </a:ln>
        </p:spPr>
        <p:txBody>
          <a:bodyPr spcFirstLastPara="1" wrap="square" lIns="0"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64" name="Google Shape;264;p40"/>
          <p:cNvSpPr txBox="1">
            <a:spLocks noGrp="1"/>
          </p:cNvSpPr>
          <p:nvPr>
            <p:ph type="body" idx="2"/>
          </p:nvPr>
        </p:nvSpPr>
        <p:spPr>
          <a:xfrm>
            <a:off x="6156967" y="1333433"/>
            <a:ext cx="5584000" cy="31288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cxnSp>
        <p:nvCxnSpPr>
          <p:cNvPr id="265" name="Google Shape;265;p40"/>
          <p:cNvCxnSpPr/>
          <p:nvPr/>
        </p:nvCxnSpPr>
        <p:spPr>
          <a:xfrm>
            <a:off x="6102164" y="1538388"/>
            <a:ext cx="0" cy="2694000"/>
          </a:xfrm>
          <a:prstGeom prst="straightConnector1">
            <a:avLst/>
          </a:prstGeom>
          <a:noFill/>
          <a:ln w="38100" cap="flat" cmpd="sng">
            <a:solidFill>
              <a:schemeClr val="accent1"/>
            </a:solidFill>
            <a:prstDash val="solid"/>
            <a:round/>
            <a:headEnd type="none" w="sm" len="sm"/>
            <a:tailEnd type="none" w="sm" len="sm"/>
          </a:ln>
        </p:spPr>
      </p:cxnSp>
      <p:sp>
        <p:nvSpPr>
          <p:cNvPr id="266" name="Google Shape;266;p40"/>
          <p:cNvSpPr txBox="1">
            <a:spLocks noGrp="1"/>
          </p:cNvSpPr>
          <p:nvPr>
            <p:ph type="body" idx="3"/>
          </p:nvPr>
        </p:nvSpPr>
        <p:spPr>
          <a:xfrm>
            <a:off x="560833" y="4748867"/>
            <a:ext cx="11179600" cy="1688400"/>
          </a:xfrm>
          <a:prstGeom prst="rect">
            <a:avLst/>
          </a:prstGeom>
          <a:solidFill>
            <a:schemeClr val="lt2"/>
          </a:solidFill>
          <a:ln>
            <a:noFill/>
          </a:ln>
        </p:spPr>
        <p:txBody>
          <a:bodyPr spcFirstLastPara="1" wrap="square" lIns="91425" tIns="91425" rIns="91425" bIns="91425"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Tree>
    <p:extLst>
      <p:ext uri="{BB962C8B-B14F-4D97-AF65-F5344CB8AC3E}">
        <p14:creationId xmlns:p14="http://schemas.microsoft.com/office/powerpoint/2010/main" val="3862773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3: z-Blank — gold" preserve="1">
  <p:cSld name="23: z-Blank — gold">
    <p:bg>
      <p:bgPr>
        <a:solidFill>
          <a:schemeClr val="accent1"/>
        </a:solidFill>
        <a:effectLst/>
      </p:bgPr>
    </p:bg>
    <p:spTree>
      <p:nvGrpSpPr>
        <p:cNvPr id="1" name="Shape 21"/>
        <p:cNvGrpSpPr/>
        <p:nvPr/>
      </p:nvGrpSpPr>
      <p:grpSpPr>
        <a:xfrm>
          <a:off x="0" y="0"/>
          <a:ext cx="0" cy="0"/>
          <a:chOff x="0" y="0"/>
          <a:chExt cx="0" cy="0"/>
        </a:xfrm>
      </p:grpSpPr>
    </p:spTree>
    <p:extLst>
      <p:ext uri="{BB962C8B-B14F-4D97-AF65-F5344CB8AC3E}">
        <p14:creationId xmlns:p14="http://schemas.microsoft.com/office/powerpoint/2010/main" val="56729318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23: Title and text, with subtitle, 3 column — white" preserve="1">
  <p:cSld name="23: Title and text, with subtitle, 3 column — white">
    <p:spTree>
      <p:nvGrpSpPr>
        <p:cNvPr id="1" name="Shape 267"/>
        <p:cNvGrpSpPr/>
        <p:nvPr/>
      </p:nvGrpSpPr>
      <p:grpSpPr>
        <a:xfrm>
          <a:off x="0" y="0"/>
          <a:ext cx="0" cy="0"/>
          <a:chOff x="0" y="0"/>
          <a:chExt cx="0" cy="0"/>
        </a:xfrm>
      </p:grpSpPr>
      <p:sp>
        <p:nvSpPr>
          <p:cNvPr id="268" name="Google Shape;268;p41"/>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69" name="Google Shape;269;p41"/>
          <p:cNvSpPr txBox="1">
            <a:spLocks noGrp="1"/>
          </p:cNvSpPr>
          <p:nvPr>
            <p:ph type="subTitle" idx="1"/>
          </p:nvPr>
        </p:nvSpPr>
        <p:spPr>
          <a:xfrm>
            <a:off x="565933" y="1008831"/>
            <a:ext cx="11179600" cy="377476"/>
          </a:xfrm>
          <a:prstGeom prst="rect">
            <a:avLst/>
          </a:prstGeom>
          <a:noFill/>
          <a:ln>
            <a:noFill/>
          </a:ln>
        </p:spPr>
        <p:txBody>
          <a:bodyPr spcFirstLastPara="1" wrap="square" lIns="0" tIns="0" rIns="0" bIns="0" anchor="t" anchorCtr="0">
            <a:spAutoFit/>
          </a:bodyPr>
          <a:lstStyle>
            <a:lvl1pPr lvl="0" algn="l">
              <a:lnSpc>
                <a:spcPct val="115000"/>
              </a:lnSpc>
              <a:spcBef>
                <a:spcPts val="0"/>
              </a:spcBef>
              <a:spcAft>
                <a:spcPts val="0"/>
              </a:spcAft>
              <a:buClr>
                <a:schemeClr val="lt1"/>
              </a:buClr>
              <a:buSzPts val="1600"/>
              <a:buNone/>
              <a:defRPr sz="2133" b="1">
                <a:solidFill>
                  <a:schemeClr val="lt1"/>
                </a:solidFill>
                <a:highlight>
                  <a:schemeClr val="dk1"/>
                </a:highlight>
              </a:defRPr>
            </a:lvl1pPr>
            <a:lvl2pPr lvl="1" algn="l">
              <a:lnSpc>
                <a:spcPct val="115000"/>
              </a:lnSpc>
              <a:spcBef>
                <a:spcPts val="1067"/>
              </a:spcBef>
              <a:spcAft>
                <a:spcPts val="0"/>
              </a:spcAft>
              <a:buSzPts val="2000"/>
              <a:buNone/>
              <a:defRPr/>
            </a:lvl2pPr>
            <a:lvl3pPr lvl="2" algn="l">
              <a:lnSpc>
                <a:spcPct val="115000"/>
              </a:lnSpc>
              <a:spcBef>
                <a:spcPts val="1067"/>
              </a:spcBef>
              <a:spcAft>
                <a:spcPts val="0"/>
              </a:spcAft>
              <a:buSzPts val="2000"/>
              <a:buNone/>
              <a:defRPr/>
            </a:lvl3pPr>
            <a:lvl4pPr lvl="3" algn="l">
              <a:lnSpc>
                <a:spcPct val="115000"/>
              </a:lnSpc>
              <a:spcBef>
                <a:spcPts val="1067"/>
              </a:spcBef>
              <a:spcAft>
                <a:spcPts val="0"/>
              </a:spcAft>
              <a:buSzPts val="2000"/>
              <a:buNone/>
              <a:defRPr/>
            </a:lvl4pPr>
            <a:lvl5pPr lvl="4" algn="l">
              <a:lnSpc>
                <a:spcPct val="115000"/>
              </a:lnSpc>
              <a:spcBef>
                <a:spcPts val="1067"/>
              </a:spcBef>
              <a:spcAft>
                <a:spcPts val="0"/>
              </a:spcAft>
              <a:buSzPts val="2000"/>
              <a:buNone/>
              <a:defRPr/>
            </a:lvl5pPr>
            <a:lvl6pPr lvl="5" algn="l">
              <a:lnSpc>
                <a:spcPct val="115000"/>
              </a:lnSpc>
              <a:spcBef>
                <a:spcPts val="1067"/>
              </a:spcBef>
              <a:spcAft>
                <a:spcPts val="0"/>
              </a:spcAft>
              <a:buSzPts val="2000"/>
              <a:buNone/>
              <a:defRPr/>
            </a:lvl6pPr>
            <a:lvl7pPr lvl="6" algn="l">
              <a:lnSpc>
                <a:spcPct val="115000"/>
              </a:lnSpc>
              <a:spcBef>
                <a:spcPts val="1067"/>
              </a:spcBef>
              <a:spcAft>
                <a:spcPts val="0"/>
              </a:spcAft>
              <a:buSzPts val="2000"/>
              <a:buNone/>
              <a:defRPr/>
            </a:lvl7pPr>
            <a:lvl8pPr lvl="7" algn="l">
              <a:lnSpc>
                <a:spcPct val="115000"/>
              </a:lnSpc>
              <a:spcBef>
                <a:spcPts val="1067"/>
              </a:spcBef>
              <a:spcAft>
                <a:spcPts val="0"/>
              </a:spcAft>
              <a:buSzPts val="2000"/>
              <a:buNone/>
              <a:defRPr/>
            </a:lvl8pPr>
            <a:lvl9pPr lvl="8" algn="l">
              <a:lnSpc>
                <a:spcPct val="115000"/>
              </a:lnSpc>
              <a:spcBef>
                <a:spcPts val="1067"/>
              </a:spcBef>
              <a:spcAft>
                <a:spcPts val="1067"/>
              </a:spcAft>
              <a:buSzPts val="2000"/>
              <a:buNone/>
              <a:defRPr/>
            </a:lvl9pPr>
          </a:lstStyle>
          <a:p>
            <a:endParaRPr/>
          </a:p>
        </p:txBody>
      </p:sp>
      <p:sp>
        <p:nvSpPr>
          <p:cNvPr id="270" name="Google Shape;270;p41"/>
          <p:cNvSpPr txBox="1">
            <a:spLocks noGrp="1"/>
          </p:cNvSpPr>
          <p:nvPr>
            <p:ph type="body" idx="2"/>
          </p:nvPr>
        </p:nvSpPr>
        <p:spPr>
          <a:xfrm>
            <a:off x="560833" y="1650536"/>
            <a:ext cx="3624000" cy="4799200"/>
          </a:xfrm>
          <a:prstGeom prst="rect">
            <a:avLst/>
          </a:prstGeom>
          <a:noFill/>
          <a:ln>
            <a:noFill/>
          </a:ln>
        </p:spPr>
        <p:txBody>
          <a:bodyPr spcFirstLastPara="1" wrap="square" lIns="91425"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71" name="Google Shape;271;p41"/>
          <p:cNvSpPr txBox="1">
            <a:spLocks noGrp="1"/>
          </p:cNvSpPr>
          <p:nvPr>
            <p:ph type="body" idx="3"/>
          </p:nvPr>
        </p:nvSpPr>
        <p:spPr>
          <a:xfrm>
            <a:off x="4474467" y="1650536"/>
            <a:ext cx="3624000" cy="4799200"/>
          </a:xfrm>
          <a:prstGeom prst="rect">
            <a:avLst/>
          </a:prstGeom>
          <a:noFill/>
          <a:ln>
            <a:noFill/>
          </a:ln>
        </p:spPr>
        <p:txBody>
          <a:bodyPr spcFirstLastPara="1" wrap="square" lIns="182875"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72" name="Google Shape;272;p41"/>
          <p:cNvSpPr txBox="1">
            <a:spLocks noGrp="1"/>
          </p:cNvSpPr>
          <p:nvPr>
            <p:ph type="body" idx="4"/>
          </p:nvPr>
        </p:nvSpPr>
        <p:spPr>
          <a:xfrm>
            <a:off x="8388100" y="1650536"/>
            <a:ext cx="3352400" cy="47992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Tree>
    <p:extLst>
      <p:ext uri="{BB962C8B-B14F-4D97-AF65-F5344CB8AC3E}">
        <p14:creationId xmlns:p14="http://schemas.microsoft.com/office/powerpoint/2010/main" val="388397154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23: Title and text, 2x2 with dividers — white" preserve="1">
  <p:cSld name="23: Title and text, 2x2 with dividers — white">
    <p:spTree>
      <p:nvGrpSpPr>
        <p:cNvPr id="1" name="Shape 273"/>
        <p:cNvGrpSpPr/>
        <p:nvPr/>
      </p:nvGrpSpPr>
      <p:grpSpPr>
        <a:xfrm>
          <a:off x="0" y="0"/>
          <a:ext cx="0" cy="0"/>
          <a:chOff x="0" y="0"/>
          <a:chExt cx="0" cy="0"/>
        </a:xfrm>
      </p:grpSpPr>
      <p:sp>
        <p:nvSpPr>
          <p:cNvPr id="274" name="Google Shape;274;p42"/>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75" name="Google Shape;275;p42"/>
          <p:cNvSpPr txBox="1">
            <a:spLocks noGrp="1"/>
          </p:cNvSpPr>
          <p:nvPr>
            <p:ph type="body" idx="1"/>
          </p:nvPr>
        </p:nvSpPr>
        <p:spPr>
          <a:xfrm>
            <a:off x="560833" y="1326067"/>
            <a:ext cx="5474000" cy="2408800"/>
          </a:xfrm>
          <a:prstGeom prst="rect">
            <a:avLst/>
          </a:prstGeom>
          <a:noFill/>
          <a:ln>
            <a:noFill/>
          </a:ln>
        </p:spPr>
        <p:txBody>
          <a:bodyPr spcFirstLastPara="1" wrap="square" lIns="0"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76" name="Google Shape;276;p42"/>
          <p:cNvSpPr txBox="1">
            <a:spLocks noGrp="1"/>
          </p:cNvSpPr>
          <p:nvPr>
            <p:ph type="body" idx="2"/>
          </p:nvPr>
        </p:nvSpPr>
        <p:spPr>
          <a:xfrm>
            <a:off x="6156967" y="1326067"/>
            <a:ext cx="5584000" cy="24088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cxnSp>
        <p:nvCxnSpPr>
          <p:cNvPr id="277" name="Google Shape;277;p42"/>
          <p:cNvCxnSpPr/>
          <p:nvPr/>
        </p:nvCxnSpPr>
        <p:spPr>
          <a:xfrm>
            <a:off x="6102164" y="1483860"/>
            <a:ext cx="0" cy="2074400"/>
          </a:xfrm>
          <a:prstGeom prst="straightConnector1">
            <a:avLst/>
          </a:prstGeom>
          <a:noFill/>
          <a:ln w="38100" cap="flat" cmpd="sng">
            <a:solidFill>
              <a:schemeClr val="accent1"/>
            </a:solidFill>
            <a:prstDash val="solid"/>
            <a:round/>
            <a:headEnd type="none" w="sm" len="sm"/>
            <a:tailEnd type="none" w="sm" len="sm"/>
          </a:ln>
        </p:spPr>
      </p:cxnSp>
      <p:sp>
        <p:nvSpPr>
          <p:cNvPr id="278" name="Google Shape;278;p42"/>
          <p:cNvSpPr txBox="1">
            <a:spLocks noGrp="1"/>
          </p:cNvSpPr>
          <p:nvPr>
            <p:ph type="body" idx="3"/>
          </p:nvPr>
        </p:nvSpPr>
        <p:spPr>
          <a:xfrm>
            <a:off x="560833" y="4028435"/>
            <a:ext cx="5474000" cy="2408800"/>
          </a:xfrm>
          <a:prstGeom prst="rect">
            <a:avLst/>
          </a:prstGeom>
          <a:noFill/>
          <a:ln>
            <a:noFill/>
          </a:ln>
        </p:spPr>
        <p:txBody>
          <a:bodyPr spcFirstLastPara="1" wrap="square" lIns="0"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79" name="Google Shape;279;p42"/>
          <p:cNvSpPr txBox="1">
            <a:spLocks noGrp="1"/>
          </p:cNvSpPr>
          <p:nvPr>
            <p:ph type="body" idx="4"/>
          </p:nvPr>
        </p:nvSpPr>
        <p:spPr>
          <a:xfrm>
            <a:off x="6156967" y="4028435"/>
            <a:ext cx="5584000" cy="24088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cxnSp>
        <p:nvCxnSpPr>
          <p:cNvPr id="280" name="Google Shape;280;p42"/>
          <p:cNvCxnSpPr/>
          <p:nvPr/>
        </p:nvCxnSpPr>
        <p:spPr>
          <a:xfrm>
            <a:off x="6102164" y="4186229"/>
            <a:ext cx="0" cy="2074400"/>
          </a:xfrm>
          <a:prstGeom prst="straightConnector1">
            <a:avLst/>
          </a:prstGeom>
          <a:noFill/>
          <a:ln w="38100" cap="flat" cmpd="sng">
            <a:solidFill>
              <a:schemeClr val="accent1"/>
            </a:solidFill>
            <a:prstDash val="solid"/>
            <a:round/>
            <a:headEnd type="none" w="sm" len="sm"/>
            <a:tailEnd type="none" w="sm" len="sm"/>
          </a:ln>
        </p:spPr>
      </p:cxnSp>
    </p:spTree>
    <p:extLst>
      <p:ext uri="{BB962C8B-B14F-4D97-AF65-F5344CB8AC3E}">
        <p14:creationId xmlns:p14="http://schemas.microsoft.com/office/powerpoint/2010/main" val="279150557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23: z-Blank — photo background" preserve="1">
  <p:cSld name="23: z-Blank — photo background">
    <p:spTree>
      <p:nvGrpSpPr>
        <p:cNvPr id="1" name="Shape 281"/>
        <p:cNvGrpSpPr/>
        <p:nvPr/>
      </p:nvGrpSpPr>
      <p:grpSpPr>
        <a:xfrm>
          <a:off x="0" y="0"/>
          <a:ext cx="0" cy="0"/>
          <a:chOff x="0" y="0"/>
          <a:chExt cx="0" cy="0"/>
        </a:xfrm>
      </p:grpSpPr>
      <p:sp>
        <p:nvSpPr>
          <p:cNvPr id="282" name="Google Shape;282;p43"/>
          <p:cNvSpPr>
            <a:spLocks noGrp="1"/>
          </p:cNvSpPr>
          <p:nvPr>
            <p:ph type="pic" idx="2"/>
          </p:nvPr>
        </p:nvSpPr>
        <p:spPr>
          <a:xfrm>
            <a:off x="-39067" y="-41200"/>
            <a:ext cx="12243200" cy="6886800"/>
          </a:xfrm>
          <a:prstGeom prst="rect">
            <a:avLst/>
          </a:prstGeom>
          <a:solidFill>
            <a:schemeClr val="lt2"/>
          </a:solidFill>
          <a:ln>
            <a:noFill/>
          </a:ln>
        </p:spPr>
      </p:sp>
    </p:spTree>
    <p:extLst>
      <p:ext uri="{BB962C8B-B14F-4D97-AF65-F5344CB8AC3E}">
        <p14:creationId xmlns:p14="http://schemas.microsoft.com/office/powerpoint/2010/main" val="62894668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23: Title, text, photo background, right" preserve="1">
  <p:cSld name="23: Title, text, photo background, right">
    <p:spTree>
      <p:nvGrpSpPr>
        <p:cNvPr id="1" name="Shape 283"/>
        <p:cNvGrpSpPr/>
        <p:nvPr/>
      </p:nvGrpSpPr>
      <p:grpSpPr>
        <a:xfrm>
          <a:off x="0" y="0"/>
          <a:ext cx="0" cy="0"/>
          <a:chOff x="0" y="0"/>
          <a:chExt cx="0" cy="0"/>
        </a:xfrm>
      </p:grpSpPr>
      <p:sp>
        <p:nvSpPr>
          <p:cNvPr id="284" name="Google Shape;284;p44"/>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85" name="Google Shape;285;p44"/>
          <p:cNvSpPr>
            <a:spLocks noGrp="1"/>
          </p:cNvSpPr>
          <p:nvPr>
            <p:ph type="pic" idx="2"/>
          </p:nvPr>
        </p:nvSpPr>
        <p:spPr>
          <a:xfrm>
            <a:off x="0" y="-12300"/>
            <a:ext cx="12216600" cy="6858000"/>
          </a:xfrm>
          <a:prstGeom prst="rect">
            <a:avLst/>
          </a:prstGeom>
          <a:solidFill>
            <a:schemeClr val="lt2"/>
          </a:solidFill>
          <a:ln>
            <a:noFill/>
          </a:ln>
        </p:spPr>
      </p:sp>
      <p:sp>
        <p:nvSpPr>
          <p:cNvPr id="286" name="Google Shape;286;p44"/>
          <p:cNvSpPr txBox="1">
            <a:spLocks noGrp="1"/>
          </p:cNvSpPr>
          <p:nvPr>
            <p:ph type="title" idx="3"/>
          </p:nvPr>
        </p:nvSpPr>
        <p:spPr>
          <a:xfrm>
            <a:off x="7141433" y="435800"/>
            <a:ext cx="4463200" cy="6436800"/>
          </a:xfrm>
          <a:prstGeom prst="rect">
            <a:avLst/>
          </a:prstGeom>
          <a:solidFill>
            <a:srgbClr val="FFFFFF">
              <a:alpha val="90980"/>
            </a:srgbClr>
          </a:solidFill>
          <a:ln>
            <a:noFill/>
          </a:ln>
        </p:spPr>
        <p:txBody>
          <a:bodyPr spcFirstLastPara="1" wrap="square" lIns="137150" tIns="137150" rIns="137150" bIns="91425"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87" name="Google Shape;287;p44"/>
          <p:cNvSpPr txBox="1">
            <a:spLocks noGrp="1"/>
          </p:cNvSpPr>
          <p:nvPr>
            <p:ph type="body" idx="1"/>
          </p:nvPr>
        </p:nvSpPr>
        <p:spPr>
          <a:xfrm>
            <a:off x="7278633" y="1697767"/>
            <a:ext cx="4072800" cy="47396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Tree>
    <p:extLst>
      <p:ext uri="{BB962C8B-B14F-4D97-AF65-F5344CB8AC3E}">
        <p14:creationId xmlns:p14="http://schemas.microsoft.com/office/powerpoint/2010/main" val="348777034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23: Title, text, photo background, left" preserve="1">
  <p:cSld name="23: Title, text, photo background, left">
    <p:spTree>
      <p:nvGrpSpPr>
        <p:cNvPr id="1" name="Shape 288"/>
        <p:cNvGrpSpPr/>
        <p:nvPr/>
      </p:nvGrpSpPr>
      <p:grpSpPr>
        <a:xfrm>
          <a:off x="0" y="0"/>
          <a:ext cx="0" cy="0"/>
          <a:chOff x="0" y="0"/>
          <a:chExt cx="0" cy="0"/>
        </a:xfrm>
      </p:grpSpPr>
      <p:sp>
        <p:nvSpPr>
          <p:cNvPr id="289" name="Google Shape;289;p45"/>
          <p:cNvSpPr>
            <a:spLocks noGrp="1"/>
          </p:cNvSpPr>
          <p:nvPr>
            <p:ph type="pic" idx="2"/>
          </p:nvPr>
        </p:nvSpPr>
        <p:spPr>
          <a:xfrm>
            <a:off x="0" y="-12300"/>
            <a:ext cx="12216600" cy="6858000"/>
          </a:xfrm>
          <a:prstGeom prst="rect">
            <a:avLst/>
          </a:prstGeom>
          <a:solidFill>
            <a:schemeClr val="lt2"/>
          </a:solidFill>
          <a:ln>
            <a:noFill/>
          </a:ln>
        </p:spPr>
      </p:sp>
      <p:sp>
        <p:nvSpPr>
          <p:cNvPr id="290" name="Google Shape;290;p45"/>
          <p:cNvSpPr txBox="1">
            <a:spLocks noGrp="1"/>
          </p:cNvSpPr>
          <p:nvPr>
            <p:ph type="title"/>
          </p:nvPr>
        </p:nvSpPr>
        <p:spPr>
          <a:xfrm>
            <a:off x="426733" y="421200"/>
            <a:ext cx="4445200" cy="6436800"/>
          </a:xfrm>
          <a:prstGeom prst="rect">
            <a:avLst/>
          </a:prstGeom>
          <a:solidFill>
            <a:srgbClr val="FFFFFF">
              <a:alpha val="90980"/>
            </a:srgbClr>
          </a:solidFill>
          <a:ln>
            <a:noFill/>
          </a:ln>
        </p:spPr>
        <p:txBody>
          <a:bodyPr spcFirstLastPara="1" wrap="square" lIns="137150" tIns="137150" rIns="137150" bIns="91425"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91" name="Google Shape;291;p45"/>
          <p:cNvSpPr txBox="1">
            <a:spLocks noGrp="1"/>
          </p:cNvSpPr>
          <p:nvPr>
            <p:ph type="body" idx="1"/>
          </p:nvPr>
        </p:nvSpPr>
        <p:spPr>
          <a:xfrm>
            <a:off x="560833" y="1673167"/>
            <a:ext cx="4058000" cy="47644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Tree>
    <p:extLst>
      <p:ext uri="{BB962C8B-B14F-4D97-AF65-F5344CB8AC3E}">
        <p14:creationId xmlns:p14="http://schemas.microsoft.com/office/powerpoint/2010/main" val="15833725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23: Title and text, 2 column, pattern — black" preserve="1">
  <p:cSld name="23: Title and text, 2 column, pattern — black">
    <p:spTree>
      <p:nvGrpSpPr>
        <p:cNvPr id="1" name="Shape 292"/>
        <p:cNvGrpSpPr/>
        <p:nvPr/>
      </p:nvGrpSpPr>
      <p:grpSpPr>
        <a:xfrm>
          <a:off x="0" y="0"/>
          <a:ext cx="0" cy="0"/>
          <a:chOff x="0" y="0"/>
          <a:chExt cx="0" cy="0"/>
        </a:xfrm>
      </p:grpSpPr>
      <p:sp>
        <p:nvSpPr>
          <p:cNvPr id="293" name="Google Shape;293;p46"/>
          <p:cNvSpPr/>
          <p:nvPr/>
        </p:nvSpPr>
        <p:spPr>
          <a:xfrm>
            <a:off x="-33" y="0"/>
            <a:ext cx="12192000" cy="68580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nvGrpSpPr>
          <p:cNvPr id="294" name="Google Shape;294;p46"/>
          <p:cNvGrpSpPr/>
          <p:nvPr/>
        </p:nvGrpSpPr>
        <p:grpSpPr>
          <a:xfrm>
            <a:off x="6447084" y="-2947847"/>
            <a:ext cx="9525000" cy="6013067"/>
            <a:chOff x="238125" y="602600"/>
            <a:chExt cx="7143750" cy="4509800"/>
          </a:xfrm>
        </p:grpSpPr>
        <p:sp>
          <p:nvSpPr>
            <p:cNvPr id="295" name="Google Shape;295;p46"/>
            <p:cNvSpPr/>
            <p:nvPr/>
          </p:nvSpPr>
          <p:spPr>
            <a:xfrm>
              <a:off x="2514425" y="1130250"/>
              <a:ext cx="218325" cy="579250"/>
            </a:xfrm>
            <a:custGeom>
              <a:avLst/>
              <a:gdLst/>
              <a:ahLst/>
              <a:cxnLst/>
              <a:rect l="l" t="t" r="r" b="b"/>
              <a:pathLst>
                <a:path w="8733" h="23170" extrusionOk="0">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6" name="Google Shape;296;p46"/>
            <p:cNvSpPr/>
            <p:nvPr/>
          </p:nvSpPr>
          <p:spPr>
            <a:xfrm>
              <a:off x="1900100" y="1539425"/>
              <a:ext cx="342275" cy="551825"/>
            </a:xfrm>
            <a:custGeom>
              <a:avLst/>
              <a:gdLst/>
              <a:ahLst/>
              <a:cxnLst/>
              <a:rect l="l" t="t" r="r" b="b"/>
              <a:pathLst>
                <a:path w="13691" h="22073" extrusionOk="0">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7" name="Google Shape;297;p46"/>
            <p:cNvSpPr/>
            <p:nvPr/>
          </p:nvSpPr>
          <p:spPr>
            <a:xfrm>
              <a:off x="2455175" y="1144500"/>
              <a:ext cx="289650" cy="673600"/>
            </a:xfrm>
            <a:custGeom>
              <a:avLst/>
              <a:gdLst/>
              <a:ahLst/>
              <a:cxnLst/>
              <a:rect l="l" t="t" r="r" b="b"/>
              <a:pathLst>
                <a:path w="11586" h="26944" extrusionOk="0">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8" name="Google Shape;298;p46"/>
            <p:cNvSpPr/>
            <p:nvPr/>
          </p:nvSpPr>
          <p:spPr>
            <a:xfrm>
              <a:off x="2189700" y="2124150"/>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9" name="Google Shape;299;p46"/>
            <p:cNvSpPr/>
            <p:nvPr/>
          </p:nvSpPr>
          <p:spPr>
            <a:xfrm>
              <a:off x="2189700" y="2124150"/>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0" name="Google Shape;300;p46"/>
            <p:cNvSpPr/>
            <p:nvPr/>
          </p:nvSpPr>
          <p:spPr>
            <a:xfrm>
              <a:off x="2390450" y="1169750"/>
              <a:ext cx="283050" cy="636275"/>
            </a:xfrm>
            <a:custGeom>
              <a:avLst/>
              <a:gdLst/>
              <a:ahLst/>
              <a:cxnLst/>
              <a:rect l="l" t="t" r="r" b="b"/>
              <a:pathLst>
                <a:path w="11322" h="25451" extrusionOk="0">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1" name="Google Shape;301;p46"/>
            <p:cNvSpPr/>
            <p:nvPr/>
          </p:nvSpPr>
          <p:spPr>
            <a:xfrm>
              <a:off x="2312575" y="1160975"/>
              <a:ext cx="334600" cy="736100"/>
            </a:xfrm>
            <a:custGeom>
              <a:avLst/>
              <a:gdLst/>
              <a:ahLst/>
              <a:cxnLst/>
              <a:rect l="l" t="t" r="r" b="b"/>
              <a:pathLst>
                <a:path w="13384" h="29444" extrusionOk="0">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2" name="Google Shape;302;p46"/>
            <p:cNvSpPr/>
            <p:nvPr/>
          </p:nvSpPr>
          <p:spPr>
            <a:xfrm>
              <a:off x="3607050" y="1646950"/>
              <a:ext cx="2156750" cy="843625"/>
            </a:xfrm>
            <a:custGeom>
              <a:avLst/>
              <a:gdLst/>
              <a:ahLst/>
              <a:cxnLst/>
              <a:rect l="l" t="t" r="r" b="b"/>
              <a:pathLst>
                <a:path w="86270" h="33745" extrusionOk="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3" name="Google Shape;303;p46"/>
            <p:cNvSpPr/>
            <p:nvPr/>
          </p:nvSpPr>
          <p:spPr>
            <a:xfrm>
              <a:off x="3588400" y="602600"/>
              <a:ext cx="724050" cy="816175"/>
            </a:xfrm>
            <a:custGeom>
              <a:avLst/>
              <a:gdLst/>
              <a:ahLst/>
              <a:cxnLst/>
              <a:rect l="l" t="t" r="r" b="b"/>
              <a:pathLst>
                <a:path w="28962" h="32647" extrusionOk="0">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4" name="Google Shape;304;p46"/>
            <p:cNvSpPr/>
            <p:nvPr/>
          </p:nvSpPr>
          <p:spPr>
            <a:xfrm>
              <a:off x="3593875" y="1881700"/>
              <a:ext cx="2005375" cy="782200"/>
            </a:xfrm>
            <a:custGeom>
              <a:avLst/>
              <a:gdLst/>
              <a:ahLst/>
              <a:cxnLst/>
              <a:rect l="l" t="t" r="r" b="b"/>
              <a:pathLst>
                <a:path w="80215" h="31288" extrusionOk="0">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5" name="Google Shape;305;p46"/>
            <p:cNvSpPr/>
            <p:nvPr/>
          </p:nvSpPr>
          <p:spPr>
            <a:xfrm>
              <a:off x="3578525" y="772625"/>
              <a:ext cx="221625" cy="436625"/>
            </a:xfrm>
            <a:custGeom>
              <a:avLst/>
              <a:gdLst/>
              <a:ahLst/>
              <a:cxnLst/>
              <a:rect l="l" t="t" r="r" b="b"/>
              <a:pathLst>
                <a:path w="8865" h="17465" extrusionOk="0">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6" name="Google Shape;306;p46"/>
            <p:cNvSpPr/>
            <p:nvPr/>
          </p:nvSpPr>
          <p:spPr>
            <a:xfrm>
              <a:off x="3094725" y="818700"/>
              <a:ext cx="223825" cy="558400"/>
            </a:xfrm>
            <a:custGeom>
              <a:avLst/>
              <a:gdLst/>
              <a:ahLst/>
              <a:cxnLst/>
              <a:rect l="l" t="t" r="r" b="b"/>
              <a:pathLst>
                <a:path w="8953" h="22336" extrusionOk="0">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7" name="Google Shape;307;p46"/>
            <p:cNvSpPr/>
            <p:nvPr/>
          </p:nvSpPr>
          <p:spPr>
            <a:xfrm>
              <a:off x="2789775" y="804425"/>
              <a:ext cx="392750" cy="774525"/>
            </a:xfrm>
            <a:custGeom>
              <a:avLst/>
              <a:gdLst/>
              <a:ahLst/>
              <a:cxnLst/>
              <a:rect l="l" t="t" r="r" b="b"/>
              <a:pathLst>
                <a:path w="15710" h="30981" extrusionOk="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8" name="Google Shape;308;p46"/>
            <p:cNvSpPr/>
            <p:nvPr/>
          </p:nvSpPr>
          <p:spPr>
            <a:xfrm>
              <a:off x="2674575" y="1020550"/>
              <a:ext cx="230400" cy="590225"/>
            </a:xfrm>
            <a:custGeom>
              <a:avLst/>
              <a:gdLst/>
              <a:ahLst/>
              <a:cxnLst/>
              <a:rect l="l" t="t" r="r" b="b"/>
              <a:pathLst>
                <a:path w="9216" h="23609" extrusionOk="0">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09" name="Google Shape;309;p46"/>
            <p:cNvSpPr/>
            <p:nvPr/>
          </p:nvSpPr>
          <p:spPr>
            <a:xfrm>
              <a:off x="2044900" y="1165350"/>
              <a:ext cx="481600" cy="961000"/>
            </a:xfrm>
            <a:custGeom>
              <a:avLst/>
              <a:gdLst/>
              <a:ahLst/>
              <a:cxnLst/>
              <a:rect l="l" t="t" r="r" b="b"/>
              <a:pathLst>
                <a:path w="19264" h="38440" extrusionOk="0">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0" name="Google Shape;310;p46"/>
            <p:cNvSpPr/>
            <p:nvPr/>
          </p:nvSpPr>
          <p:spPr>
            <a:xfrm>
              <a:off x="3057425" y="781400"/>
              <a:ext cx="247950" cy="648350"/>
            </a:xfrm>
            <a:custGeom>
              <a:avLst/>
              <a:gdLst/>
              <a:ahLst/>
              <a:cxnLst/>
              <a:rect l="l" t="t" r="r" b="b"/>
              <a:pathLst>
                <a:path w="9918" h="25934" extrusionOk="0">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1" name="Google Shape;311;p46"/>
            <p:cNvSpPr/>
            <p:nvPr/>
          </p:nvSpPr>
          <p:spPr>
            <a:xfrm>
              <a:off x="3021225" y="785800"/>
              <a:ext cx="255650" cy="654925"/>
            </a:xfrm>
            <a:custGeom>
              <a:avLst/>
              <a:gdLst/>
              <a:ahLst/>
              <a:cxnLst/>
              <a:rect l="l" t="t" r="r" b="b"/>
              <a:pathLst>
                <a:path w="10226" h="26197" extrusionOk="0">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2" name="Google Shape;312;p46"/>
            <p:cNvSpPr/>
            <p:nvPr/>
          </p:nvSpPr>
          <p:spPr>
            <a:xfrm>
              <a:off x="2918125" y="827475"/>
              <a:ext cx="313750" cy="633000"/>
            </a:xfrm>
            <a:custGeom>
              <a:avLst/>
              <a:gdLst/>
              <a:ahLst/>
              <a:cxnLst/>
              <a:rect l="l" t="t" r="r" b="b"/>
              <a:pathLst>
                <a:path w="12550" h="25320" extrusionOk="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3" name="Google Shape;313;p46"/>
            <p:cNvSpPr/>
            <p:nvPr/>
          </p:nvSpPr>
          <p:spPr>
            <a:xfrm>
              <a:off x="2828150" y="830775"/>
              <a:ext cx="373025" cy="702100"/>
            </a:xfrm>
            <a:custGeom>
              <a:avLst/>
              <a:gdLst/>
              <a:ahLst/>
              <a:cxnLst/>
              <a:rect l="l" t="t" r="r" b="b"/>
              <a:pathLst>
                <a:path w="14921" h="28084" extrusionOk="0">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4" name="Google Shape;314;p46"/>
            <p:cNvSpPr/>
            <p:nvPr/>
          </p:nvSpPr>
          <p:spPr>
            <a:xfrm>
              <a:off x="2789775" y="802250"/>
              <a:ext cx="359825" cy="736100"/>
            </a:xfrm>
            <a:custGeom>
              <a:avLst/>
              <a:gdLst/>
              <a:ahLst/>
              <a:cxnLst/>
              <a:rect l="l" t="t" r="r" b="b"/>
              <a:pathLst>
                <a:path w="14393" h="29444" extrusionOk="0">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5" name="Google Shape;315;p46"/>
            <p:cNvSpPr/>
            <p:nvPr/>
          </p:nvSpPr>
          <p:spPr>
            <a:xfrm>
              <a:off x="2754650" y="825275"/>
              <a:ext cx="332425" cy="722950"/>
            </a:xfrm>
            <a:custGeom>
              <a:avLst/>
              <a:gdLst/>
              <a:ahLst/>
              <a:cxnLst/>
              <a:rect l="l" t="t" r="r" b="b"/>
              <a:pathLst>
                <a:path w="13297" h="28918" extrusionOk="0">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6" name="Google Shape;316;p46"/>
            <p:cNvSpPr/>
            <p:nvPr/>
          </p:nvSpPr>
          <p:spPr>
            <a:xfrm>
              <a:off x="2734925" y="958025"/>
              <a:ext cx="270975" cy="606675"/>
            </a:xfrm>
            <a:custGeom>
              <a:avLst/>
              <a:gdLst/>
              <a:ahLst/>
              <a:cxnLst/>
              <a:rect l="l" t="t" r="r" b="b"/>
              <a:pathLst>
                <a:path w="10839" h="24267" extrusionOk="0">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7" name="Google Shape;317;p46"/>
            <p:cNvSpPr/>
            <p:nvPr/>
          </p:nvSpPr>
          <p:spPr>
            <a:xfrm>
              <a:off x="2697625" y="973375"/>
              <a:ext cx="265500" cy="607775"/>
            </a:xfrm>
            <a:custGeom>
              <a:avLst/>
              <a:gdLst/>
              <a:ahLst/>
              <a:cxnLst/>
              <a:rect l="l" t="t" r="r" b="b"/>
              <a:pathLst>
                <a:path w="10620" h="24311" extrusionOk="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8" name="Google Shape;318;p46"/>
            <p:cNvSpPr/>
            <p:nvPr/>
          </p:nvSpPr>
          <p:spPr>
            <a:xfrm>
              <a:off x="2630700" y="1103925"/>
              <a:ext cx="223825" cy="530975"/>
            </a:xfrm>
            <a:custGeom>
              <a:avLst/>
              <a:gdLst/>
              <a:ahLst/>
              <a:cxnLst/>
              <a:rect l="l" t="t" r="r" b="b"/>
              <a:pathLst>
                <a:path w="8953" h="21239" extrusionOk="0">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19" name="Google Shape;319;p46"/>
            <p:cNvSpPr/>
            <p:nvPr/>
          </p:nvSpPr>
          <p:spPr>
            <a:xfrm>
              <a:off x="2619725" y="1124775"/>
              <a:ext cx="194200" cy="436625"/>
            </a:xfrm>
            <a:custGeom>
              <a:avLst/>
              <a:gdLst/>
              <a:ahLst/>
              <a:cxnLst/>
              <a:rect l="l" t="t" r="r" b="b"/>
              <a:pathLst>
                <a:path w="7768" h="17465" extrusionOk="0">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0" name="Google Shape;320;p46"/>
            <p:cNvSpPr/>
            <p:nvPr/>
          </p:nvSpPr>
          <p:spPr>
            <a:xfrm>
              <a:off x="2592300" y="1141225"/>
              <a:ext cx="183225" cy="483800"/>
            </a:xfrm>
            <a:custGeom>
              <a:avLst/>
              <a:gdLst/>
              <a:ahLst/>
              <a:cxnLst/>
              <a:rect l="l" t="t" r="r" b="b"/>
              <a:pathLst>
                <a:path w="7329" h="19352" extrusionOk="0">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1" name="Google Shape;321;p46"/>
            <p:cNvSpPr/>
            <p:nvPr/>
          </p:nvSpPr>
          <p:spPr>
            <a:xfrm>
              <a:off x="2263200" y="1174125"/>
              <a:ext cx="342300" cy="810725"/>
            </a:xfrm>
            <a:custGeom>
              <a:avLst/>
              <a:gdLst/>
              <a:ahLst/>
              <a:cxnLst/>
              <a:rect l="l" t="t" r="r" b="b"/>
              <a:pathLst>
                <a:path w="13692" h="32429" extrusionOk="0">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2" name="Google Shape;322;p46"/>
            <p:cNvSpPr/>
            <p:nvPr/>
          </p:nvSpPr>
          <p:spPr>
            <a:xfrm>
              <a:off x="3125450" y="769325"/>
              <a:ext cx="242475" cy="648375"/>
            </a:xfrm>
            <a:custGeom>
              <a:avLst/>
              <a:gdLst/>
              <a:ahLst/>
              <a:cxnLst/>
              <a:rect l="l" t="t" r="r" b="b"/>
              <a:pathLst>
                <a:path w="9699" h="25935" extrusionOk="0">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3" name="Google Shape;323;p46"/>
            <p:cNvSpPr/>
            <p:nvPr/>
          </p:nvSpPr>
          <p:spPr>
            <a:xfrm>
              <a:off x="3734300" y="758375"/>
              <a:ext cx="1192475" cy="1433800"/>
            </a:xfrm>
            <a:custGeom>
              <a:avLst/>
              <a:gdLst/>
              <a:ahLst/>
              <a:cxnLst/>
              <a:rect l="l" t="t" r="r" b="b"/>
              <a:pathLst>
                <a:path w="47699" h="57352" extrusionOk="0">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4" name="Google Shape;324;p46"/>
            <p:cNvSpPr/>
            <p:nvPr/>
          </p:nvSpPr>
          <p:spPr>
            <a:xfrm>
              <a:off x="3959175" y="763850"/>
              <a:ext cx="850225" cy="1129950"/>
            </a:xfrm>
            <a:custGeom>
              <a:avLst/>
              <a:gdLst/>
              <a:ahLst/>
              <a:cxnLst/>
              <a:rect l="l" t="t" r="r" b="b"/>
              <a:pathLst>
                <a:path w="34009" h="45198" extrusionOk="0">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5" name="Google Shape;325;p46"/>
            <p:cNvSpPr/>
            <p:nvPr/>
          </p:nvSpPr>
          <p:spPr>
            <a:xfrm>
              <a:off x="4266350" y="884525"/>
              <a:ext cx="417975" cy="879825"/>
            </a:xfrm>
            <a:custGeom>
              <a:avLst/>
              <a:gdLst/>
              <a:ahLst/>
              <a:cxnLst/>
              <a:rect l="l" t="t" r="r" b="b"/>
              <a:pathLst>
                <a:path w="16719" h="35193" extrusionOk="0">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6" name="Google Shape;326;p46"/>
            <p:cNvSpPr/>
            <p:nvPr/>
          </p:nvSpPr>
          <p:spPr>
            <a:xfrm>
              <a:off x="3635575" y="1464825"/>
              <a:ext cx="1480975" cy="864475"/>
            </a:xfrm>
            <a:custGeom>
              <a:avLst/>
              <a:gdLst/>
              <a:ahLst/>
              <a:cxnLst/>
              <a:rect l="l" t="t" r="r" b="b"/>
              <a:pathLst>
                <a:path w="59239" h="34579" extrusionOk="0">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7" name="Google Shape;327;p46"/>
            <p:cNvSpPr/>
            <p:nvPr/>
          </p:nvSpPr>
          <p:spPr>
            <a:xfrm>
              <a:off x="3659700" y="642075"/>
              <a:ext cx="701025" cy="988425"/>
            </a:xfrm>
            <a:custGeom>
              <a:avLst/>
              <a:gdLst/>
              <a:ahLst/>
              <a:cxnLst/>
              <a:rect l="l" t="t" r="r" b="b"/>
              <a:pathLst>
                <a:path w="28041" h="39537" extrusionOk="0">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8" name="Google Shape;328;p46"/>
            <p:cNvSpPr/>
            <p:nvPr/>
          </p:nvSpPr>
          <p:spPr>
            <a:xfrm>
              <a:off x="3591675" y="2170200"/>
              <a:ext cx="1783775" cy="624225"/>
            </a:xfrm>
            <a:custGeom>
              <a:avLst/>
              <a:gdLst/>
              <a:ahLst/>
              <a:cxnLst/>
              <a:rect l="l" t="t" r="r" b="b"/>
              <a:pathLst>
                <a:path w="71351" h="24969" extrusionOk="0">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29" name="Google Shape;329;p46"/>
            <p:cNvSpPr/>
            <p:nvPr/>
          </p:nvSpPr>
          <p:spPr>
            <a:xfrm>
              <a:off x="3359125" y="762750"/>
              <a:ext cx="284150" cy="616550"/>
            </a:xfrm>
            <a:custGeom>
              <a:avLst/>
              <a:gdLst/>
              <a:ahLst/>
              <a:cxnLst/>
              <a:rect l="l" t="t" r="r" b="b"/>
              <a:pathLst>
                <a:path w="11366" h="24662" extrusionOk="0">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0" name="Google Shape;330;p46"/>
            <p:cNvSpPr/>
            <p:nvPr/>
          </p:nvSpPr>
          <p:spPr>
            <a:xfrm>
              <a:off x="4291575" y="2578300"/>
              <a:ext cx="465150" cy="155800"/>
            </a:xfrm>
            <a:custGeom>
              <a:avLst/>
              <a:gdLst/>
              <a:ahLst/>
              <a:cxnLst/>
              <a:rect l="l" t="t" r="r" b="b"/>
              <a:pathLst>
                <a:path w="18606" h="6232" extrusionOk="0">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1" name="Google Shape;331;p46"/>
            <p:cNvSpPr/>
            <p:nvPr/>
          </p:nvSpPr>
          <p:spPr>
            <a:xfrm>
              <a:off x="3631175" y="2837200"/>
              <a:ext cx="446500" cy="66925"/>
            </a:xfrm>
            <a:custGeom>
              <a:avLst/>
              <a:gdLst/>
              <a:ahLst/>
              <a:cxnLst/>
              <a:rect l="l" t="t" r="r" b="b"/>
              <a:pathLst>
                <a:path w="17860" h="2677" extrusionOk="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2" name="Google Shape;332;p46"/>
            <p:cNvSpPr/>
            <p:nvPr/>
          </p:nvSpPr>
          <p:spPr>
            <a:xfrm>
              <a:off x="3229675" y="767150"/>
              <a:ext cx="275375" cy="654925"/>
            </a:xfrm>
            <a:custGeom>
              <a:avLst/>
              <a:gdLst/>
              <a:ahLst/>
              <a:cxnLst/>
              <a:rect l="l" t="t" r="r" b="b"/>
              <a:pathLst>
                <a:path w="11015" h="26197" extrusionOk="0">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3" name="Google Shape;333;p46"/>
            <p:cNvSpPr/>
            <p:nvPr/>
          </p:nvSpPr>
          <p:spPr>
            <a:xfrm>
              <a:off x="4717225" y="1245425"/>
              <a:ext cx="38425" cy="278675"/>
            </a:xfrm>
            <a:custGeom>
              <a:avLst/>
              <a:gdLst/>
              <a:ahLst/>
              <a:cxnLst/>
              <a:rect l="l" t="t" r="r" b="b"/>
              <a:pathLst>
                <a:path w="1537" h="11147" extrusionOk="0">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4" name="Google Shape;334;p46"/>
            <p:cNvSpPr/>
            <p:nvPr/>
          </p:nvSpPr>
          <p:spPr>
            <a:xfrm>
              <a:off x="4744650" y="1146700"/>
              <a:ext cx="39500" cy="377400"/>
            </a:xfrm>
            <a:custGeom>
              <a:avLst/>
              <a:gdLst/>
              <a:ahLst/>
              <a:cxnLst/>
              <a:rect l="l" t="t" r="r" b="b"/>
              <a:pathLst>
                <a:path w="1580" h="15096" extrusionOk="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5" name="Google Shape;335;p46"/>
            <p:cNvSpPr/>
            <p:nvPr/>
          </p:nvSpPr>
          <p:spPr>
            <a:xfrm>
              <a:off x="4788525" y="1242150"/>
              <a:ext cx="43900" cy="303900"/>
            </a:xfrm>
            <a:custGeom>
              <a:avLst/>
              <a:gdLst/>
              <a:ahLst/>
              <a:cxnLst/>
              <a:rect l="l" t="t" r="r" b="b"/>
              <a:pathLst>
                <a:path w="1756" h="12156" extrusionOk="0">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6" name="Google Shape;336;p46"/>
            <p:cNvSpPr/>
            <p:nvPr/>
          </p:nvSpPr>
          <p:spPr>
            <a:xfrm>
              <a:off x="4784125" y="1313450"/>
              <a:ext cx="79025" cy="276475"/>
            </a:xfrm>
            <a:custGeom>
              <a:avLst/>
              <a:gdLst/>
              <a:ahLst/>
              <a:cxnLst/>
              <a:rect l="l" t="t" r="r" b="b"/>
              <a:pathLst>
                <a:path w="3161" h="11059" extrusionOk="0">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7" name="Google Shape;337;p46"/>
            <p:cNvSpPr/>
            <p:nvPr/>
          </p:nvSpPr>
          <p:spPr>
            <a:xfrm>
              <a:off x="4800600" y="1323325"/>
              <a:ext cx="74600" cy="277575"/>
            </a:xfrm>
            <a:custGeom>
              <a:avLst/>
              <a:gdLst/>
              <a:ahLst/>
              <a:cxnLst/>
              <a:rect l="l" t="t" r="r" b="b"/>
              <a:pathLst>
                <a:path w="2984" h="11103" extrusionOk="0">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8" name="Google Shape;338;p46"/>
            <p:cNvSpPr/>
            <p:nvPr/>
          </p:nvSpPr>
          <p:spPr>
            <a:xfrm>
              <a:off x="4826925" y="1334300"/>
              <a:ext cx="77900" cy="245750"/>
            </a:xfrm>
            <a:custGeom>
              <a:avLst/>
              <a:gdLst/>
              <a:ahLst/>
              <a:cxnLst/>
              <a:rect l="l" t="t" r="r" b="b"/>
              <a:pathLst>
                <a:path w="3116" h="9830" extrusionOk="0">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39" name="Google Shape;339;p46"/>
            <p:cNvSpPr/>
            <p:nvPr/>
          </p:nvSpPr>
          <p:spPr>
            <a:xfrm>
              <a:off x="4873000" y="1356225"/>
              <a:ext cx="89975" cy="206275"/>
            </a:xfrm>
            <a:custGeom>
              <a:avLst/>
              <a:gdLst/>
              <a:ahLst/>
              <a:cxnLst/>
              <a:rect l="l" t="t" r="r" b="b"/>
              <a:pathLst>
                <a:path w="3599" h="8251" extrusionOk="0">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0" name="Google Shape;340;p46"/>
            <p:cNvSpPr/>
            <p:nvPr/>
          </p:nvSpPr>
          <p:spPr>
            <a:xfrm>
              <a:off x="4878475" y="1401200"/>
              <a:ext cx="130575" cy="183225"/>
            </a:xfrm>
            <a:custGeom>
              <a:avLst/>
              <a:gdLst/>
              <a:ahLst/>
              <a:cxnLst/>
              <a:rect l="l" t="t" r="r" b="b"/>
              <a:pathLst>
                <a:path w="5223" h="7329" extrusionOk="0">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1" name="Google Shape;341;p46"/>
            <p:cNvSpPr/>
            <p:nvPr/>
          </p:nvSpPr>
          <p:spPr>
            <a:xfrm>
              <a:off x="4888350" y="1411075"/>
              <a:ext cx="178850" cy="188725"/>
            </a:xfrm>
            <a:custGeom>
              <a:avLst/>
              <a:gdLst/>
              <a:ahLst/>
              <a:cxnLst/>
              <a:rect l="l" t="t" r="r" b="b"/>
              <a:pathLst>
                <a:path w="7154" h="7549" extrusionOk="0">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2" name="Google Shape;342;p46"/>
            <p:cNvSpPr/>
            <p:nvPr/>
          </p:nvSpPr>
          <p:spPr>
            <a:xfrm>
              <a:off x="4890550" y="1412175"/>
              <a:ext cx="208450" cy="215050"/>
            </a:xfrm>
            <a:custGeom>
              <a:avLst/>
              <a:gdLst/>
              <a:ahLst/>
              <a:cxnLst/>
              <a:rect l="l" t="t" r="r" b="b"/>
              <a:pathLst>
                <a:path w="8338" h="8602" extrusionOk="0">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3" name="Google Shape;343;p46"/>
            <p:cNvSpPr/>
            <p:nvPr/>
          </p:nvSpPr>
          <p:spPr>
            <a:xfrm>
              <a:off x="4878475" y="1464825"/>
              <a:ext cx="342300" cy="254550"/>
            </a:xfrm>
            <a:custGeom>
              <a:avLst/>
              <a:gdLst/>
              <a:ahLst/>
              <a:cxnLst/>
              <a:rect l="l" t="t" r="r" b="b"/>
              <a:pathLst>
                <a:path w="13692" h="10182" extrusionOk="0">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4" name="Google Shape;344;p46"/>
            <p:cNvSpPr/>
            <p:nvPr/>
          </p:nvSpPr>
          <p:spPr>
            <a:xfrm>
              <a:off x="5782425" y="1462650"/>
              <a:ext cx="54875" cy="228200"/>
            </a:xfrm>
            <a:custGeom>
              <a:avLst/>
              <a:gdLst/>
              <a:ahLst/>
              <a:cxnLst/>
              <a:rect l="l" t="t" r="r" b="b"/>
              <a:pathLst>
                <a:path w="2195" h="9128" extrusionOk="0">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5" name="Google Shape;345;p46"/>
            <p:cNvSpPr/>
            <p:nvPr/>
          </p:nvSpPr>
          <p:spPr>
            <a:xfrm>
              <a:off x="4857625" y="1459350"/>
              <a:ext cx="669225" cy="314875"/>
            </a:xfrm>
            <a:custGeom>
              <a:avLst/>
              <a:gdLst/>
              <a:ahLst/>
              <a:cxnLst/>
              <a:rect l="l" t="t" r="r" b="b"/>
              <a:pathLst>
                <a:path w="26769" h="12595" extrusionOk="0">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6" name="Google Shape;346;p46"/>
            <p:cNvSpPr/>
            <p:nvPr/>
          </p:nvSpPr>
          <p:spPr>
            <a:xfrm>
              <a:off x="4825825" y="1509825"/>
              <a:ext cx="970875" cy="323625"/>
            </a:xfrm>
            <a:custGeom>
              <a:avLst/>
              <a:gdLst/>
              <a:ahLst/>
              <a:cxnLst/>
              <a:rect l="l" t="t" r="r" b="b"/>
              <a:pathLst>
                <a:path w="38835" h="12945" extrusionOk="0">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7" name="Google Shape;347;p46"/>
            <p:cNvSpPr/>
            <p:nvPr/>
          </p:nvSpPr>
          <p:spPr>
            <a:xfrm>
              <a:off x="4788525" y="1581125"/>
              <a:ext cx="993925" cy="304975"/>
            </a:xfrm>
            <a:custGeom>
              <a:avLst/>
              <a:gdLst/>
              <a:ahLst/>
              <a:cxnLst/>
              <a:rect l="l" t="t" r="r" b="b"/>
              <a:pathLst>
                <a:path w="39757" h="12199" extrusionOk="0">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8" name="Google Shape;348;p46"/>
            <p:cNvSpPr/>
            <p:nvPr/>
          </p:nvSpPr>
          <p:spPr>
            <a:xfrm>
              <a:off x="4156650" y="690350"/>
              <a:ext cx="140425" cy="190900"/>
            </a:xfrm>
            <a:custGeom>
              <a:avLst/>
              <a:gdLst/>
              <a:ahLst/>
              <a:cxnLst/>
              <a:rect l="l" t="t" r="r" b="b"/>
              <a:pathLst>
                <a:path w="5617" h="7636" extrusionOk="0">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49" name="Google Shape;349;p46"/>
            <p:cNvSpPr/>
            <p:nvPr/>
          </p:nvSpPr>
          <p:spPr>
            <a:xfrm>
              <a:off x="3612525" y="2067100"/>
              <a:ext cx="822775" cy="311575"/>
            </a:xfrm>
            <a:custGeom>
              <a:avLst/>
              <a:gdLst/>
              <a:ahLst/>
              <a:cxnLst/>
              <a:rect l="l" t="t" r="r" b="b"/>
              <a:pathLst>
                <a:path w="32911" h="12463" extrusionOk="0">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0" name="Google Shape;350;p46"/>
            <p:cNvSpPr/>
            <p:nvPr/>
          </p:nvSpPr>
          <p:spPr>
            <a:xfrm>
              <a:off x="3644350" y="658525"/>
              <a:ext cx="620925" cy="835950"/>
            </a:xfrm>
            <a:custGeom>
              <a:avLst/>
              <a:gdLst/>
              <a:ahLst/>
              <a:cxnLst/>
              <a:rect l="l" t="t" r="r" b="b"/>
              <a:pathLst>
                <a:path w="24837" h="33438" extrusionOk="0">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1" name="Google Shape;351;p46"/>
            <p:cNvSpPr/>
            <p:nvPr/>
          </p:nvSpPr>
          <p:spPr>
            <a:xfrm>
              <a:off x="3615825" y="2072575"/>
              <a:ext cx="833750" cy="351075"/>
            </a:xfrm>
            <a:custGeom>
              <a:avLst/>
              <a:gdLst/>
              <a:ahLst/>
              <a:cxnLst/>
              <a:rect l="l" t="t" r="r" b="b"/>
              <a:pathLst>
                <a:path w="33350" h="14043" extrusionOk="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2" name="Google Shape;352;p46"/>
            <p:cNvSpPr/>
            <p:nvPr/>
          </p:nvSpPr>
          <p:spPr>
            <a:xfrm>
              <a:off x="3615825" y="642075"/>
              <a:ext cx="642875" cy="845825"/>
            </a:xfrm>
            <a:custGeom>
              <a:avLst/>
              <a:gdLst/>
              <a:ahLst/>
              <a:cxnLst/>
              <a:rect l="l" t="t" r="r" b="b"/>
              <a:pathLst>
                <a:path w="25715" h="33833" extrusionOk="0">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3" name="Google Shape;353;p46"/>
            <p:cNvSpPr/>
            <p:nvPr/>
          </p:nvSpPr>
          <p:spPr>
            <a:xfrm>
              <a:off x="3589500" y="2073675"/>
              <a:ext cx="884200" cy="377400"/>
            </a:xfrm>
            <a:custGeom>
              <a:avLst/>
              <a:gdLst/>
              <a:ahLst/>
              <a:cxnLst/>
              <a:rect l="l" t="t" r="r" b="b"/>
              <a:pathLst>
                <a:path w="35368" h="15096" extrusionOk="0">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4" name="Google Shape;354;p46"/>
            <p:cNvSpPr/>
            <p:nvPr/>
          </p:nvSpPr>
          <p:spPr>
            <a:xfrm>
              <a:off x="3598275" y="630025"/>
              <a:ext cx="656025" cy="832650"/>
            </a:xfrm>
            <a:custGeom>
              <a:avLst/>
              <a:gdLst/>
              <a:ahLst/>
              <a:cxnLst/>
              <a:rect l="l" t="t" r="r" b="b"/>
              <a:pathLst>
                <a:path w="26241" h="33306" extrusionOk="0">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5" name="Google Shape;355;p46"/>
            <p:cNvSpPr/>
            <p:nvPr/>
          </p:nvSpPr>
          <p:spPr>
            <a:xfrm>
              <a:off x="3611425" y="1686425"/>
              <a:ext cx="2121650" cy="846925"/>
            </a:xfrm>
            <a:custGeom>
              <a:avLst/>
              <a:gdLst/>
              <a:ahLst/>
              <a:cxnLst/>
              <a:rect l="l" t="t" r="r" b="b"/>
              <a:pathLst>
                <a:path w="84866" h="33877" extrusionOk="0">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6" name="Google Shape;356;p46"/>
            <p:cNvSpPr/>
            <p:nvPr/>
          </p:nvSpPr>
          <p:spPr>
            <a:xfrm>
              <a:off x="3555475" y="722150"/>
              <a:ext cx="443225" cy="703225"/>
            </a:xfrm>
            <a:custGeom>
              <a:avLst/>
              <a:gdLst/>
              <a:ahLst/>
              <a:cxnLst/>
              <a:rect l="l" t="t" r="r" b="b"/>
              <a:pathLst>
                <a:path w="17729" h="28129" extrusionOk="0">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7" name="Google Shape;357;p46"/>
            <p:cNvSpPr/>
            <p:nvPr/>
          </p:nvSpPr>
          <p:spPr>
            <a:xfrm>
              <a:off x="3597175" y="1741275"/>
              <a:ext cx="2098600" cy="818400"/>
            </a:xfrm>
            <a:custGeom>
              <a:avLst/>
              <a:gdLst/>
              <a:ahLst/>
              <a:cxnLst/>
              <a:rect l="l" t="t" r="r" b="b"/>
              <a:pathLst>
                <a:path w="83944" h="32736" extrusionOk="0">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8" name="Google Shape;358;p46"/>
            <p:cNvSpPr/>
            <p:nvPr/>
          </p:nvSpPr>
          <p:spPr>
            <a:xfrm>
              <a:off x="3524775" y="759450"/>
              <a:ext cx="388350" cy="654950"/>
            </a:xfrm>
            <a:custGeom>
              <a:avLst/>
              <a:gdLst/>
              <a:ahLst/>
              <a:cxnLst/>
              <a:rect l="l" t="t" r="r" b="b"/>
              <a:pathLst>
                <a:path w="15534" h="26198" extrusionOk="0">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59" name="Google Shape;359;p46"/>
            <p:cNvSpPr/>
            <p:nvPr/>
          </p:nvSpPr>
          <p:spPr>
            <a:xfrm>
              <a:off x="3586200" y="1781875"/>
              <a:ext cx="2077775" cy="817300"/>
            </a:xfrm>
            <a:custGeom>
              <a:avLst/>
              <a:gdLst/>
              <a:ahLst/>
              <a:cxnLst/>
              <a:rect l="l" t="t" r="r" b="b"/>
              <a:pathLst>
                <a:path w="83111" h="32692" extrusionOk="0">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0" name="Google Shape;360;p46"/>
            <p:cNvSpPr/>
            <p:nvPr/>
          </p:nvSpPr>
          <p:spPr>
            <a:xfrm>
              <a:off x="3491850" y="750675"/>
              <a:ext cx="392750" cy="747100"/>
            </a:xfrm>
            <a:custGeom>
              <a:avLst/>
              <a:gdLst/>
              <a:ahLst/>
              <a:cxnLst/>
              <a:rect l="l" t="t" r="r" b="b"/>
              <a:pathLst>
                <a:path w="15710" h="29884" extrusionOk="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1" name="Google Shape;361;p46"/>
            <p:cNvSpPr/>
            <p:nvPr/>
          </p:nvSpPr>
          <p:spPr>
            <a:xfrm>
              <a:off x="3630075" y="1825750"/>
              <a:ext cx="1999875" cy="810725"/>
            </a:xfrm>
            <a:custGeom>
              <a:avLst/>
              <a:gdLst/>
              <a:ahLst/>
              <a:cxnLst/>
              <a:rect l="l" t="t" r="r" b="b"/>
              <a:pathLst>
                <a:path w="79995" h="32429" extrusionOk="0">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2" name="Google Shape;362;p46"/>
            <p:cNvSpPr/>
            <p:nvPr/>
          </p:nvSpPr>
          <p:spPr>
            <a:xfrm>
              <a:off x="3466625" y="829675"/>
              <a:ext cx="329125" cy="579250"/>
            </a:xfrm>
            <a:custGeom>
              <a:avLst/>
              <a:gdLst/>
              <a:ahLst/>
              <a:cxnLst/>
              <a:rect l="l" t="t" r="r" b="b"/>
              <a:pathLst>
                <a:path w="13165" h="23170" extrusionOk="0">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3" name="Google Shape;363;p46"/>
            <p:cNvSpPr/>
            <p:nvPr/>
          </p:nvSpPr>
          <p:spPr>
            <a:xfrm>
              <a:off x="3663000" y="692550"/>
              <a:ext cx="735000" cy="1528150"/>
            </a:xfrm>
            <a:custGeom>
              <a:avLst/>
              <a:gdLst/>
              <a:ahLst/>
              <a:cxnLst/>
              <a:rect l="l" t="t" r="r" b="b"/>
              <a:pathLst>
                <a:path w="29400" h="61126" extrusionOk="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4" name="Google Shape;364;p46"/>
            <p:cNvSpPr/>
            <p:nvPr/>
          </p:nvSpPr>
          <p:spPr>
            <a:xfrm>
              <a:off x="3625700" y="691450"/>
              <a:ext cx="766825" cy="1557775"/>
            </a:xfrm>
            <a:custGeom>
              <a:avLst/>
              <a:gdLst/>
              <a:ahLst/>
              <a:cxnLst/>
              <a:rect l="l" t="t" r="r" b="b"/>
              <a:pathLst>
                <a:path w="30673" h="62311" extrusionOk="0">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5" name="Google Shape;365;p46"/>
            <p:cNvSpPr/>
            <p:nvPr/>
          </p:nvSpPr>
          <p:spPr>
            <a:xfrm>
              <a:off x="3681625" y="1993600"/>
              <a:ext cx="702125" cy="310475"/>
            </a:xfrm>
            <a:custGeom>
              <a:avLst/>
              <a:gdLst/>
              <a:ahLst/>
              <a:cxnLst/>
              <a:rect l="l" t="t" r="r" b="b"/>
              <a:pathLst>
                <a:path w="28085" h="12419" extrusionOk="0">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6" name="Google Shape;366;p46"/>
            <p:cNvSpPr/>
            <p:nvPr/>
          </p:nvSpPr>
          <p:spPr>
            <a:xfrm>
              <a:off x="3646525" y="689250"/>
              <a:ext cx="639600" cy="988425"/>
            </a:xfrm>
            <a:custGeom>
              <a:avLst/>
              <a:gdLst/>
              <a:ahLst/>
              <a:cxnLst/>
              <a:rect l="l" t="t" r="r" b="b"/>
              <a:pathLst>
                <a:path w="25584" h="39537" extrusionOk="0">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7" name="Google Shape;367;p46"/>
            <p:cNvSpPr/>
            <p:nvPr/>
          </p:nvSpPr>
          <p:spPr>
            <a:xfrm>
              <a:off x="3650925" y="2049550"/>
              <a:ext cx="763550" cy="304975"/>
            </a:xfrm>
            <a:custGeom>
              <a:avLst/>
              <a:gdLst/>
              <a:ahLst/>
              <a:cxnLst/>
              <a:rect l="l" t="t" r="r" b="b"/>
              <a:pathLst>
                <a:path w="30542" h="12199" extrusionOk="0">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8" name="Google Shape;368;p46"/>
            <p:cNvSpPr/>
            <p:nvPr/>
          </p:nvSpPr>
          <p:spPr>
            <a:xfrm>
              <a:off x="3678350" y="670600"/>
              <a:ext cx="591300" cy="788775"/>
            </a:xfrm>
            <a:custGeom>
              <a:avLst/>
              <a:gdLst/>
              <a:ahLst/>
              <a:cxnLst/>
              <a:rect l="l" t="t" r="r" b="b"/>
              <a:pathLst>
                <a:path w="23652" h="31551" extrusionOk="0">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69" name="Google Shape;369;p46"/>
            <p:cNvSpPr/>
            <p:nvPr/>
          </p:nvSpPr>
          <p:spPr>
            <a:xfrm>
              <a:off x="4188450" y="866975"/>
              <a:ext cx="520025" cy="931375"/>
            </a:xfrm>
            <a:custGeom>
              <a:avLst/>
              <a:gdLst/>
              <a:ahLst/>
              <a:cxnLst/>
              <a:rect l="l" t="t" r="r" b="b"/>
              <a:pathLst>
                <a:path w="20801" h="37255" extrusionOk="0">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0" name="Google Shape;370;p46"/>
            <p:cNvSpPr/>
            <p:nvPr/>
          </p:nvSpPr>
          <p:spPr>
            <a:xfrm>
              <a:off x="4063400" y="858200"/>
              <a:ext cx="670300" cy="974150"/>
            </a:xfrm>
            <a:custGeom>
              <a:avLst/>
              <a:gdLst/>
              <a:ahLst/>
              <a:cxnLst/>
              <a:rect l="l" t="t" r="r" b="b"/>
              <a:pathLst>
                <a:path w="26812" h="38966" extrusionOk="0">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1" name="Google Shape;371;p46"/>
            <p:cNvSpPr/>
            <p:nvPr/>
          </p:nvSpPr>
          <p:spPr>
            <a:xfrm>
              <a:off x="4019525" y="841725"/>
              <a:ext cx="410300" cy="1012575"/>
            </a:xfrm>
            <a:custGeom>
              <a:avLst/>
              <a:gdLst/>
              <a:ahLst/>
              <a:cxnLst/>
              <a:rect l="l" t="t" r="r" b="b"/>
              <a:pathLst>
                <a:path w="16412" h="40503" extrusionOk="0">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2" name="Google Shape;372;p46"/>
            <p:cNvSpPr/>
            <p:nvPr/>
          </p:nvSpPr>
          <p:spPr>
            <a:xfrm>
              <a:off x="3981125" y="801150"/>
              <a:ext cx="444300" cy="1074000"/>
            </a:xfrm>
            <a:custGeom>
              <a:avLst/>
              <a:gdLst/>
              <a:ahLst/>
              <a:cxnLst/>
              <a:rect l="l" t="t" r="r" b="b"/>
              <a:pathLst>
                <a:path w="17772" h="42960" extrusionOk="0">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3" name="Google Shape;373;p46"/>
            <p:cNvSpPr/>
            <p:nvPr/>
          </p:nvSpPr>
          <p:spPr>
            <a:xfrm>
              <a:off x="3930650" y="715575"/>
              <a:ext cx="492600" cy="1197950"/>
            </a:xfrm>
            <a:custGeom>
              <a:avLst/>
              <a:gdLst/>
              <a:ahLst/>
              <a:cxnLst/>
              <a:rect l="l" t="t" r="r" b="b"/>
              <a:pathLst>
                <a:path w="19704" h="47918" extrusionOk="0">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4" name="Google Shape;374;p46"/>
            <p:cNvSpPr/>
            <p:nvPr/>
          </p:nvSpPr>
          <p:spPr>
            <a:xfrm>
              <a:off x="3904325" y="661825"/>
              <a:ext cx="515625" cy="1271450"/>
            </a:xfrm>
            <a:custGeom>
              <a:avLst/>
              <a:gdLst/>
              <a:ahLst/>
              <a:cxnLst/>
              <a:rect l="l" t="t" r="r" b="b"/>
              <a:pathLst>
                <a:path w="20625" h="50858" extrusionOk="0">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5" name="Google Shape;375;p46"/>
            <p:cNvSpPr/>
            <p:nvPr/>
          </p:nvSpPr>
          <p:spPr>
            <a:xfrm>
              <a:off x="3881300" y="681575"/>
              <a:ext cx="525475" cy="1276950"/>
            </a:xfrm>
            <a:custGeom>
              <a:avLst/>
              <a:gdLst/>
              <a:ahLst/>
              <a:cxnLst/>
              <a:rect l="l" t="t" r="r" b="b"/>
              <a:pathLst>
                <a:path w="21019" h="51078" extrusionOk="0">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6" name="Google Shape;376;p46"/>
            <p:cNvSpPr/>
            <p:nvPr/>
          </p:nvSpPr>
          <p:spPr>
            <a:xfrm>
              <a:off x="3850575" y="669500"/>
              <a:ext cx="549625" cy="1310950"/>
            </a:xfrm>
            <a:custGeom>
              <a:avLst/>
              <a:gdLst/>
              <a:ahLst/>
              <a:cxnLst/>
              <a:rect l="l" t="t" r="r" b="b"/>
              <a:pathLst>
                <a:path w="21985" h="52438" extrusionOk="0">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7" name="Google Shape;377;p46"/>
            <p:cNvSpPr/>
            <p:nvPr/>
          </p:nvSpPr>
          <p:spPr>
            <a:xfrm>
              <a:off x="3590575" y="1937650"/>
              <a:ext cx="1971375" cy="750375"/>
            </a:xfrm>
            <a:custGeom>
              <a:avLst/>
              <a:gdLst/>
              <a:ahLst/>
              <a:cxnLst/>
              <a:rect l="l" t="t" r="r" b="b"/>
              <a:pathLst>
                <a:path w="78855" h="30015" extrusionOk="0">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8" name="Google Shape;378;p46"/>
            <p:cNvSpPr/>
            <p:nvPr/>
          </p:nvSpPr>
          <p:spPr>
            <a:xfrm>
              <a:off x="3469925" y="764950"/>
              <a:ext cx="299500" cy="582525"/>
            </a:xfrm>
            <a:custGeom>
              <a:avLst/>
              <a:gdLst/>
              <a:ahLst/>
              <a:cxnLst/>
              <a:rect l="l" t="t" r="r" b="b"/>
              <a:pathLst>
                <a:path w="11980" h="23301" extrusionOk="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79" name="Google Shape;379;p46"/>
            <p:cNvSpPr/>
            <p:nvPr/>
          </p:nvSpPr>
          <p:spPr>
            <a:xfrm>
              <a:off x="3619100" y="2026500"/>
              <a:ext cx="1900050" cy="686750"/>
            </a:xfrm>
            <a:custGeom>
              <a:avLst/>
              <a:gdLst/>
              <a:ahLst/>
              <a:cxnLst/>
              <a:rect l="l" t="t" r="r" b="b"/>
              <a:pathLst>
                <a:path w="76002" h="27470" extrusionOk="0">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0" name="Google Shape;380;p46"/>
            <p:cNvSpPr/>
            <p:nvPr/>
          </p:nvSpPr>
          <p:spPr>
            <a:xfrm>
              <a:off x="3437000" y="785800"/>
              <a:ext cx="287450" cy="611050"/>
            </a:xfrm>
            <a:custGeom>
              <a:avLst/>
              <a:gdLst/>
              <a:ahLst/>
              <a:cxnLst/>
              <a:rect l="l" t="t" r="r" b="b"/>
              <a:pathLst>
                <a:path w="11498" h="24442" extrusionOk="0">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1" name="Google Shape;381;p46"/>
            <p:cNvSpPr/>
            <p:nvPr/>
          </p:nvSpPr>
          <p:spPr>
            <a:xfrm>
              <a:off x="3586200" y="2096725"/>
              <a:ext cx="1884700" cy="640675"/>
            </a:xfrm>
            <a:custGeom>
              <a:avLst/>
              <a:gdLst/>
              <a:ahLst/>
              <a:cxnLst/>
              <a:rect l="l" t="t" r="r" b="b"/>
              <a:pathLst>
                <a:path w="75388" h="25627" extrusionOk="0">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2" name="Google Shape;382;p46"/>
            <p:cNvSpPr/>
            <p:nvPr/>
          </p:nvSpPr>
          <p:spPr>
            <a:xfrm>
              <a:off x="3416150" y="761650"/>
              <a:ext cx="289650" cy="645075"/>
            </a:xfrm>
            <a:custGeom>
              <a:avLst/>
              <a:gdLst/>
              <a:ahLst/>
              <a:cxnLst/>
              <a:rect l="l" t="t" r="r" b="b"/>
              <a:pathLst>
                <a:path w="11586" h="25803" extrusionOk="0">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3" name="Google Shape;383;p46"/>
            <p:cNvSpPr/>
            <p:nvPr/>
          </p:nvSpPr>
          <p:spPr>
            <a:xfrm>
              <a:off x="3602650" y="2266750"/>
              <a:ext cx="1732200" cy="549625"/>
            </a:xfrm>
            <a:custGeom>
              <a:avLst/>
              <a:gdLst/>
              <a:ahLst/>
              <a:cxnLst/>
              <a:rect l="l" t="t" r="r" b="b"/>
              <a:pathLst>
                <a:path w="69288" h="21985" extrusionOk="0">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4" name="Google Shape;384;p46"/>
            <p:cNvSpPr/>
            <p:nvPr/>
          </p:nvSpPr>
          <p:spPr>
            <a:xfrm>
              <a:off x="3338275" y="741900"/>
              <a:ext cx="284150" cy="635200"/>
            </a:xfrm>
            <a:custGeom>
              <a:avLst/>
              <a:gdLst/>
              <a:ahLst/>
              <a:cxnLst/>
              <a:rect l="l" t="t" r="r" b="b"/>
              <a:pathLst>
                <a:path w="11366" h="25408" extrusionOk="0">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5" name="Google Shape;385;p46"/>
            <p:cNvSpPr/>
            <p:nvPr/>
          </p:nvSpPr>
          <p:spPr>
            <a:xfrm>
              <a:off x="3628975" y="2341350"/>
              <a:ext cx="1621425" cy="496975"/>
            </a:xfrm>
            <a:custGeom>
              <a:avLst/>
              <a:gdLst/>
              <a:ahLst/>
              <a:cxnLst/>
              <a:rect l="l" t="t" r="r" b="b"/>
              <a:pathLst>
                <a:path w="64857" h="19879" extrusionOk="0">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6" name="Google Shape;386;p46"/>
            <p:cNvSpPr/>
            <p:nvPr/>
          </p:nvSpPr>
          <p:spPr>
            <a:xfrm>
              <a:off x="3316325" y="744100"/>
              <a:ext cx="277575" cy="640675"/>
            </a:xfrm>
            <a:custGeom>
              <a:avLst/>
              <a:gdLst/>
              <a:ahLst/>
              <a:cxnLst/>
              <a:rect l="l" t="t" r="r" b="b"/>
              <a:pathLst>
                <a:path w="11103" h="25627" extrusionOk="0">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7" name="Google Shape;387;p46"/>
            <p:cNvSpPr/>
            <p:nvPr/>
          </p:nvSpPr>
          <p:spPr>
            <a:xfrm>
              <a:off x="3616925" y="2404975"/>
              <a:ext cx="1567650" cy="455275"/>
            </a:xfrm>
            <a:custGeom>
              <a:avLst/>
              <a:gdLst/>
              <a:ahLst/>
              <a:cxnLst/>
              <a:rect l="l" t="t" r="r" b="b"/>
              <a:pathLst>
                <a:path w="62706" h="18211" extrusionOk="0">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8" name="Google Shape;388;p46"/>
            <p:cNvSpPr/>
            <p:nvPr/>
          </p:nvSpPr>
          <p:spPr>
            <a:xfrm>
              <a:off x="3272450" y="748500"/>
              <a:ext cx="287450" cy="706500"/>
            </a:xfrm>
            <a:custGeom>
              <a:avLst/>
              <a:gdLst/>
              <a:ahLst/>
              <a:cxnLst/>
              <a:rect l="l" t="t" r="r" b="b"/>
              <a:pathLst>
                <a:path w="11498" h="28260" extrusionOk="0">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89" name="Google Shape;389;p46"/>
            <p:cNvSpPr/>
            <p:nvPr/>
          </p:nvSpPr>
          <p:spPr>
            <a:xfrm>
              <a:off x="4211500" y="2486150"/>
              <a:ext cx="884200" cy="333525"/>
            </a:xfrm>
            <a:custGeom>
              <a:avLst/>
              <a:gdLst/>
              <a:ahLst/>
              <a:cxnLst/>
              <a:rect l="l" t="t" r="r" b="b"/>
              <a:pathLst>
                <a:path w="35368" h="13341" extrusionOk="0">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0" name="Google Shape;390;p46"/>
            <p:cNvSpPr/>
            <p:nvPr/>
          </p:nvSpPr>
          <p:spPr>
            <a:xfrm>
              <a:off x="3623500" y="2804275"/>
              <a:ext cx="496975" cy="77925"/>
            </a:xfrm>
            <a:custGeom>
              <a:avLst/>
              <a:gdLst/>
              <a:ahLst/>
              <a:cxnLst/>
              <a:rect l="l" t="t" r="r" b="b"/>
              <a:pathLst>
                <a:path w="19879" h="3117" extrusionOk="0">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1" name="Google Shape;391;p46"/>
            <p:cNvSpPr/>
            <p:nvPr/>
          </p:nvSpPr>
          <p:spPr>
            <a:xfrm>
              <a:off x="3251600" y="756175"/>
              <a:ext cx="275375" cy="692225"/>
            </a:xfrm>
            <a:custGeom>
              <a:avLst/>
              <a:gdLst/>
              <a:ahLst/>
              <a:cxnLst/>
              <a:rect l="l" t="t" r="r" b="b"/>
              <a:pathLst>
                <a:path w="11015" h="27689" extrusionOk="0">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2" name="Google Shape;392;p46"/>
            <p:cNvSpPr/>
            <p:nvPr/>
          </p:nvSpPr>
          <p:spPr>
            <a:xfrm>
              <a:off x="3658600" y="1953000"/>
              <a:ext cx="737225" cy="323650"/>
            </a:xfrm>
            <a:custGeom>
              <a:avLst/>
              <a:gdLst/>
              <a:ahLst/>
              <a:cxnLst/>
              <a:rect l="l" t="t" r="r" b="b"/>
              <a:pathLst>
                <a:path w="29489" h="12946" extrusionOk="0">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3" name="Google Shape;393;p46"/>
            <p:cNvSpPr/>
            <p:nvPr/>
          </p:nvSpPr>
          <p:spPr>
            <a:xfrm>
              <a:off x="3550000" y="2139500"/>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4" name="Google Shape;394;p46"/>
            <p:cNvSpPr/>
            <p:nvPr/>
          </p:nvSpPr>
          <p:spPr>
            <a:xfrm>
              <a:off x="3550000" y="2139500"/>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5" name="Google Shape;395;p46"/>
            <p:cNvSpPr/>
            <p:nvPr/>
          </p:nvSpPr>
          <p:spPr>
            <a:xfrm>
              <a:off x="3643250" y="872450"/>
              <a:ext cx="522200" cy="829375"/>
            </a:xfrm>
            <a:custGeom>
              <a:avLst/>
              <a:gdLst/>
              <a:ahLst/>
              <a:cxnLst/>
              <a:rect l="l" t="t" r="r" b="b"/>
              <a:pathLst>
                <a:path w="20888" h="33175" extrusionOk="0">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6" name="Google Shape;396;p46"/>
            <p:cNvSpPr/>
            <p:nvPr/>
          </p:nvSpPr>
          <p:spPr>
            <a:xfrm>
              <a:off x="3612525" y="2141700"/>
              <a:ext cx="1811200" cy="630800"/>
            </a:xfrm>
            <a:custGeom>
              <a:avLst/>
              <a:gdLst/>
              <a:ahLst/>
              <a:cxnLst/>
              <a:rect l="l" t="t" r="r" b="b"/>
              <a:pathLst>
                <a:path w="72448" h="25232" extrusionOk="0">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7" name="Google Shape;397;p46"/>
            <p:cNvSpPr/>
            <p:nvPr/>
          </p:nvSpPr>
          <p:spPr>
            <a:xfrm>
              <a:off x="3387650" y="738625"/>
              <a:ext cx="299500" cy="660425"/>
            </a:xfrm>
            <a:custGeom>
              <a:avLst/>
              <a:gdLst/>
              <a:ahLst/>
              <a:cxnLst/>
              <a:rect l="l" t="t" r="r" b="b"/>
              <a:pathLst>
                <a:path w="11980" h="26417" extrusionOk="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8" name="Google Shape;398;p46"/>
            <p:cNvSpPr/>
            <p:nvPr/>
          </p:nvSpPr>
          <p:spPr>
            <a:xfrm>
              <a:off x="4327775" y="2656175"/>
              <a:ext cx="230400" cy="66950"/>
            </a:xfrm>
            <a:custGeom>
              <a:avLst/>
              <a:gdLst/>
              <a:ahLst/>
              <a:cxnLst/>
              <a:rect l="l" t="t" r="r" b="b"/>
              <a:pathLst>
                <a:path w="9216" h="2678" extrusionOk="0">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399" name="Google Shape;399;p46"/>
            <p:cNvSpPr/>
            <p:nvPr/>
          </p:nvSpPr>
          <p:spPr>
            <a:xfrm>
              <a:off x="3893350" y="2910700"/>
              <a:ext cx="171175" cy="15375"/>
            </a:xfrm>
            <a:custGeom>
              <a:avLst/>
              <a:gdLst/>
              <a:ahLst/>
              <a:cxnLst/>
              <a:rect l="l" t="t" r="r" b="b"/>
              <a:pathLst>
                <a:path w="6847" h="615" extrusionOk="0">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0" name="Google Shape;400;p46"/>
            <p:cNvSpPr/>
            <p:nvPr/>
          </p:nvSpPr>
          <p:spPr>
            <a:xfrm>
              <a:off x="3224175" y="777000"/>
              <a:ext cx="230400" cy="580350"/>
            </a:xfrm>
            <a:custGeom>
              <a:avLst/>
              <a:gdLst/>
              <a:ahLst/>
              <a:cxnLst/>
              <a:rect l="l" t="t" r="r" b="b"/>
              <a:pathLst>
                <a:path w="9216" h="23214" extrusionOk="0">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1" name="Google Shape;401;p46"/>
            <p:cNvSpPr/>
            <p:nvPr/>
          </p:nvSpPr>
          <p:spPr>
            <a:xfrm>
              <a:off x="4358500" y="2701175"/>
              <a:ext cx="82300" cy="30725"/>
            </a:xfrm>
            <a:custGeom>
              <a:avLst/>
              <a:gdLst/>
              <a:ahLst/>
              <a:cxnLst/>
              <a:rect l="l" t="t" r="r" b="b"/>
              <a:pathLst>
                <a:path w="3292" h="1229" extrusionOk="0">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2" name="Google Shape;402;p46"/>
            <p:cNvSpPr/>
            <p:nvPr/>
          </p:nvSpPr>
          <p:spPr>
            <a:xfrm>
              <a:off x="3816575" y="2913975"/>
              <a:ext cx="229300" cy="34050"/>
            </a:xfrm>
            <a:custGeom>
              <a:avLst/>
              <a:gdLst/>
              <a:ahLst/>
              <a:cxnLst/>
              <a:rect l="l" t="t" r="r" b="b"/>
              <a:pathLst>
                <a:path w="9172" h="1362" extrusionOk="0">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3" name="Google Shape;403;p46"/>
            <p:cNvSpPr/>
            <p:nvPr/>
          </p:nvSpPr>
          <p:spPr>
            <a:xfrm>
              <a:off x="3192375" y="766050"/>
              <a:ext cx="239175" cy="620925"/>
            </a:xfrm>
            <a:custGeom>
              <a:avLst/>
              <a:gdLst/>
              <a:ahLst/>
              <a:cxnLst/>
              <a:rect l="l" t="t" r="r" b="b"/>
              <a:pathLst>
                <a:path w="9567" h="24837" extrusionOk="0">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4" name="Google Shape;404;p46"/>
            <p:cNvSpPr/>
            <p:nvPr/>
          </p:nvSpPr>
          <p:spPr>
            <a:xfrm>
              <a:off x="3859350" y="2946900"/>
              <a:ext cx="105350" cy="24150"/>
            </a:xfrm>
            <a:custGeom>
              <a:avLst/>
              <a:gdLst/>
              <a:ahLst/>
              <a:cxnLst/>
              <a:rect l="l" t="t" r="r" b="b"/>
              <a:pathLst>
                <a:path w="4214" h="966" extrusionOk="0">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5" name="Google Shape;405;p46"/>
            <p:cNvSpPr/>
            <p:nvPr/>
          </p:nvSpPr>
          <p:spPr>
            <a:xfrm>
              <a:off x="3161650" y="766050"/>
              <a:ext cx="238075" cy="613250"/>
            </a:xfrm>
            <a:custGeom>
              <a:avLst/>
              <a:gdLst/>
              <a:ahLst/>
              <a:cxnLst/>
              <a:rect l="l" t="t" r="r" b="b"/>
              <a:pathLst>
                <a:path w="9523" h="24530" extrusionOk="0">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6" name="Google Shape;406;p46"/>
            <p:cNvSpPr/>
            <p:nvPr/>
          </p:nvSpPr>
          <p:spPr>
            <a:xfrm>
              <a:off x="4527425" y="1110500"/>
              <a:ext cx="63650" cy="151425"/>
            </a:xfrm>
            <a:custGeom>
              <a:avLst/>
              <a:gdLst/>
              <a:ahLst/>
              <a:cxnLst/>
              <a:rect l="l" t="t" r="r" b="b"/>
              <a:pathLst>
                <a:path w="2546" h="6057" extrusionOk="0">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7" name="Google Shape;407;p46"/>
            <p:cNvSpPr/>
            <p:nvPr/>
          </p:nvSpPr>
          <p:spPr>
            <a:xfrm>
              <a:off x="4484650" y="1084175"/>
              <a:ext cx="129475" cy="362025"/>
            </a:xfrm>
            <a:custGeom>
              <a:avLst/>
              <a:gdLst/>
              <a:ahLst/>
              <a:cxnLst/>
              <a:rect l="l" t="t" r="r" b="b"/>
              <a:pathLst>
                <a:path w="5179" h="14481" extrusionOk="0">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8" name="Google Shape;408;p46"/>
            <p:cNvSpPr/>
            <p:nvPr/>
          </p:nvSpPr>
          <p:spPr>
            <a:xfrm>
              <a:off x="4367275" y="1051275"/>
              <a:ext cx="268800" cy="559500"/>
            </a:xfrm>
            <a:custGeom>
              <a:avLst/>
              <a:gdLst/>
              <a:ahLst/>
              <a:cxnLst/>
              <a:rect l="l" t="t" r="r" b="b"/>
              <a:pathLst>
                <a:path w="10752" h="22380" extrusionOk="0">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09" name="Google Shape;409;p46"/>
            <p:cNvSpPr/>
            <p:nvPr/>
          </p:nvSpPr>
          <p:spPr>
            <a:xfrm>
              <a:off x="4316800" y="908650"/>
              <a:ext cx="344500" cy="822775"/>
            </a:xfrm>
            <a:custGeom>
              <a:avLst/>
              <a:gdLst/>
              <a:ahLst/>
              <a:cxnLst/>
              <a:rect l="l" t="t" r="r" b="b"/>
              <a:pathLst>
                <a:path w="13780" h="32911" extrusionOk="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0" name="Google Shape;410;p46"/>
            <p:cNvSpPr/>
            <p:nvPr/>
          </p:nvSpPr>
          <p:spPr>
            <a:xfrm>
              <a:off x="4111675" y="1612925"/>
              <a:ext cx="55975" cy="64750"/>
            </a:xfrm>
            <a:custGeom>
              <a:avLst/>
              <a:gdLst/>
              <a:ahLst/>
              <a:cxnLst/>
              <a:rect l="l" t="t" r="r" b="b"/>
              <a:pathLst>
                <a:path w="2239" h="2590" extrusionOk="0">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1" name="Google Shape;411;p46"/>
            <p:cNvSpPr/>
            <p:nvPr/>
          </p:nvSpPr>
          <p:spPr>
            <a:xfrm>
              <a:off x="2076700" y="1162050"/>
              <a:ext cx="490400" cy="941275"/>
            </a:xfrm>
            <a:custGeom>
              <a:avLst/>
              <a:gdLst/>
              <a:ahLst/>
              <a:cxnLst/>
              <a:rect l="l" t="t" r="r" b="b"/>
              <a:pathLst>
                <a:path w="19616" h="37651" extrusionOk="0">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2" name="Google Shape;412;p46"/>
            <p:cNvSpPr/>
            <p:nvPr/>
          </p:nvSpPr>
          <p:spPr>
            <a:xfrm>
              <a:off x="1913250" y="1401200"/>
              <a:ext cx="382875" cy="744900"/>
            </a:xfrm>
            <a:custGeom>
              <a:avLst/>
              <a:gdLst/>
              <a:ahLst/>
              <a:cxnLst/>
              <a:rect l="l" t="t" r="r" b="b"/>
              <a:pathLst>
                <a:path w="15315" h="29796" extrusionOk="0">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3" name="Google Shape;413;p46"/>
            <p:cNvSpPr/>
            <p:nvPr/>
          </p:nvSpPr>
          <p:spPr>
            <a:xfrm>
              <a:off x="1927525" y="1297000"/>
              <a:ext cx="446500" cy="875425"/>
            </a:xfrm>
            <a:custGeom>
              <a:avLst/>
              <a:gdLst/>
              <a:ahLst/>
              <a:cxnLst/>
              <a:rect l="l" t="t" r="r" b="b"/>
              <a:pathLst>
                <a:path w="17860" h="35017" extrusionOk="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4" name="Google Shape;414;p46"/>
            <p:cNvSpPr/>
            <p:nvPr/>
          </p:nvSpPr>
          <p:spPr>
            <a:xfrm>
              <a:off x="1977975" y="1250925"/>
              <a:ext cx="449800" cy="917125"/>
            </a:xfrm>
            <a:custGeom>
              <a:avLst/>
              <a:gdLst/>
              <a:ahLst/>
              <a:cxnLst/>
              <a:rect l="l" t="t" r="r" b="b"/>
              <a:pathLst>
                <a:path w="17992" h="36685" extrusionOk="0">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5" name="Google Shape;415;p46"/>
            <p:cNvSpPr/>
            <p:nvPr/>
          </p:nvSpPr>
          <p:spPr>
            <a:xfrm>
              <a:off x="2010875" y="1153275"/>
              <a:ext cx="468450" cy="980750"/>
            </a:xfrm>
            <a:custGeom>
              <a:avLst/>
              <a:gdLst/>
              <a:ahLst/>
              <a:cxnLst/>
              <a:rect l="l" t="t" r="r" b="b"/>
              <a:pathLst>
                <a:path w="18738" h="39230" extrusionOk="0">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6" name="Google Shape;416;p46"/>
            <p:cNvSpPr/>
            <p:nvPr/>
          </p:nvSpPr>
          <p:spPr>
            <a:xfrm>
              <a:off x="1860600" y="1609650"/>
              <a:ext cx="307175" cy="510125"/>
            </a:xfrm>
            <a:custGeom>
              <a:avLst/>
              <a:gdLst/>
              <a:ahLst/>
              <a:cxnLst/>
              <a:rect l="l" t="t" r="r" b="b"/>
              <a:pathLst>
                <a:path w="12287" h="20405" extrusionOk="0">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7" name="Google Shape;417;p46"/>
            <p:cNvSpPr/>
            <p:nvPr/>
          </p:nvSpPr>
          <p:spPr>
            <a:xfrm>
              <a:off x="3805600" y="1948625"/>
              <a:ext cx="105350" cy="186500"/>
            </a:xfrm>
            <a:custGeom>
              <a:avLst/>
              <a:gdLst/>
              <a:ahLst/>
              <a:cxnLst/>
              <a:rect l="l" t="t" r="r" b="b"/>
              <a:pathLst>
                <a:path w="4214" h="7460" extrusionOk="0">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8" name="Google Shape;418;p46"/>
            <p:cNvSpPr/>
            <p:nvPr/>
          </p:nvSpPr>
          <p:spPr>
            <a:xfrm>
              <a:off x="3788050" y="1933250"/>
              <a:ext cx="133850" cy="229300"/>
            </a:xfrm>
            <a:custGeom>
              <a:avLst/>
              <a:gdLst/>
              <a:ahLst/>
              <a:cxnLst/>
              <a:rect l="l" t="t" r="r" b="b"/>
              <a:pathLst>
                <a:path w="5354" h="9172" extrusionOk="0">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19" name="Google Shape;419;p46"/>
            <p:cNvSpPr/>
            <p:nvPr/>
          </p:nvSpPr>
          <p:spPr>
            <a:xfrm>
              <a:off x="3671775" y="2997350"/>
              <a:ext cx="187600" cy="399350"/>
            </a:xfrm>
            <a:custGeom>
              <a:avLst/>
              <a:gdLst/>
              <a:ahLst/>
              <a:cxnLst/>
              <a:rect l="l" t="t" r="r" b="b"/>
              <a:pathLst>
                <a:path w="7504" h="15974" extrusionOk="0">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0" name="Google Shape;420;p46"/>
            <p:cNvSpPr/>
            <p:nvPr/>
          </p:nvSpPr>
          <p:spPr>
            <a:xfrm>
              <a:off x="3577425" y="2967725"/>
              <a:ext cx="311575" cy="471750"/>
            </a:xfrm>
            <a:custGeom>
              <a:avLst/>
              <a:gdLst/>
              <a:ahLst/>
              <a:cxnLst/>
              <a:rect l="l" t="t" r="r" b="b"/>
              <a:pathLst>
                <a:path w="12463" h="18870" extrusionOk="0">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1" name="Google Shape;421;p46"/>
            <p:cNvSpPr/>
            <p:nvPr/>
          </p:nvSpPr>
          <p:spPr>
            <a:xfrm>
              <a:off x="3642150" y="2927150"/>
              <a:ext cx="329125" cy="352150"/>
            </a:xfrm>
            <a:custGeom>
              <a:avLst/>
              <a:gdLst/>
              <a:ahLst/>
              <a:cxnLst/>
              <a:rect l="l" t="t" r="r" b="b"/>
              <a:pathLst>
                <a:path w="13165" h="14086" extrusionOk="0">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2" name="Google Shape;422;p46"/>
            <p:cNvSpPr/>
            <p:nvPr/>
          </p:nvSpPr>
          <p:spPr>
            <a:xfrm>
              <a:off x="3625700" y="2886550"/>
              <a:ext cx="275375" cy="360950"/>
            </a:xfrm>
            <a:custGeom>
              <a:avLst/>
              <a:gdLst/>
              <a:ahLst/>
              <a:cxnLst/>
              <a:rect l="l" t="t" r="r" b="b"/>
              <a:pathLst>
                <a:path w="11015" h="14438" extrusionOk="0">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3" name="Google Shape;423;p46"/>
            <p:cNvSpPr/>
            <p:nvPr/>
          </p:nvSpPr>
          <p:spPr>
            <a:xfrm>
              <a:off x="3703575" y="3053300"/>
              <a:ext cx="118500" cy="174450"/>
            </a:xfrm>
            <a:custGeom>
              <a:avLst/>
              <a:gdLst/>
              <a:ahLst/>
              <a:cxnLst/>
              <a:rect l="l" t="t" r="r" b="b"/>
              <a:pathLst>
                <a:path w="4740" h="6978" extrusionOk="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4" name="Google Shape;424;p46"/>
            <p:cNvSpPr/>
            <p:nvPr/>
          </p:nvSpPr>
          <p:spPr>
            <a:xfrm>
              <a:off x="3689325" y="3025875"/>
              <a:ext cx="149200" cy="218325"/>
            </a:xfrm>
            <a:custGeom>
              <a:avLst/>
              <a:gdLst/>
              <a:ahLst/>
              <a:cxnLst/>
              <a:rect l="l" t="t" r="r" b="b"/>
              <a:pathLst>
                <a:path w="5968" h="8733" extrusionOk="0">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5" name="Google Shape;425;p46"/>
            <p:cNvSpPr/>
            <p:nvPr/>
          </p:nvSpPr>
          <p:spPr>
            <a:xfrm>
              <a:off x="3745275" y="2955675"/>
              <a:ext cx="168950" cy="217225"/>
            </a:xfrm>
            <a:custGeom>
              <a:avLst/>
              <a:gdLst/>
              <a:ahLst/>
              <a:cxnLst/>
              <a:rect l="l" t="t" r="r" b="b"/>
              <a:pathLst>
                <a:path w="6758" h="8689" extrusionOk="0">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6" name="Google Shape;426;p46"/>
            <p:cNvSpPr/>
            <p:nvPr/>
          </p:nvSpPr>
          <p:spPr>
            <a:xfrm>
              <a:off x="3838500" y="2980900"/>
              <a:ext cx="96575" cy="170050"/>
            </a:xfrm>
            <a:custGeom>
              <a:avLst/>
              <a:gdLst/>
              <a:ahLst/>
              <a:cxnLst/>
              <a:rect l="l" t="t" r="r" b="b"/>
              <a:pathLst>
                <a:path w="3863" h="6802" extrusionOk="0">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7" name="Google Shape;427;p46"/>
            <p:cNvSpPr/>
            <p:nvPr/>
          </p:nvSpPr>
          <p:spPr>
            <a:xfrm>
              <a:off x="6159800" y="3992350"/>
              <a:ext cx="10975" cy="43900"/>
            </a:xfrm>
            <a:custGeom>
              <a:avLst/>
              <a:gdLst/>
              <a:ahLst/>
              <a:cxnLst/>
              <a:rect l="l" t="t" r="r" b="b"/>
              <a:pathLst>
                <a:path w="439" h="1756" extrusionOk="0">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8" name="Google Shape;428;p46"/>
            <p:cNvSpPr/>
            <p:nvPr/>
          </p:nvSpPr>
          <p:spPr>
            <a:xfrm>
              <a:off x="6108225" y="4190900"/>
              <a:ext cx="28550" cy="37325"/>
            </a:xfrm>
            <a:custGeom>
              <a:avLst/>
              <a:gdLst/>
              <a:ahLst/>
              <a:cxnLst/>
              <a:rect l="l" t="t" r="r" b="b"/>
              <a:pathLst>
                <a:path w="1142" h="1493" extrusionOk="0">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29" name="Google Shape;429;p46"/>
            <p:cNvSpPr/>
            <p:nvPr/>
          </p:nvSpPr>
          <p:spPr>
            <a:xfrm>
              <a:off x="6367125" y="4108625"/>
              <a:ext cx="36225" cy="30750"/>
            </a:xfrm>
            <a:custGeom>
              <a:avLst/>
              <a:gdLst/>
              <a:ahLst/>
              <a:cxnLst/>
              <a:rect l="l" t="t" r="r" b="b"/>
              <a:pathLst>
                <a:path w="1449" h="1230" extrusionOk="0">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0" name="Google Shape;430;p46"/>
            <p:cNvSpPr/>
            <p:nvPr/>
          </p:nvSpPr>
          <p:spPr>
            <a:xfrm>
              <a:off x="5861400" y="5099225"/>
              <a:ext cx="47200" cy="13175"/>
            </a:xfrm>
            <a:custGeom>
              <a:avLst/>
              <a:gdLst/>
              <a:ahLst/>
              <a:cxnLst/>
              <a:rect l="l" t="t" r="r" b="b"/>
              <a:pathLst>
                <a:path w="1888" h="527" extrusionOk="0">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1" name="Google Shape;431;p46"/>
            <p:cNvSpPr/>
            <p:nvPr/>
          </p:nvSpPr>
          <p:spPr>
            <a:xfrm>
              <a:off x="5808750" y="4503550"/>
              <a:ext cx="879825" cy="324725"/>
            </a:xfrm>
            <a:custGeom>
              <a:avLst/>
              <a:gdLst/>
              <a:ahLst/>
              <a:cxnLst/>
              <a:rect l="l" t="t" r="r" b="b"/>
              <a:pathLst>
                <a:path w="35193" h="12989" extrusionOk="0">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2" name="Google Shape;432;p46"/>
            <p:cNvSpPr/>
            <p:nvPr/>
          </p:nvSpPr>
          <p:spPr>
            <a:xfrm>
              <a:off x="5804350" y="4473925"/>
              <a:ext cx="934675" cy="337900"/>
            </a:xfrm>
            <a:custGeom>
              <a:avLst/>
              <a:gdLst/>
              <a:ahLst/>
              <a:cxnLst/>
              <a:rect l="l" t="t" r="r" b="b"/>
              <a:pathLst>
                <a:path w="37387" h="13516" extrusionOk="0">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3" name="Google Shape;433;p46"/>
            <p:cNvSpPr/>
            <p:nvPr/>
          </p:nvSpPr>
          <p:spPr>
            <a:xfrm>
              <a:off x="5821900" y="4427850"/>
              <a:ext cx="1314250" cy="359850"/>
            </a:xfrm>
            <a:custGeom>
              <a:avLst/>
              <a:gdLst/>
              <a:ahLst/>
              <a:cxnLst/>
              <a:rect l="l" t="t" r="r" b="b"/>
              <a:pathLst>
                <a:path w="52570" h="14394" extrusionOk="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4" name="Google Shape;434;p46"/>
            <p:cNvSpPr/>
            <p:nvPr/>
          </p:nvSpPr>
          <p:spPr>
            <a:xfrm>
              <a:off x="5828500" y="4381775"/>
              <a:ext cx="1328500" cy="379600"/>
            </a:xfrm>
            <a:custGeom>
              <a:avLst/>
              <a:gdLst/>
              <a:ahLst/>
              <a:cxnLst/>
              <a:rect l="l" t="t" r="r" b="b"/>
              <a:pathLst>
                <a:path w="53140" h="15184" extrusionOk="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5" name="Google Shape;435;p46"/>
            <p:cNvSpPr/>
            <p:nvPr/>
          </p:nvSpPr>
          <p:spPr>
            <a:xfrm>
              <a:off x="5680400" y="4855700"/>
              <a:ext cx="42800" cy="15375"/>
            </a:xfrm>
            <a:custGeom>
              <a:avLst/>
              <a:gdLst/>
              <a:ahLst/>
              <a:cxnLst/>
              <a:rect l="l" t="t" r="r" b="b"/>
              <a:pathLst>
                <a:path w="1712" h="615" extrusionOk="0">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6" name="Google Shape;436;p46"/>
            <p:cNvSpPr/>
            <p:nvPr/>
          </p:nvSpPr>
          <p:spPr>
            <a:xfrm>
              <a:off x="5660650" y="4828275"/>
              <a:ext cx="138250" cy="42800"/>
            </a:xfrm>
            <a:custGeom>
              <a:avLst/>
              <a:gdLst/>
              <a:ahLst/>
              <a:cxnLst/>
              <a:rect l="l" t="t" r="r" b="b"/>
              <a:pathLst>
                <a:path w="5530" h="1712" extrusionOk="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7" name="Google Shape;437;p46"/>
            <p:cNvSpPr/>
            <p:nvPr/>
          </p:nvSpPr>
          <p:spPr>
            <a:xfrm>
              <a:off x="5656250" y="4808525"/>
              <a:ext cx="208475" cy="60350"/>
            </a:xfrm>
            <a:custGeom>
              <a:avLst/>
              <a:gdLst/>
              <a:ahLst/>
              <a:cxnLst/>
              <a:rect l="l" t="t" r="r" b="b"/>
              <a:pathLst>
                <a:path w="8339" h="2414" extrusionOk="0">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8" name="Google Shape;438;p46"/>
            <p:cNvSpPr/>
            <p:nvPr/>
          </p:nvSpPr>
          <p:spPr>
            <a:xfrm>
              <a:off x="5636525" y="4793150"/>
              <a:ext cx="269875" cy="65850"/>
            </a:xfrm>
            <a:custGeom>
              <a:avLst/>
              <a:gdLst/>
              <a:ahLst/>
              <a:cxnLst/>
              <a:rect l="l" t="t" r="r" b="b"/>
              <a:pathLst>
                <a:path w="10795" h="2634" extrusionOk="0">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9" name="Google Shape;439;p46"/>
            <p:cNvSpPr/>
            <p:nvPr/>
          </p:nvSpPr>
          <p:spPr>
            <a:xfrm>
              <a:off x="5527900" y="5054250"/>
              <a:ext cx="528800" cy="40600"/>
            </a:xfrm>
            <a:custGeom>
              <a:avLst/>
              <a:gdLst/>
              <a:ahLst/>
              <a:cxnLst/>
              <a:rect l="l" t="t" r="r" b="b"/>
              <a:pathLst>
                <a:path w="21152" h="1624" extrusionOk="0">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0" name="Google Shape;440;p46"/>
            <p:cNvSpPr/>
            <p:nvPr/>
          </p:nvSpPr>
          <p:spPr>
            <a:xfrm>
              <a:off x="5946975" y="5033400"/>
              <a:ext cx="121775" cy="18675"/>
            </a:xfrm>
            <a:custGeom>
              <a:avLst/>
              <a:gdLst/>
              <a:ahLst/>
              <a:cxnLst/>
              <a:rect l="l" t="t" r="r" b="b"/>
              <a:pathLst>
                <a:path w="4871" h="747" extrusionOk="0">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1" name="Google Shape;441;p46"/>
            <p:cNvSpPr/>
            <p:nvPr/>
          </p:nvSpPr>
          <p:spPr>
            <a:xfrm>
              <a:off x="5962325" y="5012550"/>
              <a:ext cx="120700" cy="18675"/>
            </a:xfrm>
            <a:custGeom>
              <a:avLst/>
              <a:gdLst/>
              <a:ahLst/>
              <a:cxnLst/>
              <a:rect l="l" t="t" r="r" b="b"/>
              <a:pathLst>
                <a:path w="4828" h="747" extrusionOk="0">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2" name="Google Shape;442;p46"/>
            <p:cNvSpPr/>
            <p:nvPr/>
          </p:nvSpPr>
          <p:spPr>
            <a:xfrm>
              <a:off x="5977675" y="4991725"/>
              <a:ext cx="117425" cy="17575"/>
            </a:xfrm>
            <a:custGeom>
              <a:avLst/>
              <a:gdLst/>
              <a:ahLst/>
              <a:cxnLst/>
              <a:rect l="l" t="t" r="r" b="b"/>
              <a:pathLst>
                <a:path w="4697" h="703" extrusionOk="0">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3" name="Google Shape;443;p46"/>
            <p:cNvSpPr/>
            <p:nvPr/>
          </p:nvSpPr>
          <p:spPr>
            <a:xfrm>
              <a:off x="6019375" y="4955525"/>
              <a:ext cx="16475" cy="9900"/>
            </a:xfrm>
            <a:custGeom>
              <a:avLst/>
              <a:gdLst/>
              <a:ahLst/>
              <a:cxnLst/>
              <a:rect l="l" t="t" r="r" b="b"/>
              <a:pathLst>
                <a:path w="659" h="396" extrusionOk="0">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4" name="Google Shape;444;p46"/>
            <p:cNvSpPr/>
            <p:nvPr/>
          </p:nvSpPr>
          <p:spPr>
            <a:xfrm>
              <a:off x="6024850" y="4934675"/>
              <a:ext cx="25275" cy="13175"/>
            </a:xfrm>
            <a:custGeom>
              <a:avLst/>
              <a:gdLst/>
              <a:ahLst/>
              <a:cxnLst/>
              <a:rect l="l" t="t" r="r" b="b"/>
              <a:pathLst>
                <a:path w="1011" h="527" extrusionOk="0">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5" name="Google Shape;445;p46"/>
            <p:cNvSpPr/>
            <p:nvPr/>
          </p:nvSpPr>
          <p:spPr>
            <a:xfrm>
              <a:off x="6041325" y="4908350"/>
              <a:ext cx="165650" cy="19775"/>
            </a:xfrm>
            <a:custGeom>
              <a:avLst/>
              <a:gdLst/>
              <a:ahLst/>
              <a:cxnLst/>
              <a:rect l="l" t="t" r="r" b="b"/>
              <a:pathLst>
                <a:path w="6626" h="791" extrusionOk="0">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6" name="Google Shape;446;p46"/>
            <p:cNvSpPr/>
            <p:nvPr/>
          </p:nvSpPr>
          <p:spPr>
            <a:xfrm>
              <a:off x="6046800" y="4887500"/>
              <a:ext cx="165675" cy="23075"/>
            </a:xfrm>
            <a:custGeom>
              <a:avLst/>
              <a:gdLst/>
              <a:ahLst/>
              <a:cxnLst/>
              <a:rect l="l" t="t" r="r" b="b"/>
              <a:pathLst>
                <a:path w="6627" h="923" extrusionOk="0">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7" name="Google Shape;447;p46"/>
            <p:cNvSpPr/>
            <p:nvPr/>
          </p:nvSpPr>
          <p:spPr>
            <a:xfrm>
              <a:off x="6097250" y="4844725"/>
              <a:ext cx="125100" cy="18675"/>
            </a:xfrm>
            <a:custGeom>
              <a:avLst/>
              <a:gdLst/>
              <a:ahLst/>
              <a:cxnLst/>
              <a:rect l="l" t="t" r="r" b="b"/>
              <a:pathLst>
                <a:path w="5004" h="747" extrusionOk="0">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8" name="Google Shape;448;p46"/>
            <p:cNvSpPr/>
            <p:nvPr/>
          </p:nvSpPr>
          <p:spPr>
            <a:xfrm>
              <a:off x="6107125" y="4824975"/>
              <a:ext cx="120700" cy="20875"/>
            </a:xfrm>
            <a:custGeom>
              <a:avLst/>
              <a:gdLst/>
              <a:ahLst/>
              <a:cxnLst/>
              <a:rect l="l" t="t" r="r" b="b"/>
              <a:pathLst>
                <a:path w="4828" h="835" extrusionOk="0">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49" name="Google Shape;449;p46"/>
            <p:cNvSpPr/>
            <p:nvPr/>
          </p:nvSpPr>
          <p:spPr>
            <a:xfrm>
              <a:off x="6100550" y="4800825"/>
              <a:ext cx="161275" cy="30750"/>
            </a:xfrm>
            <a:custGeom>
              <a:avLst/>
              <a:gdLst/>
              <a:ahLst/>
              <a:cxnLst/>
              <a:rect l="l" t="t" r="r" b="b"/>
              <a:pathLst>
                <a:path w="6451" h="1230" extrusionOk="0">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0" name="Google Shape;450;p46"/>
            <p:cNvSpPr/>
            <p:nvPr/>
          </p:nvSpPr>
          <p:spPr>
            <a:xfrm>
              <a:off x="6098350" y="4774500"/>
              <a:ext cx="190900" cy="29650"/>
            </a:xfrm>
            <a:custGeom>
              <a:avLst/>
              <a:gdLst/>
              <a:ahLst/>
              <a:cxnLst/>
              <a:rect l="l" t="t" r="r" b="b"/>
              <a:pathLst>
                <a:path w="7636" h="1186" extrusionOk="0">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1" name="Google Shape;451;p46"/>
            <p:cNvSpPr/>
            <p:nvPr/>
          </p:nvSpPr>
          <p:spPr>
            <a:xfrm>
              <a:off x="6109325" y="4682350"/>
              <a:ext cx="523300" cy="91075"/>
            </a:xfrm>
            <a:custGeom>
              <a:avLst/>
              <a:gdLst/>
              <a:ahLst/>
              <a:cxnLst/>
              <a:rect l="l" t="t" r="r" b="b"/>
              <a:pathLst>
                <a:path w="20932" h="3643" extrusionOk="0">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2" name="Google Shape;452;p46"/>
            <p:cNvSpPr/>
            <p:nvPr/>
          </p:nvSpPr>
          <p:spPr>
            <a:xfrm>
              <a:off x="6085200" y="4649450"/>
              <a:ext cx="537550" cy="125075"/>
            </a:xfrm>
            <a:custGeom>
              <a:avLst/>
              <a:gdLst/>
              <a:ahLst/>
              <a:cxnLst/>
              <a:rect l="l" t="t" r="r" b="b"/>
              <a:pathLst>
                <a:path w="21502" h="5003" extrusionOk="0">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3" name="Google Shape;453;p46"/>
            <p:cNvSpPr/>
            <p:nvPr/>
          </p:nvSpPr>
          <p:spPr>
            <a:xfrm>
              <a:off x="6057775" y="4612150"/>
              <a:ext cx="585825" cy="165675"/>
            </a:xfrm>
            <a:custGeom>
              <a:avLst/>
              <a:gdLst/>
              <a:ahLst/>
              <a:cxnLst/>
              <a:rect l="l" t="t" r="r" b="b"/>
              <a:pathLst>
                <a:path w="23433" h="6627" extrusionOk="0">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4" name="Google Shape;454;p46"/>
            <p:cNvSpPr/>
            <p:nvPr/>
          </p:nvSpPr>
          <p:spPr>
            <a:xfrm>
              <a:off x="6038025" y="4574850"/>
              <a:ext cx="634100" cy="202975"/>
            </a:xfrm>
            <a:custGeom>
              <a:avLst/>
              <a:gdLst/>
              <a:ahLst/>
              <a:cxnLst/>
              <a:rect l="l" t="t" r="r" b="b"/>
              <a:pathLst>
                <a:path w="25364" h="8119" extrusionOk="0">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5" name="Google Shape;455;p46"/>
            <p:cNvSpPr/>
            <p:nvPr/>
          </p:nvSpPr>
          <p:spPr>
            <a:xfrm>
              <a:off x="5408325" y="4697725"/>
              <a:ext cx="1298900" cy="349975"/>
            </a:xfrm>
            <a:custGeom>
              <a:avLst/>
              <a:gdLst/>
              <a:ahLst/>
              <a:cxnLst/>
              <a:rect l="l" t="t" r="r" b="b"/>
              <a:pathLst>
                <a:path w="51956" h="13999" extrusionOk="0">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6" name="Google Shape;456;p46"/>
            <p:cNvSpPr/>
            <p:nvPr/>
          </p:nvSpPr>
          <p:spPr>
            <a:xfrm>
              <a:off x="5018900" y="3079625"/>
              <a:ext cx="854600" cy="1977925"/>
            </a:xfrm>
            <a:custGeom>
              <a:avLst/>
              <a:gdLst/>
              <a:ahLst/>
              <a:cxnLst/>
              <a:rect l="l" t="t" r="r" b="b"/>
              <a:pathLst>
                <a:path w="34184" h="79117" extrusionOk="0">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7" name="Google Shape;457;p46"/>
            <p:cNvSpPr/>
            <p:nvPr/>
          </p:nvSpPr>
          <p:spPr>
            <a:xfrm>
              <a:off x="5485125" y="4868850"/>
              <a:ext cx="646175" cy="158000"/>
            </a:xfrm>
            <a:custGeom>
              <a:avLst/>
              <a:gdLst/>
              <a:ahLst/>
              <a:cxnLst/>
              <a:rect l="l" t="t" r="r" b="b"/>
              <a:pathLst>
                <a:path w="25847" h="6320" extrusionOk="0">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8" name="Google Shape;458;p46"/>
            <p:cNvSpPr/>
            <p:nvPr/>
          </p:nvSpPr>
          <p:spPr>
            <a:xfrm>
              <a:off x="4868600" y="2894225"/>
              <a:ext cx="799750" cy="2106300"/>
            </a:xfrm>
            <a:custGeom>
              <a:avLst/>
              <a:gdLst/>
              <a:ahLst/>
              <a:cxnLst/>
              <a:rect l="l" t="t" r="r" b="b"/>
              <a:pathLst>
                <a:path w="31990" h="84252" extrusionOk="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59" name="Google Shape;459;p46"/>
            <p:cNvSpPr/>
            <p:nvPr/>
          </p:nvSpPr>
          <p:spPr>
            <a:xfrm>
              <a:off x="5491700" y="4970875"/>
              <a:ext cx="615450" cy="109725"/>
            </a:xfrm>
            <a:custGeom>
              <a:avLst/>
              <a:gdLst/>
              <a:ahLst/>
              <a:cxnLst/>
              <a:rect l="l" t="t" r="r" b="b"/>
              <a:pathLst>
                <a:path w="24618" h="4389" extrusionOk="0">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0" name="Google Shape;460;p46"/>
            <p:cNvSpPr/>
            <p:nvPr/>
          </p:nvSpPr>
          <p:spPr>
            <a:xfrm>
              <a:off x="4734775" y="3421900"/>
              <a:ext cx="152500" cy="1580800"/>
            </a:xfrm>
            <a:custGeom>
              <a:avLst/>
              <a:gdLst/>
              <a:ahLst/>
              <a:cxnLst/>
              <a:rect l="l" t="t" r="r" b="b"/>
              <a:pathLst>
                <a:path w="6100" h="63232" extrusionOk="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1" name="Google Shape;461;p46"/>
            <p:cNvSpPr/>
            <p:nvPr/>
          </p:nvSpPr>
          <p:spPr>
            <a:xfrm>
              <a:off x="5672725" y="5078375"/>
              <a:ext cx="263300" cy="31850"/>
            </a:xfrm>
            <a:custGeom>
              <a:avLst/>
              <a:gdLst/>
              <a:ahLst/>
              <a:cxnLst/>
              <a:rect l="l" t="t" r="r" b="b"/>
              <a:pathLst>
                <a:path w="10532" h="1274" extrusionOk="0">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2" name="Google Shape;462;p46"/>
            <p:cNvSpPr/>
            <p:nvPr/>
          </p:nvSpPr>
          <p:spPr>
            <a:xfrm>
              <a:off x="4600925" y="3731250"/>
              <a:ext cx="119600" cy="1265975"/>
            </a:xfrm>
            <a:custGeom>
              <a:avLst/>
              <a:gdLst/>
              <a:ahLst/>
              <a:cxnLst/>
              <a:rect l="l" t="t" r="r" b="b"/>
              <a:pathLst>
                <a:path w="4784" h="50639" extrusionOk="0">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3" name="Google Shape;463;p46"/>
            <p:cNvSpPr/>
            <p:nvPr/>
          </p:nvSpPr>
          <p:spPr>
            <a:xfrm>
              <a:off x="4181875" y="2871200"/>
              <a:ext cx="454200" cy="2112850"/>
            </a:xfrm>
            <a:custGeom>
              <a:avLst/>
              <a:gdLst/>
              <a:ahLst/>
              <a:cxnLst/>
              <a:rect l="l" t="t" r="r" b="b"/>
              <a:pathLst>
                <a:path w="18168" h="84514" extrusionOk="0">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4" name="Google Shape;464;p46"/>
            <p:cNvSpPr/>
            <p:nvPr/>
          </p:nvSpPr>
          <p:spPr>
            <a:xfrm>
              <a:off x="4065600" y="2698975"/>
              <a:ext cx="527675" cy="2220375"/>
            </a:xfrm>
            <a:custGeom>
              <a:avLst/>
              <a:gdLst/>
              <a:ahLst/>
              <a:cxnLst/>
              <a:rect l="l" t="t" r="r" b="b"/>
              <a:pathLst>
                <a:path w="21107" h="88815" extrusionOk="0">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5" name="Google Shape;465;p46"/>
            <p:cNvSpPr/>
            <p:nvPr/>
          </p:nvSpPr>
          <p:spPr>
            <a:xfrm>
              <a:off x="3837425" y="3370350"/>
              <a:ext cx="377375" cy="1344950"/>
            </a:xfrm>
            <a:custGeom>
              <a:avLst/>
              <a:gdLst/>
              <a:ahLst/>
              <a:cxnLst/>
              <a:rect l="l" t="t" r="r" b="b"/>
              <a:pathLst>
                <a:path w="15095" h="53798" extrusionOk="0">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6" name="Google Shape;466;p46"/>
            <p:cNvSpPr/>
            <p:nvPr/>
          </p:nvSpPr>
          <p:spPr>
            <a:xfrm>
              <a:off x="3607050" y="3450425"/>
              <a:ext cx="547425" cy="1221000"/>
            </a:xfrm>
            <a:custGeom>
              <a:avLst/>
              <a:gdLst/>
              <a:ahLst/>
              <a:cxnLst/>
              <a:rect l="l" t="t" r="r" b="b"/>
              <a:pathLst>
                <a:path w="21897" h="48840" extrusionOk="0">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7" name="Google Shape;467;p46"/>
            <p:cNvSpPr/>
            <p:nvPr/>
          </p:nvSpPr>
          <p:spPr>
            <a:xfrm>
              <a:off x="3672850" y="3530500"/>
              <a:ext cx="435550" cy="1108000"/>
            </a:xfrm>
            <a:custGeom>
              <a:avLst/>
              <a:gdLst/>
              <a:ahLst/>
              <a:cxnLst/>
              <a:rect l="l" t="t" r="r" b="b"/>
              <a:pathLst>
                <a:path w="17422" h="44320" extrusionOk="0">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8" name="Google Shape;468;p46"/>
            <p:cNvSpPr/>
            <p:nvPr/>
          </p:nvSpPr>
          <p:spPr>
            <a:xfrm>
              <a:off x="6276075" y="3554625"/>
              <a:ext cx="204075" cy="110825"/>
            </a:xfrm>
            <a:custGeom>
              <a:avLst/>
              <a:gdLst/>
              <a:ahLst/>
              <a:cxnLst/>
              <a:rect l="l" t="t" r="r" b="b"/>
              <a:pathLst>
                <a:path w="8163" h="4433" extrusionOk="0">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9" name="Google Shape;469;p46"/>
            <p:cNvSpPr/>
            <p:nvPr/>
          </p:nvSpPr>
          <p:spPr>
            <a:xfrm>
              <a:off x="6730225" y="3940775"/>
              <a:ext cx="561700" cy="625325"/>
            </a:xfrm>
            <a:custGeom>
              <a:avLst/>
              <a:gdLst/>
              <a:ahLst/>
              <a:cxnLst/>
              <a:rect l="l" t="t" r="r" b="b"/>
              <a:pathLst>
                <a:path w="22468" h="25013" extrusionOk="0">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0" name="Google Shape;470;p46"/>
            <p:cNvSpPr/>
            <p:nvPr/>
          </p:nvSpPr>
          <p:spPr>
            <a:xfrm>
              <a:off x="6209150" y="3492100"/>
              <a:ext cx="307200" cy="221625"/>
            </a:xfrm>
            <a:custGeom>
              <a:avLst/>
              <a:gdLst/>
              <a:ahLst/>
              <a:cxnLst/>
              <a:rect l="l" t="t" r="r" b="b"/>
              <a:pathLst>
                <a:path w="12288" h="8865" extrusionOk="0">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1" name="Google Shape;471;p46"/>
            <p:cNvSpPr/>
            <p:nvPr/>
          </p:nvSpPr>
          <p:spPr>
            <a:xfrm>
              <a:off x="6661125" y="3867275"/>
              <a:ext cx="603375" cy="716375"/>
            </a:xfrm>
            <a:custGeom>
              <a:avLst/>
              <a:gdLst/>
              <a:ahLst/>
              <a:cxnLst/>
              <a:rect l="l" t="t" r="r" b="b"/>
              <a:pathLst>
                <a:path w="24135" h="28655" extrusionOk="0">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2" name="Google Shape;472;p46"/>
            <p:cNvSpPr/>
            <p:nvPr/>
          </p:nvSpPr>
          <p:spPr>
            <a:xfrm>
              <a:off x="6088475" y="3432875"/>
              <a:ext cx="1147500" cy="1171625"/>
            </a:xfrm>
            <a:custGeom>
              <a:avLst/>
              <a:gdLst/>
              <a:ahLst/>
              <a:cxnLst/>
              <a:rect l="l" t="t" r="r" b="b"/>
              <a:pathLst>
                <a:path w="45900" h="46865" extrusionOk="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3" name="Google Shape;473;p46"/>
            <p:cNvSpPr/>
            <p:nvPr/>
          </p:nvSpPr>
          <p:spPr>
            <a:xfrm>
              <a:off x="5247075" y="3384600"/>
              <a:ext cx="1963675" cy="1351550"/>
            </a:xfrm>
            <a:custGeom>
              <a:avLst/>
              <a:gdLst/>
              <a:ahLst/>
              <a:cxnLst/>
              <a:rect l="l" t="t" r="r" b="b"/>
              <a:pathLst>
                <a:path w="78547" h="54062" extrusionOk="0">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4" name="Google Shape;474;p46"/>
            <p:cNvSpPr/>
            <p:nvPr/>
          </p:nvSpPr>
          <p:spPr>
            <a:xfrm>
              <a:off x="5232825" y="3337425"/>
              <a:ext cx="2084350" cy="1428325"/>
            </a:xfrm>
            <a:custGeom>
              <a:avLst/>
              <a:gdLst/>
              <a:ahLst/>
              <a:cxnLst/>
              <a:rect l="l" t="t" r="r" b="b"/>
              <a:pathLst>
                <a:path w="83374" h="57133" extrusionOk="0">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5" name="Google Shape;475;p46"/>
            <p:cNvSpPr/>
            <p:nvPr/>
          </p:nvSpPr>
          <p:spPr>
            <a:xfrm>
              <a:off x="5156025" y="3211275"/>
              <a:ext cx="2045950" cy="1731100"/>
            </a:xfrm>
            <a:custGeom>
              <a:avLst/>
              <a:gdLst/>
              <a:ahLst/>
              <a:cxnLst/>
              <a:rect l="l" t="t" r="r" b="b"/>
              <a:pathLst>
                <a:path w="81838" h="69244" extrusionOk="0">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6" name="Google Shape;476;p46"/>
            <p:cNvSpPr/>
            <p:nvPr/>
          </p:nvSpPr>
          <p:spPr>
            <a:xfrm>
              <a:off x="5473050" y="4092175"/>
              <a:ext cx="560600" cy="444300"/>
            </a:xfrm>
            <a:custGeom>
              <a:avLst/>
              <a:gdLst/>
              <a:ahLst/>
              <a:cxnLst/>
              <a:rect l="l" t="t" r="r" b="b"/>
              <a:pathLst>
                <a:path w="22424" h="17772" extrusionOk="0">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7" name="Google Shape;477;p46"/>
            <p:cNvSpPr/>
            <p:nvPr/>
          </p:nvSpPr>
          <p:spPr>
            <a:xfrm>
              <a:off x="5446725" y="4038425"/>
              <a:ext cx="650550" cy="557300"/>
            </a:xfrm>
            <a:custGeom>
              <a:avLst/>
              <a:gdLst/>
              <a:ahLst/>
              <a:cxnLst/>
              <a:rect l="l" t="t" r="r" b="b"/>
              <a:pathLst>
                <a:path w="26022" h="22292" extrusionOk="0">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8" name="Google Shape;478;p46"/>
            <p:cNvSpPr/>
            <p:nvPr/>
          </p:nvSpPr>
          <p:spPr>
            <a:xfrm>
              <a:off x="5262425" y="3874975"/>
              <a:ext cx="889700" cy="781075"/>
            </a:xfrm>
            <a:custGeom>
              <a:avLst/>
              <a:gdLst/>
              <a:ahLst/>
              <a:cxnLst/>
              <a:rect l="l" t="t" r="r" b="b"/>
              <a:pathLst>
                <a:path w="35588" h="31243" extrusionOk="0">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79" name="Google Shape;479;p46"/>
            <p:cNvSpPr/>
            <p:nvPr/>
          </p:nvSpPr>
          <p:spPr>
            <a:xfrm>
              <a:off x="6038025" y="3987950"/>
              <a:ext cx="388375" cy="286350"/>
            </a:xfrm>
            <a:custGeom>
              <a:avLst/>
              <a:gdLst/>
              <a:ahLst/>
              <a:cxnLst/>
              <a:rect l="l" t="t" r="r" b="b"/>
              <a:pathLst>
                <a:path w="15535" h="11454" extrusionOk="0">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0" name="Google Shape;480;p46"/>
            <p:cNvSpPr/>
            <p:nvPr/>
          </p:nvSpPr>
          <p:spPr>
            <a:xfrm>
              <a:off x="6096175" y="1773100"/>
              <a:ext cx="942350" cy="1522675"/>
            </a:xfrm>
            <a:custGeom>
              <a:avLst/>
              <a:gdLst/>
              <a:ahLst/>
              <a:cxnLst/>
              <a:rect l="l" t="t" r="r" b="b"/>
              <a:pathLst>
                <a:path w="37694" h="60907" extrusionOk="0">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1" name="Google Shape;481;p46"/>
            <p:cNvSpPr/>
            <p:nvPr/>
          </p:nvSpPr>
          <p:spPr>
            <a:xfrm>
              <a:off x="6123600" y="1816975"/>
              <a:ext cx="957700" cy="1504025"/>
            </a:xfrm>
            <a:custGeom>
              <a:avLst/>
              <a:gdLst/>
              <a:ahLst/>
              <a:cxnLst/>
              <a:rect l="l" t="t" r="r" b="b"/>
              <a:pathLst>
                <a:path w="38308" h="60161" extrusionOk="0">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2" name="Google Shape;482;p46"/>
            <p:cNvSpPr/>
            <p:nvPr/>
          </p:nvSpPr>
          <p:spPr>
            <a:xfrm>
              <a:off x="6392350" y="3454800"/>
              <a:ext cx="767950" cy="217250"/>
            </a:xfrm>
            <a:custGeom>
              <a:avLst/>
              <a:gdLst/>
              <a:ahLst/>
              <a:cxnLst/>
              <a:rect l="l" t="t" r="r" b="b"/>
              <a:pathLst>
                <a:path w="30718" h="8690" extrusionOk="0">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3" name="Google Shape;483;p46"/>
            <p:cNvSpPr/>
            <p:nvPr/>
          </p:nvSpPr>
          <p:spPr>
            <a:xfrm>
              <a:off x="6322150" y="3238700"/>
              <a:ext cx="868850" cy="265500"/>
            </a:xfrm>
            <a:custGeom>
              <a:avLst/>
              <a:gdLst/>
              <a:ahLst/>
              <a:cxnLst/>
              <a:rect l="l" t="t" r="r" b="b"/>
              <a:pathLst>
                <a:path w="34754" h="10620" extrusionOk="0">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4" name="Google Shape;484;p46"/>
            <p:cNvSpPr/>
            <p:nvPr/>
          </p:nvSpPr>
          <p:spPr>
            <a:xfrm>
              <a:off x="6256325" y="3037950"/>
              <a:ext cx="923700" cy="403725"/>
            </a:xfrm>
            <a:custGeom>
              <a:avLst/>
              <a:gdLst/>
              <a:ahLst/>
              <a:cxnLst/>
              <a:rect l="l" t="t" r="r" b="b"/>
              <a:pathLst>
                <a:path w="36948" h="16149" extrusionOk="0">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5" name="Google Shape;485;p46"/>
            <p:cNvSpPr/>
            <p:nvPr/>
          </p:nvSpPr>
          <p:spPr>
            <a:xfrm>
              <a:off x="6203675" y="2736275"/>
              <a:ext cx="931375" cy="657125"/>
            </a:xfrm>
            <a:custGeom>
              <a:avLst/>
              <a:gdLst/>
              <a:ahLst/>
              <a:cxnLst/>
              <a:rect l="l" t="t" r="r" b="b"/>
              <a:pathLst>
                <a:path w="37255" h="26285" extrusionOk="0">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6" name="Google Shape;486;p46"/>
            <p:cNvSpPr/>
            <p:nvPr/>
          </p:nvSpPr>
          <p:spPr>
            <a:xfrm>
              <a:off x="6895875" y="1781875"/>
              <a:ext cx="345600" cy="2234625"/>
            </a:xfrm>
            <a:custGeom>
              <a:avLst/>
              <a:gdLst/>
              <a:ahLst/>
              <a:cxnLst/>
              <a:rect l="l" t="t" r="r" b="b"/>
              <a:pathLst>
                <a:path w="13824" h="89385" extrusionOk="0">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7" name="Google Shape;487;p46"/>
            <p:cNvSpPr/>
            <p:nvPr/>
          </p:nvSpPr>
          <p:spPr>
            <a:xfrm>
              <a:off x="6471350" y="3612775"/>
              <a:ext cx="385075" cy="336800"/>
            </a:xfrm>
            <a:custGeom>
              <a:avLst/>
              <a:gdLst/>
              <a:ahLst/>
              <a:cxnLst/>
              <a:rect l="l" t="t" r="r" b="b"/>
              <a:pathLst>
                <a:path w="15403" h="13472" extrusionOk="0">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8" name="Google Shape;488;p46"/>
            <p:cNvSpPr/>
            <p:nvPr/>
          </p:nvSpPr>
          <p:spPr>
            <a:xfrm>
              <a:off x="6507550" y="3657750"/>
              <a:ext cx="242450" cy="218325"/>
            </a:xfrm>
            <a:custGeom>
              <a:avLst/>
              <a:gdLst/>
              <a:ahLst/>
              <a:cxnLst/>
              <a:rect l="l" t="t" r="r" b="b"/>
              <a:pathLst>
                <a:path w="9698" h="8733" extrusionOk="0">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89" name="Google Shape;489;p46"/>
            <p:cNvSpPr/>
            <p:nvPr/>
          </p:nvSpPr>
          <p:spPr>
            <a:xfrm>
              <a:off x="6151025" y="1762125"/>
              <a:ext cx="1018050" cy="1584100"/>
            </a:xfrm>
            <a:custGeom>
              <a:avLst/>
              <a:gdLst/>
              <a:ahLst/>
              <a:cxnLst/>
              <a:rect l="l" t="t" r="r" b="b"/>
              <a:pathLst>
                <a:path w="40722" h="63364" extrusionOk="0">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0" name="Google Shape;490;p46"/>
            <p:cNvSpPr/>
            <p:nvPr/>
          </p:nvSpPr>
          <p:spPr>
            <a:xfrm>
              <a:off x="6010600" y="1752250"/>
              <a:ext cx="930300" cy="1467825"/>
            </a:xfrm>
            <a:custGeom>
              <a:avLst/>
              <a:gdLst/>
              <a:ahLst/>
              <a:cxnLst/>
              <a:rect l="l" t="t" r="r" b="b"/>
              <a:pathLst>
                <a:path w="37212" h="58713" extrusionOk="0">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1" name="Google Shape;491;p46"/>
            <p:cNvSpPr/>
            <p:nvPr/>
          </p:nvSpPr>
          <p:spPr>
            <a:xfrm>
              <a:off x="5864700" y="1744575"/>
              <a:ext cx="948925" cy="1343850"/>
            </a:xfrm>
            <a:custGeom>
              <a:avLst/>
              <a:gdLst/>
              <a:ahLst/>
              <a:cxnLst/>
              <a:rect l="l" t="t" r="r" b="b"/>
              <a:pathLst>
                <a:path w="37957" h="53754" extrusionOk="0">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2" name="Google Shape;492;p46"/>
            <p:cNvSpPr/>
            <p:nvPr/>
          </p:nvSpPr>
          <p:spPr>
            <a:xfrm>
              <a:off x="5659550" y="1808200"/>
              <a:ext cx="1010375" cy="1094850"/>
            </a:xfrm>
            <a:custGeom>
              <a:avLst/>
              <a:gdLst/>
              <a:ahLst/>
              <a:cxnLst/>
              <a:rect l="l" t="t" r="r" b="b"/>
              <a:pathLst>
                <a:path w="40415" h="43794" extrusionOk="0">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3" name="Google Shape;493;p46"/>
            <p:cNvSpPr/>
            <p:nvPr/>
          </p:nvSpPr>
          <p:spPr>
            <a:xfrm>
              <a:off x="5521325" y="1824650"/>
              <a:ext cx="982950" cy="954425"/>
            </a:xfrm>
            <a:custGeom>
              <a:avLst/>
              <a:gdLst/>
              <a:ahLst/>
              <a:cxnLst/>
              <a:rect l="l" t="t" r="r" b="b"/>
              <a:pathLst>
                <a:path w="39318" h="38177" extrusionOk="0">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4" name="Google Shape;494;p46"/>
            <p:cNvSpPr/>
            <p:nvPr/>
          </p:nvSpPr>
          <p:spPr>
            <a:xfrm>
              <a:off x="5398475" y="1973850"/>
              <a:ext cx="866650" cy="695525"/>
            </a:xfrm>
            <a:custGeom>
              <a:avLst/>
              <a:gdLst/>
              <a:ahLst/>
              <a:cxnLst/>
              <a:rect l="l" t="t" r="r" b="b"/>
              <a:pathLst>
                <a:path w="34666" h="27821" extrusionOk="0">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5" name="Google Shape;495;p46"/>
            <p:cNvSpPr/>
            <p:nvPr/>
          </p:nvSpPr>
          <p:spPr>
            <a:xfrm>
              <a:off x="5275600" y="2483950"/>
              <a:ext cx="133850" cy="74625"/>
            </a:xfrm>
            <a:custGeom>
              <a:avLst/>
              <a:gdLst/>
              <a:ahLst/>
              <a:cxnLst/>
              <a:rect l="l" t="t" r="r" b="b"/>
              <a:pathLst>
                <a:path w="5354" h="2985" extrusionOk="0">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6" name="Google Shape;496;p46"/>
            <p:cNvSpPr/>
            <p:nvPr/>
          </p:nvSpPr>
          <p:spPr>
            <a:xfrm>
              <a:off x="6505350" y="3574375"/>
              <a:ext cx="121800" cy="43900"/>
            </a:xfrm>
            <a:custGeom>
              <a:avLst/>
              <a:gdLst/>
              <a:ahLst/>
              <a:cxnLst/>
              <a:rect l="l" t="t" r="r" b="b"/>
              <a:pathLst>
                <a:path w="4872" h="1756" extrusionOk="0">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7" name="Google Shape;497;p46"/>
            <p:cNvSpPr/>
            <p:nvPr/>
          </p:nvSpPr>
          <p:spPr>
            <a:xfrm>
              <a:off x="4039275" y="2169125"/>
              <a:ext cx="3006925" cy="2565925"/>
            </a:xfrm>
            <a:custGeom>
              <a:avLst/>
              <a:gdLst/>
              <a:ahLst/>
              <a:cxnLst/>
              <a:rect l="l" t="t" r="r" b="b"/>
              <a:pathLst>
                <a:path w="120277" h="102637" extrusionOk="0">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8" name="Google Shape;498;p46"/>
            <p:cNvSpPr/>
            <p:nvPr/>
          </p:nvSpPr>
          <p:spPr>
            <a:xfrm>
              <a:off x="4836800" y="3535975"/>
              <a:ext cx="125075" cy="1464550"/>
            </a:xfrm>
            <a:custGeom>
              <a:avLst/>
              <a:gdLst/>
              <a:ahLst/>
              <a:cxnLst/>
              <a:rect l="l" t="t" r="r" b="b"/>
              <a:pathLst>
                <a:path w="5003" h="58582" extrusionOk="0">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99" name="Google Shape;499;p46"/>
            <p:cNvSpPr/>
            <p:nvPr/>
          </p:nvSpPr>
          <p:spPr>
            <a:xfrm>
              <a:off x="4802775" y="3543675"/>
              <a:ext cx="129475" cy="1510600"/>
            </a:xfrm>
            <a:custGeom>
              <a:avLst/>
              <a:gdLst/>
              <a:ahLst/>
              <a:cxnLst/>
              <a:rect l="l" t="t" r="r" b="b"/>
              <a:pathLst>
                <a:path w="5179" h="60424" extrusionOk="0">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0" name="Google Shape;500;p46"/>
            <p:cNvSpPr/>
            <p:nvPr/>
          </p:nvSpPr>
          <p:spPr>
            <a:xfrm>
              <a:off x="4766575" y="3551350"/>
              <a:ext cx="129475" cy="1474400"/>
            </a:xfrm>
            <a:custGeom>
              <a:avLst/>
              <a:gdLst/>
              <a:ahLst/>
              <a:cxnLst/>
              <a:rect l="l" t="t" r="r" b="b"/>
              <a:pathLst>
                <a:path w="5179" h="58976" extrusionOk="0">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1" name="Google Shape;501;p46"/>
            <p:cNvSpPr/>
            <p:nvPr/>
          </p:nvSpPr>
          <p:spPr>
            <a:xfrm>
              <a:off x="4751225" y="3587550"/>
              <a:ext cx="113025" cy="1464525"/>
            </a:xfrm>
            <a:custGeom>
              <a:avLst/>
              <a:gdLst/>
              <a:ahLst/>
              <a:cxnLst/>
              <a:rect l="l" t="t" r="r" b="b"/>
              <a:pathLst>
                <a:path w="4521" h="58581" extrusionOk="0">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2" name="Google Shape;502;p46"/>
            <p:cNvSpPr/>
            <p:nvPr/>
          </p:nvSpPr>
          <p:spPr>
            <a:xfrm>
              <a:off x="4716125" y="4375200"/>
              <a:ext cx="64750" cy="674675"/>
            </a:xfrm>
            <a:custGeom>
              <a:avLst/>
              <a:gdLst/>
              <a:ahLst/>
              <a:cxnLst/>
              <a:rect l="l" t="t" r="r" b="b"/>
              <a:pathLst>
                <a:path w="2590" h="26987" extrusionOk="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3" name="Google Shape;503;p46"/>
            <p:cNvSpPr/>
            <p:nvPr/>
          </p:nvSpPr>
          <p:spPr>
            <a:xfrm>
              <a:off x="4683200" y="4215025"/>
              <a:ext cx="64750" cy="781100"/>
            </a:xfrm>
            <a:custGeom>
              <a:avLst/>
              <a:gdLst/>
              <a:ahLst/>
              <a:cxnLst/>
              <a:rect l="l" t="t" r="r" b="b"/>
              <a:pathLst>
                <a:path w="2590" h="31244" extrusionOk="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4" name="Google Shape;504;p46"/>
            <p:cNvSpPr/>
            <p:nvPr/>
          </p:nvSpPr>
          <p:spPr>
            <a:xfrm>
              <a:off x="4650300" y="4168950"/>
              <a:ext cx="75725" cy="786600"/>
            </a:xfrm>
            <a:custGeom>
              <a:avLst/>
              <a:gdLst/>
              <a:ahLst/>
              <a:cxnLst/>
              <a:rect l="l" t="t" r="r" b="b"/>
              <a:pathLst>
                <a:path w="3029" h="31464" extrusionOk="0">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5" name="Google Shape;505;p46"/>
            <p:cNvSpPr/>
            <p:nvPr/>
          </p:nvSpPr>
          <p:spPr>
            <a:xfrm>
              <a:off x="4619575" y="4645050"/>
              <a:ext cx="51600" cy="285250"/>
            </a:xfrm>
            <a:custGeom>
              <a:avLst/>
              <a:gdLst/>
              <a:ahLst/>
              <a:cxnLst/>
              <a:rect l="l" t="t" r="r" b="b"/>
              <a:pathLst>
                <a:path w="2064" h="11410" extrusionOk="0">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6" name="Google Shape;506;p46"/>
            <p:cNvSpPr/>
            <p:nvPr/>
          </p:nvSpPr>
          <p:spPr>
            <a:xfrm>
              <a:off x="4598750" y="4775600"/>
              <a:ext cx="26350" cy="111925"/>
            </a:xfrm>
            <a:custGeom>
              <a:avLst/>
              <a:gdLst/>
              <a:ahLst/>
              <a:cxnLst/>
              <a:rect l="l" t="t" r="r" b="b"/>
              <a:pathLst>
                <a:path w="1054" h="4477" extrusionOk="0">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7" name="Google Shape;507;p46"/>
            <p:cNvSpPr/>
            <p:nvPr/>
          </p:nvSpPr>
          <p:spPr>
            <a:xfrm>
              <a:off x="5341425" y="4865550"/>
              <a:ext cx="95450" cy="49400"/>
            </a:xfrm>
            <a:custGeom>
              <a:avLst/>
              <a:gdLst/>
              <a:ahLst/>
              <a:cxnLst/>
              <a:rect l="l" t="t" r="r" b="b"/>
              <a:pathLst>
                <a:path w="3818" h="1976" extrusionOk="0">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8" name="Google Shape;508;p46"/>
            <p:cNvSpPr/>
            <p:nvPr/>
          </p:nvSpPr>
          <p:spPr>
            <a:xfrm>
              <a:off x="5341425" y="4841425"/>
              <a:ext cx="97650" cy="45000"/>
            </a:xfrm>
            <a:custGeom>
              <a:avLst/>
              <a:gdLst/>
              <a:ahLst/>
              <a:cxnLst/>
              <a:rect l="l" t="t" r="r" b="b"/>
              <a:pathLst>
                <a:path w="3906" h="1800" extrusionOk="0">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09" name="Google Shape;509;p46"/>
            <p:cNvSpPr/>
            <p:nvPr/>
          </p:nvSpPr>
          <p:spPr>
            <a:xfrm>
              <a:off x="5341425" y="4815100"/>
              <a:ext cx="127275" cy="43900"/>
            </a:xfrm>
            <a:custGeom>
              <a:avLst/>
              <a:gdLst/>
              <a:ahLst/>
              <a:cxnLst/>
              <a:rect l="l" t="t" r="r" b="b"/>
              <a:pathLst>
                <a:path w="5091" h="1756" extrusionOk="0">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0" name="Google Shape;510;p46"/>
            <p:cNvSpPr/>
            <p:nvPr/>
          </p:nvSpPr>
          <p:spPr>
            <a:xfrm>
              <a:off x="5305225" y="4740500"/>
              <a:ext cx="241350" cy="79000"/>
            </a:xfrm>
            <a:custGeom>
              <a:avLst/>
              <a:gdLst/>
              <a:ahLst/>
              <a:cxnLst/>
              <a:rect l="l" t="t" r="r" b="b"/>
              <a:pathLst>
                <a:path w="9654" h="3160" extrusionOk="0">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1" name="Google Shape;511;p46"/>
            <p:cNvSpPr/>
            <p:nvPr/>
          </p:nvSpPr>
          <p:spPr>
            <a:xfrm>
              <a:off x="5384200" y="5052050"/>
              <a:ext cx="25" cy="25"/>
            </a:xfrm>
            <a:custGeom>
              <a:avLst/>
              <a:gdLst/>
              <a:ahLst/>
              <a:cxnLst/>
              <a:rect l="l" t="t" r="r" b="b"/>
              <a:pathLst>
                <a:path w="1" h="1" extrusionOk="0">
                  <a:moveTo>
                    <a:pt x="1" y="1"/>
                  </a:moveTo>
                  <a:lnTo>
                    <a:pt x="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2" name="Google Shape;512;p46"/>
            <p:cNvSpPr/>
            <p:nvPr/>
          </p:nvSpPr>
          <p:spPr>
            <a:xfrm>
              <a:off x="5384200" y="5052050"/>
              <a:ext cx="25" cy="25"/>
            </a:xfrm>
            <a:custGeom>
              <a:avLst/>
              <a:gdLst/>
              <a:ahLst/>
              <a:cxnLst/>
              <a:rect l="l" t="t" r="r" b="b"/>
              <a:pathLst>
                <a:path w="1" h="1" fill="none" extrusionOk="0">
                  <a:moveTo>
                    <a:pt x="1" y="1"/>
                  </a:moveTo>
                  <a:lnTo>
                    <a:pt x="1" y="1"/>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3" name="Google Shape;513;p46"/>
            <p:cNvSpPr/>
            <p:nvPr/>
          </p:nvSpPr>
          <p:spPr>
            <a:xfrm>
              <a:off x="5067175" y="3133375"/>
              <a:ext cx="866650" cy="1926375"/>
            </a:xfrm>
            <a:custGeom>
              <a:avLst/>
              <a:gdLst/>
              <a:ahLst/>
              <a:cxnLst/>
              <a:rect l="l" t="t" r="r" b="b"/>
              <a:pathLst>
                <a:path w="34666" h="77055" extrusionOk="0">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4" name="Google Shape;514;p46"/>
            <p:cNvSpPr/>
            <p:nvPr/>
          </p:nvSpPr>
          <p:spPr>
            <a:xfrm>
              <a:off x="5041925" y="3105950"/>
              <a:ext cx="861200" cy="1932975"/>
            </a:xfrm>
            <a:custGeom>
              <a:avLst/>
              <a:gdLst/>
              <a:ahLst/>
              <a:cxnLst/>
              <a:rect l="l" t="t" r="r" b="b"/>
              <a:pathLst>
                <a:path w="34448" h="77319" extrusionOk="0">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5" name="Google Shape;515;p46"/>
            <p:cNvSpPr/>
            <p:nvPr/>
          </p:nvSpPr>
          <p:spPr>
            <a:xfrm>
              <a:off x="4993675" y="3053300"/>
              <a:ext cx="851300" cy="1980125"/>
            </a:xfrm>
            <a:custGeom>
              <a:avLst/>
              <a:gdLst/>
              <a:ahLst/>
              <a:cxnLst/>
              <a:rect l="l" t="t" r="r" b="b"/>
              <a:pathLst>
                <a:path w="34052" h="79205" extrusionOk="0">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6" name="Google Shape;516;p46"/>
            <p:cNvSpPr/>
            <p:nvPr/>
          </p:nvSpPr>
          <p:spPr>
            <a:xfrm>
              <a:off x="4962950" y="3026975"/>
              <a:ext cx="852400" cy="2017425"/>
            </a:xfrm>
            <a:custGeom>
              <a:avLst/>
              <a:gdLst/>
              <a:ahLst/>
              <a:cxnLst/>
              <a:rect l="l" t="t" r="r" b="b"/>
              <a:pathLst>
                <a:path w="34096" h="80697" extrusionOk="0">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7" name="Google Shape;517;p46"/>
            <p:cNvSpPr/>
            <p:nvPr/>
          </p:nvSpPr>
          <p:spPr>
            <a:xfrm>
              <a:off x="4932225" y="2976525"/>
              <a:ext cx="827175" cy="2027275"/>
            </a:xfrm>
            <a:custGeom>
              <a:avLst/>
              <a:gdLst/>
              <a:ahLst/>
              <a:cxnLst/>
              <a:rect l="l" t="t" r="r" b="b"/>
              <a:pathLst>
                <a:path w="33087" h="81091" extrusionOk="0">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8" name="Google Shape;518;p46"/>
            <p:cNvSpPr/>
            <p:nvPr/>
          </p:nvSpPr>
          <p:spPr>
            <a:xfrm>
              <a:off x="4899325" y="2920575"/>
              <a:ext cx="796450" cy="2115050"/>
            </a:xfrm>
            <a:custGeom>
              <a:avLst/>
              <a:gdLst/>
              <a:ahLst/>
              <a:cxnLst/>
              <a:rect l="l" t="t" r="r" b="b"/>
              <a:pathLst>
                <a:path w="31858" h="84602" extrusionOk="0">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19" name="Google Shape;519;p46"/>
            <p:cNvSpPr/>
            <p:nvPr/>
          </p:nvSpPr>
          <p:spPr>
            <a:xfrm>
              <a:off x="5289850" y="2869000"/>
              <a:ext cx="349975" cy="388375"/>
            </a:xfrm>
            <a:custGeom>
              <a:avLst/>
              <a:gdLst/>
              <a:ahLst/>
              <a:cxnLst/>
              <a:rect l="l" t="t" r="r" b="b"/>
              <a:pathLst>
                <a:path w="13999" h="15535" extrusionOk="0">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0" name="Google Shape;520;p46"/>
            <p:cNvSpPr/>
            <p:nvPr/>
          </p:nvSpPr>
          <p:spPr>
            <a:xfrm>
              <a:off x="5206475" y="2843775"/>
              <a:ext cx="405925" cy="426750"/>
            </a:xfrm>
            <a:custGeom>
              <a:avLst/>
              <a:gdLst/>
              <a:ahLst/>
              <a:cxnLst/>
              <a:rect l="l" t="t" r="r" b="b"/>
              <a:pathLst>
                <a:path w="16237" h="17070" extrusionOk="0">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1" name="Google Shape;521;p46"/>
            <p:cNvSpPr/>
            <p:nvPr/>
          </p:nvSpPr>
          <p:spPr>
            <a:xfrm>
              <a:off x="5101175" y="2819650"/>
              <a:ext cx="483800" cy="494775"/>
            </a:xfrm>
            <a:custGeom>
              <a:avLst/>
              <a:gdLst/>
              <a:ahLst/>
              <a:cxnLst/>
              <a:rect l="l" t="t" r="r" b="b"/>
              <a:pathLst>
                <a:path w="19352" h="19791" extrusionOk="0">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2" name="Google Shape;522;p46"/>
            <p:cNvSpPr/>
            <p:nvPr/>
          </p:nvSpPr>
          <p:spPr>
            <a:xfrm>
              <a:off x="3975625" y="3259550"/>
              <a:ext cx="584750" cy="1657600"/>
            </a:xfrm>
            <a:custGeom>
              <a:avLst/>
              <a:gdLst/>
              <a:ahLst/>
              <a:cxnLst/>
              <a:rect l="l" t="t" r="r" b="b"/>
              <a:pathLst>
                <a:path w="23390" h="66304" extrusionOk="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3" name="Google Shape;523;p46"/>
            <p:cNvSpPr/>
            <p:nvPr/>
          </p:nvSpPr>
          <p:spPr>
            <a:xfrm>
              <a:off x="3940525" y="2730775"/>
              <a:ext cx="589125" cy="2188575"/>
            </a:xfrm>
            <a:custGeom>
              <a:avLst/>
              <a:gdLst/>
              <a:ahLst/>
              <a:cxnLst/>
              <a:rect l="l" t="t" r="r" b="b"/>
              <a:pathLst>
                <a:path w="23565" h="87543" extrusionOk="0">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4" name="Google Shape;524;p46"/>
            <p:cNvSpPr/>
            <p:nvPr/>
          </p:nvSpPr>
          <p:spPr>
            <a:xfrm>
              <a:off x="4021700" y="2610100"/>
              <a:ext cx="687875" cy="2200625"/>
            </a:xfrm>
            <a:custGeom>
              <a:avLst/>
              <a:gdLst/>
              <a:ahLst/>
              <a:cxnLst/>
              <a:rect l="l" t="t" r="r" b="b"/>
              <a:pathLst>
                <a:path w="27515" h="88025" extrusionOk="0">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5" name="Google Shape;525;p46"/>
            <p:cNvSpPr/>
            <p:nvPr/>
          </p:nvSpPr>
          <p:spPr>
            <a:xfrm>
              <a:off x="3872525" y="2722000"/>
              <a:ext cx="510125" cy="2108475"/>
            </a:xfrm>
            <a:custGeom>
              <a:avLst/>
              <a:gdLst/>
              <a:ahLst/>
              <a:cxnLst/>
              <a:rect l="l" t="t" r="r" b="b"/>
              <a:pathLst>
                <a:path w="20405" h="84339" extrusionOk="0">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6" name="Google Shape;526;p46"/>
            <p:cNvSpPr/>
            <p:nvPr/>
          </p:nvSpPr>
          <p:spPr>
            <a:xfrm>
              <a:off x="5263525" y="3312200"/>
              <a:ext cx="868875" cy="1159550"/>
            </a:xfrm>
            <a:custGeom>
              <a:avLst/>
              <a:gdLst/>
              <a:ahLst/>
              <a:cxnLst/>
              <a:rect l="l" t="t" r="r" b="b"/>
              <a:pathLst>
                <a:path w="34755" h="46382" extrusionOk="0">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7" name="Google Shape;527;p46"/>
            <p:cNvSpPr/>
            <p:nvPr/>
          </p:nvSpPr>
          <p:spPr>
            <a:xfrm>
              <a:off x="5251475" y="3288075"/>
              <a:ext cx="853500" cy="1173800"/>
            </a:xfrm>
            <a:custGeom>
              <a:avLst/>
              <a:gdLst/>
              <a:ahLst/>
              <a:cxnLst/>
              <a:rect l="l" t="t" r="r" b="b"/>
              <a:pathLst>
                <a:path w="34140" h="46952" extrusionOk="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8" name="Google Shape;528;p46"/>
            <p:cNvSpPr/>
            <p:nvPr/>
          </p:nvSpPr>
          <p:spPr>
            <a:xfrm>
              <a:off x="5242675" y="3261725"/>
              <a:ext cx="833775" cy="1184800"/>
            </a:xfrm>
            <a:custGeom>
              <a:avLst/>
              <a:gdLst/>
              <a:ahLst/>
              <a:cxnLst/>
              <a:rect l="l" t="t" r="r" b="b"/>
              <a:pathLst>
                <a:path w="33351" h="47392" extrusionOk="0">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29" name="Google Shape;529;p46"/>
            <p:cNvSpPr/>
            <p:nvPr/>
          </p:nvSpPr>
          <p:spPr>
            <a:xfrm>
              <a:off x="5230625" y="3236500"/>
              <a:ext cx="817300" cy="1199050"/>
            </a:xfrm>
            <a:custGeom>
              <a:avLst/>
              <a:gdLst/>
              <a:ahLst/>
              <a:cxnLst/>
              <a:rect l="l" t="t" r="r" b="b"/>
              <a:pathLst>
                <a:path w="32692" h="47962" extrusionOk="0">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0" name="Google Shape;530;p46"/>
            <p:cNvSpPr/>
            <p:nvPr/>
          </p:nvSpPr>
          <p:spPr>
            <a:xfrm>
              <a:off x="5136275" y="3184950"/>
              <a:ext cx="854600" cy="1805700"/>
            </a:xfrm>
            <a:custGeom>
              <a:avLst/>
              <a:gdLst/>
              <a:ahLst/>
              <a:cxnLst/>
              <a:rect l="l" t="t" r="r" b="b"/>
              <a:pathLst>
                <a:path w="34184" h="72228" extrusionOk="0">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1" name="Google Shape;531;p46"/>
            <p:cNvSpPr/>
            <p:nvPr/>
          </p:nvSpPr>
          <p:spPr>
            <a:xfrm>
              <a:off x="5101175" y="3159725"/>
              <a:ext cx="862275" cy="1886875"/>
            </a:xfrm>
            <a:custGeom>
              <a:avLst/>
              <a:gdLst/>
              <a:ahLst/>
              <a:cxnLst/>
              <a:rect l="l" t="t" r="r" b="b"/>
              <a:pathLst>
                <a:path w="34491" h="75475" extrusionOk="0">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2" name="Google Shape;532;p46"/>
            <p:cNvSpPr/>
            <p:nvPr/>
          </p:nvSpPr>
          <p:spPr>
            <a:xfrm>
              <a:off x="5644200" y="4235875"/>
              <a:ext cx="110825" cy="70225"/>
            </a:xfrm>
            <a:custGeom>
              <a:avLst/>
              <a:gdLst/>
              <a:ahLst/>
              <a:cxnLst/>
              <a:rect l="l" t="t" r="r" b="b"/>
              <a:pathLst>
                <a:path w="4433" h="2809" extrusionOk="0">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3" name="Google Shape;533;p46"/>
            <p:cNvSpPr/>
            <p:nvPr/>
          </p:nvSpPr>
          <p:spPr>
            <a:xfrm>
              <a:off x="5600325" y="4217225"/>
              <a:ext cx="172250" cy="154700"/>
            </a:xfrm>
            <a:custGeom>
              <a:avLst/>
              <a:gdLst/>
              <a:ahLst/>
              <a:cxnLst/>
              <a:rect l="l" t="t" r="r" b="b"/>
              <a:pathLst>
                <a:path w="6890" h="6188" extrusionOk="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4" name="Google Shape;534;p46"/>
            <p:cNvSpPr/>
            <p:nvPr/>
          </p:nvSpPr>
          <p:spPr>
            <a:xfrm>
              <a:off x="5555325" y="4199675"/>
              <a:ext cx="240275" cy="216125"/>
            </a:xfrm>
            <a:custGeom>
              <a:avLst/>
              <a:gdLst/>
              <a:ahLst/>
              <a:cxnLst/>
              <a:rect l="l" t="t" r="r" b="b"/>
              <a:pathLst>
                <a:path w="9611" h="8645" extrusionOk="0">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5" name="Google Shape;535;p46"/>
            <p:cNvSpPr/>
            <p:nvPr/>
          </p:nvSpPr>
          <p:spPr>
            <a:xfrm>
              <a:off x="5499400" y="4181025"/>
              <a:ext cx="342275" cy="296225"/>
            </a:xfrm>
            <a:custGeom>
              <a:avLst/>
              <a:gdLst/>
              <a:ahLst/>
              <a:cxnLst/>
              <a:rect l="l" t="t" r="r" b="b"/>
              <a:pathLst>
                <a:path w="13691" h="11849" extrusionOk="0">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6" name="Google Shape;536;p46"/>
            <p:cNvSpPr/>
            <p:nvPr/>
          </p:nvSpPr>
          <p:spPr>
            <a:xfrm>
              <a:off x="5288750" y="4500250"/>
              <a:ext cx="79025" cy="51600"/>
            </a:xfrm>
            <a:custGeom>
              <a:avLst/>
              <a:gdLst/>
              <a:ahLst/>
              <a:cxnLst/>
              <a:rect l="l" t="t" r="r" b="b"/>
              <a:pathLst>
                <a:path w="3161" h="2064" extrusionOk="0">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7" name="Google Shape;537;p46"/>
            <p:cNvSpPr/>
            <p:nvPr/>
          </p:nvSpPr>
          <p:spPr>
            <a:xfrm>
              <a:off x="5982075" y="1811500"/>
              <a:ext cx="928100" cy="1382250"/>
            </a:xfrm>
            <a:custGeom>
              <a:avLst/>
              <a:gdLst/>
              <a:ahLst/>
              <a:cxnLst/>
              <a:rect l="l" t="t" r="r" b="b"/>
              <a:pathLst>
                <a:path w="37124" h="55290" extrusionOk="0">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8" name="Google Shape;538;p46"/>
            <p:cNvSpPr/>
            <p:nvPr/>
          </p:nvSpPr>
          <p:spPr>
            <a:xfrm>
              <a:off x="5954650" y="1809300"/>
              <a:ext cx="928100" cy="1359225"/>
            </a:xfrm>
            <a:custGeom>
              <a:avLst/>
              <a:gdLst/>
              <a:ahLst/>
              <a:cxnLst/>
              <a:rect l="l" t="t" r="r" b="b"/>
              <a:pathLst>
                <a:path w="37124" h="54369" extrusionOk="0">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39" name="Google Shape;539;p46"/>
            <p:cNvSpPr/>
            <p:nvPr/>
          </p:nvSpPr>
          <p:spPr>
            <a:xfrm>
              <a:off x="5925025" y="1820275"/>
              <a:ext cx="932500" cy="1321900"/>
            </a:xfrm>
            <a:custGeom>
              <a:avLst/>
              <a:gdLst/>
              <a:ahLst/>
              <a:cxnLst/>
              <a:rect l="l" t="t" r="r" b="b"/>
              <a:pathLst>
                <a:path w="37300" h="52876" extrusionOk="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0" name="Google Shape;540;p46"/>
            <p:cNvSpPr/>
            <p:nvPr/>
          </p:nvSpPr>
          <p:spPr>
            <a:xfrm>
              <a:off x="5894325" y="1812575"/>
              <a:ext cx="942350" cy="1302175"/>
            </a:xfrm>
            <a:custGeom>
              <a:avLst/>
              <a:gdLst/>
              <a:ahLst/>
              <a:cxnLst/>
              <a:rect l="l" t="t" r="r" b="b"/>
              <a:pathLst>
                <a:path w="37694" h="52087" extrusionOk="0">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1" name="Google Shape;541;p46"/>
            <p:cNvSpPr/>
            <p:nvPr/>
          </p:nvSpPr>
          <p:spPr>
            <a:xfrm>
              <a:off x="5836175" y="1785150"/>
              <a:ext cx="956625" cy="1276950"/>
            </a:xfrm>
            <a:custGeom>
              <a:avLst/>
              <a:gdLst/>
              <a:ahLst/>
              <a:cxnLst/>
              <a:rect l="l" t="t" r="r" b="b"/>
              <a:pathLst>
                <a:path w="38265" h="51078" extrusionOk="0">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2" name="Google Shape;542;p46"/>
            <p:cNvSpPr/>
            <p:nvPr/>
          </p:nvSpPr>
          <p:spPr>
            <a:xfrm>
              <a:off x="5806550" y="1750050"/>
              <a:ext cx="970875" cy="1285725"/>
            </a:xfrm>
            <a:custGeom>
              <a:avLst/>
              <a:gdLst/>
              <a:ahLst/>
              <a:cxnLst/>
              <a:rect l="l" t="t" r="r" b="b"/>
              <a:pathLst>
                <a:path w="38835" h="51429" extrusionOk="0">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3" name="Google Shape;543;p46"/>
            <p:cNvSpPr/>
            <p:nvPr/>
          </p:nvSpPr>
          <p:spPr>
            <a:xfrm>
              <a:off x="5750600" y="1745675"/>
              <a:ext cx="1006000" cy="1239650"/>
            </a:xfrm>
            <a:custGeom>
              <a:avLst/>
              <a:gdLst/>
              <a:ahLst/>
              <a:cxnLst/>
              <a:rect l="l" t="t" r="r" b="b"/>
              <a:pathLst>
                <a:path w="40240" h="49586" extrusionOk="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4" name="Google Shape;544;p46"/>
            <p:cNvSpPr/>
            <p:nvPr/>
          </p:nvSpPr>
          <p:spPr>
            <a:xfrm>
              <a:off x="5686975" y="1781875"/>
              <a:ext cx="1024625" cy="1146400"/>
            </a:xfrm>
            <a:custGeom>
              <a:avLst/>
              <a:gdLst/>
              <a:ahLst/>
              <a:cxnLst/>
              <a:rect l="l" t="t" r="r" b="b"/>
              <a:pathLst>
                <a:path w="40985" h="45856" extrusionOk="0">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5" name="Google Shape;545;p46"/>
            <p:cNvSpPr/>
            <p:nvPr/>
          </p:nvSpPr>
          <p:spPr>
            <a:xfrm>
              <a:off x="5631025" y="1795025"/>
              <a:ext cx="1012575" cy="1082775"/>
            </a:xfrm>
            <a:custGeom>
              <a:avLst/>
              <a:gdLst/>
              <a:ahLst/>
              <a:cxnLst/>
              <a:rect l="l" t="t" r="r" b="b"/>
              <a:pathLst>
                <a:path w="40503" h="43311" extrusionOk="0">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6" name="Google Shape;546;p46"/>
            <p:cNvSpPr/>
            <p:nvPr/>
          </p:nvSpPr>
          <p:spPr>
            <a:xfrm>
              <a:off x="5603600" y="1804900"/>
              <a:ext cx="1003800" cy="1047675"/>
            </a:xfrm>
            <a:custGeom>
              <a:avLst/>
              <a:gdLst/>
              <a:ahLst/>
              <a:cxnLst/>
              <a:rect l="l" t="t" r="r" b="b"/>
              <a:pathLst>
                <a:path w="40152" h="41907" extrusionOk="0">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7" name="Google Shape;547;p46"/>
            <p:cNvSpPr/>
            <p:nvPr/>
          </p:nvSpPr>
          <p:spPr>
            <a:xfrm>
              <a:off x="5576175" y="1804900"/>
              <a:ext cx="998300" cy="1023550"/>
            </a:xfrm>
            <a:custGeom>
              <a:avLst/>
              <a:gdLst/>
              <a:ahLst/>
              <a:cxnLst/>
              <a:rect l="l" t="t" r="r" b="b"/>
              <a:pathLst>
                <a:path w="39932" h="40942" extrusionOk="0">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8" name="Google Shape;548;p46"/>
            <p:cNvSpPr/>
            <p:nvPr/>
          </p:nvSpPr>
          <p:spPr>
            <a:xfrm>
              <a:off x="5548750" y="1803800"/>
              <a:ext cx="995025" cy="1000500"/>
            </a:xfrm>
            <a:custGeom>
              <a:avLst/>
              <a:gdLst/>
              <a:ahLst/>
              <a:cxnLst/>
              <a:rect l="l" t="t" r="r" b="b"/>
              <a:pathLst>
                <a:path w="39801" h="40020" extrusionOk="0">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49" name="Google Shape;549;p46"/>
            <p:cNvSpPr/>
            <p:nvPr/>
          </p:nvSpPr>
          <p:spPr>
            <a:xfrm>
              <a:off x="5493900" y="1863050"/>
              <a:ext cx="967600" cy="891900"/>
            </a:xfrm>
            <a:custGeom>
              <a:avLst/>
              <a:gdLst/>
              <a:ahLst/>
              <a:cxnLst/>
              <a:rect l="l" t="t" r="r" b="b"/>
              <a:pathLst>
                <a:path w="38704" h="35676" extrusionOk="0">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0" name="Google Shape;550;p46"/>
            <p:cNvSpPr/>
            <p:nvPr/>
          </p:nvSpPr>
          <p:spPr>
            <a:xfrm>
              <a:off x="5469775" y="1897050"/>
              <a:ext cx="943450" cy="837050"/>
            </a:xfrm>
            <a:custGeom>
              <a:avLst/>
              <a:gdLst/>
              <a:ahLst/>
              <a:cxnLst/>
              <a:rect l="l" t="t" r="r" b="b"/>
              <a:pathLst>
                <a:path w="37738" h="33482" extrusionOk="0">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1" name="Google Shape;551;p46"/>
            <p:cNvSpPr/>
            <p:nvPr/>
          </p:nvSpPr>
          <p:spPr>
            <a:xfrm>
              <a:off x="5446725" y="1902550"/>
              <a:ext cx="929200" cy="809600"/>
            </a:xfrm>
            <a:custGeom>
              <a:avLst/>
              <a:gdLst/>
              <a:ahLst/>
              <a:cxnLst/>
              <a:rect l="l" t="t" r="r" b="b"/>
              <a:pathLst>
                <a:path w="37168" h="32384" extrusionOk="0">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2" name="Google Shape;552;p46"/>
            <p:cNvSpPr/>
            <p:nvPr/>
          </p:nvSpPr>
          <p:spPr>
            <a:xfrm>
              <a:off x="5422600" y="1929975"/>
              <a:ext cx="900675" cy="760250"/>
            </a:xfrm>
            <a:custGeom>
              <a:avLst/>
              <a:gdLst/>
              <a:ahLst/>
              <a:cxnLst/>
              <a:rect l="l" t="t" r="r" b="b"/>
              <a:pathLst>
                <a:path w="36027" h="30410" extrusionOk="0">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3" name="Google Shape;553;p46"/>
            <p:cNvSpPr/>
            <p:nvPr/>
          </p:nvSpPr>
          <p:spPr>
            <a:xfrm>
              <a:off x="5375425" y="2000175"/>
              <a:ext cx="840325" cy="647250"/>
            </a:xfrm>
            <a:custGeom>
              <a:avLst/>
              <a:gdLst/>
              <a:ahLst/>
              <a:cxnLst/>
              <a:rect l="l" t="t" r="r" b="b"/>
              <a:pathLst>
                <a:path w="33613" h="25890" extrusionOk="0">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4" name="Google Shape;554;p46"/>
            <p:cNvSpPr/>
            <p:nvPr/>
          </p:nvSpPr>
          <p:spPr>
            <a:xfrm>
              <a:off x="5351300" y="2536625"/>
              <a:ext cx="160175" cy="88875"/>
            </a:xfrm>
            <a:custGeom>
              <a:avLst/>
              <a:gdLst/>
              <a:ahLst/>
              <a:cxnLst/>
              <a:rect l="l" t="t" r="r" b="b"/>
              <a:pathLst>
                <a:path w="6407" h="3555" extrusionOk="0">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5" name="Google Shape;555;p46"/>
            <p:cNvSpPr/>
            <p:nvPr/>
          </p:nvSpPr>
          <p:spPr>
            <a:xfrm>
              <a:off x="5904175" y="2181175"/>
              <a:ext cx="137150" cy="118500"/>
            </a:xfrm>
            <a:custGeom>
              <a:avLst/>
              <a:gdLst/>
              <a:ahLst/>
              <a:cxnLst/>
              <a:rect l="l" t="t" r="r" b="b"/>
              <a:pathLst>
                <a:path w="5486" h="4740" extrusionOk="0">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6" name="Google Shape;556;p46"/>
            <p:cNvSpPr/>
            <p:nvPr/>
          </p:nvSpPr>
          <p:spPr>
            <a:xfrm>
              <a:off x="5889925" y="2072575"/>
              <a:ext cx="210650" cy="199675"/>
            </a:xfrm>
            <a:custGeom>
              <a:avLst/>
              <a:gdLst/>
              <a:ahLst/>
              <a:cxnLst/>
              <a:rect l="l" t="t" r="r" b="b"/>
              <a:pathLst>
                <a:path w="8426" h="7987" extrusionOk="0">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7" name="Google Shape;557;p46"/>
            <p:cNvSpPr/>
            <p:nvPr/>
          </p:nvSpPr>
          <p:spPr>
            <a:xfrm>
              <a:off x="5303025" y="2516875"/>
              <a:ext cx="109725" cy="65825"/>
            </a:xfrm>
            <a:custGeom>
              <a:avLst/>
              <a:gdLst/>
              <a:ahLst/>
              <a:cxnLst/>
              <a:rect l="l" t="t" r="r" b="b"/>
              <a:pathLst>
                <a:path w="4389" h="2633" extrusionOk="0">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8" name="Google Shape;558;p46"/>
            <p:cNvSpPr/>
            <p:nvPr/>
          </p:nvSpPr>
          <p:spPr>
            <a:xfrm>
              <a:off x="6039125" y="1741275"/>
              <a:ext cx="930275" cy="1504025"/>
            </a:xfrm>
            <a:custGeom>
              <a:avLst/>
              <a:gdLst/>
              <a:ahLst/>
              <a:cxnLst/>
              <a:rect l="l" t="t" r="r" b="b"/>
              <a:pathLst>
                <a:path w="37211" h="60161" extrusionOk="0">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59" name="Google Shape;559;p46"/>
            <p:cNvSpPr/>
            <p:nvPr/>
          </p:nvSpPr>
          <p:spPr>
            <a:xfrm>
              <a:off x="6067650" y="1763225"/>
              <a:ext cx="930275" cy="1507300"/>
            </a:xfrm>
            <a:custGeom>
              <a:avLst/>
              <a:gdLst/>
              <a:ahLst/>
              <a:cxnLst/>
              <a:rect l="l" t="t" r="r" b="b"/>
              <a:pathLst>
                <a:path w="37211" h="60292" extrusionOk="0">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0" name="Google Shape;560;p46"/>
            <p:cNvSpPr/>
            <p:nvPr/>
          </p:nvSpPr>
          <p:spPr>
            <a:xfrm>
              <a:off x="7317150" y="4387275"/>
              <a:ext cx="64725" cy="41700"/>
            </a:xfrm>
            <a:custGeom>
              <a:avLst/>
              <a:gdLst/>
              <a:ahLst/>
              <a:cxnLst/>
              <a:rect l="l" t="t" r="r" b="b"/>
              <a:pathLst>
                <a:path w="2589" h="1668" extrusionOk="0">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1" name="Google Shape;561;p46"/>
            <p:cNvSpPr/>
            <p:nvPr/>
          </p:nvSpPr>
          <p:spPr>
            <a:xfrm>
              <a:off x="7284225" y="4357650"/>
              <a:ext cx="41725" cy="38425"/>
            </a:xfrm>
            <a:custGeom>
              <a:avLst/>
              <a:gdLst/>
              <a:ahLst/>
              <a:cxnLst/>
              <a:rect l="l" t="t" r="r" b="b"/>
              <a:pathLst>
                <a:path w="1669" h="1537" extrusionOk="0">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2" name="Google Shape;562;p46"/>
            <p:cNvSpPr/>
            <p:nvPr/>
          </p:nvSpPr>
          <p:spPr>
            <a:xfrm>
              <a:off x="7108700" y="4199675"/>
              <a:ext cx="231500" cy="292925"/>
            </a:xfrm>
            <a:custGeom>
              <a:avLst/>
              <a:gdLst/>
              <a:ahLst/>
              <a:cxnLst/>
              <a:rect l="l" t="t" r="r" b="b"/>
              <a:pathLst>
                <a:path w="9260" h="11717" extrusionOk="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3" name="Google Shape;563;p46"/>
            <p:cNvSpPr/>
            <p:nvPr/>
          </p:nvSpPr>
          <p:spPr>
            <a:xfrm>
              <a:off x="6978150" y="4100950"/>
              <a:ext cx="378500" cy="413600"/>
            </a:xfrm>
            <a:custGeom>
              <a:avLst/>
              <a:gdLst/>
              <a:ahLst/>
              <a:cxnLst/>
              <a:rect l="l" t="t" r="r" b="b"/>
              <a:pathLst>
                <a:path w="15140" h="16544" extrusionOk="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4" name="Google Shape;564;p46"/>
            <p:cNvSpPr/>
            <p:nvPr/>
          </p:nvSpPr>
          <p:spPr>
            <a:xfrm>
              <a:off x="6866275" y="4041700"/>
              <a:ext cx="453075" cy="489300"/>
            </a:xfrm>
            <a:custGeom>
              <a:avLst/>
              <a:gdLst/>
              <a:ahLst/>
              <a:cxnLst/>
              <a:rect l="l" t="t" r="r" b="b"/>
              <a:pathLst>
                <a:path w="18123" h="19572" extrusionOk="0">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5" name="Google Shape;565;p46"/>
            <p:cNvSpPr/>
            <p:nvPr/>
          </p:nvSpPr>
          <p:spPr>
            <a:xfrm>
              <a:off x="6816900" y="4007700"/>
              <a:ext cx="515625" cy="541950"/>
            </a:xfrm>
            <a:custGeom>
              <a:avLst/>
              <a:gdLst/>
              <a:ahLst/>
              <a:cxnLst/>
              <a:rect l="l" t="t" r="r" b="b"/>
              <a:pathLst>
                <a:path w="20625" h="21678" extrusionOk="0">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6" name="Google Shape;566;p46"/>
            <p:cNvSpPr/>
            <p:nvPr/>
          </p:nvSpPr>
          <p:spPr>
            <a:xfrm>
              <a:off x="7193175" y="3904575"/>
              <a:ext cx="99850" cy="461875"/>
            </a:xfrm>
            <a:custGeom>
              <a:avLst/>
              <a:gdLst/>
              <a:ahLst/>
              <a:cxnLst/>
              <a:rect l="l" t="t" r="r" b="b"/>
              <a:pathLst>
                <a:path w="3994" h="18475" extrusionOk="0">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7" name="Google Shape;567;p46"/>
            <p:cNvSpPr/>
            <p:nvPr/>
          </p:nvSpPr>
          <p:spPr>
            <a:xfrm>
              <a:off x="7090050" y="3878250"/>
              <a:ext cx="102050" cy="330225"/>
            </a:xfrm>
            <a:custGeom>
              <a:avLst/>
              <a:gdLst/>
              <a:ahLst/>
              <a:cxnLst/>
              <a:rect l="l" t="t" r="r" b="b"/>
              <a:pathLst>
                <a:path w="4082" h="13209" extrusionOk="0">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8" name="Google Shape;568;p46"/>
            <p:cNvSpPr/>
            <p:nvPr/>
          </p:nvSpPr>
          <p:spPr>
            <a:xfrm>
              <a:off x="6999000" y="3853025"/>
              <a:ext cx="183225" cy="256725"/>
            </a:xfrm>
            <a:custGeom>
              <a:avLst/>
              <a:gdLst/>
              <a:ahLst/>
              <a:cxnLst/>
              <a:rect l="l" t="t" r="r" b="b"/>
              <a:pathLst>
                <a:path w="7329" h="10269" extrusionOk="0">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69" name="Google Shape;569;p46"/>
            <p:cNvSpPr/>
            <p:nvPr/>
          </p:nvSpPr>
          <p:spPr>
            <a:xfrm>
              <a:off x="6933175" y="3802550"/>
              <a:ext cx="228200" cy="247950"/>
            </a:xfrm>
            <a:custGeom>
              <a:avLst/>
              <a:gdLst/>
              <a:ahLst/>
              <a:cxnLst/>
              <a:rect l="l" t="t" r="r" b="b"/>
              <a:pathLst>
                <a:path w="9128" h="9918" extrusionOk="0">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0" name="Google Shape;570;p46"/>
            <p:cNvSpPr/>
            <p:nvPr/>
          </p:nvSpPr>
          <p:spPr>
            <a:xfrm>
              <a:off x="4482450" y="2681425"/>
              <a:ext cx="948950" cy="1026825"/>
            </a:xfrm>
            <a:custGeom>
              <a:avLst/>
              <a:gdLst/>
              <a:ahLst/>
              <a:cxnLst/>
              <a:rect l="l" t="t" r="r" b="b"/>
              <a:pathLst>
                <a:path w="37958" h="41073" extrusionOk="0">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1" name="Google Shape;571;p46"/>
            <p:cNvSpPr/>
            <p:nvPr/>
          </p:nvSpPr>
          <p:spPr>
            <a:xfrm>
              <a:off x="4547175" y="2703350"/>
              <a:ext cx="908350" cy="911650"/>
            </a:xfrm>
            <a:custGeom>
              <a:avLst/>
              <a:gdLst/>
              <a:ahLst/>
              <a:cxnLst/>
              <a:rect l="l" t="t" r="r" b="b"/>
              <a:pathLst>
                <a:path w="36334" h="36466" extrusionOk="0">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2" name="Google Shape;572;p46"/>
            <p:cNvSpPr/>
            <p:nvPr/>
          </p:nvSpPr>
          <p:spPr>
            <a:xfrm>
              <a:off x="4648100" y="2725300"/>
              <a:ext cx="830475" cy="834850"/>
            </a:xfrm>
            <a:custGeom>
              <a:avLst/>
              <a:gdLst/>
              <a:ahLst/>
              <a:cxnLst/>
              <a:rect l="l" t="t" r="r" b="b"/>
              <a:pathLst>
                <a:path w="33219" h="33394" extrusionOk="0">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3" name="Google Shape;573;p46"/>
            <p:cNvSpPr/>
            <p:nvPr/>
          </p:nvSpPr>
          <p:spPr>
            <a:xfrm>
              <a:off x="4789625" y="2746150"/>
              <a:ext cx="713075" cy="742700"/>
            </a:xfrm>
            <a:custGeom>
              <a:avLst/>
              <a:gdLst/>
              <a:ahLst/>
              <a:cxnLst/>
              <a:rect l="l" t="t" r="r" b="b"/>
              <a:pathLst>
                <a:path w="28523" h="29708" extrusionOk="0">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4" name="Google Shape;574;p46"/>
            <p:cNvSpPr/>
            <p:nvPr/>
          </p:nvSpPr>
          <p:spPr>
            <a:xfrm>
              <a:off x="5014500" y="3023675"/>
              <a:ext cx="151425" cy="318175"/>
            </a:xfrm>
            <a:custGeom>
              <a:avLst/>
              <a:gdLst/>
              <a:ahLst/>
              <a:cxnLst/>
              <a:rect l="l" t="t" r="r" b="b"/>
              <a:pathLst>
                <a:path w="6057" h="12727" extrusionOk="0">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5" name="Google Shape;575;p46"/>
            <p:cNvSpPr/>
            <p:nvPr/>
          </p:nvSpPr>
          <p:spPr>
            <a:xfrm>
              <a:off x="4389200" y="3352775"/>
              <a:ext cx="295125" cy="759175"/>
            </a:xfrm>
            <a:custGeom>
              <a:avLst/>
              <a:gdLst/>
              <a:ahLst/>
              <a:cxnLst/>
              <a:rect l="l" t="t" r="r" b="b"/>
              <a:pathLst>
                <a:path w="11805" h="30367" extrusionOk="0">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6" name="Google Shape;576;p46"/>
            <p:cNvSpPr/>
            <p:nvPr/>
          </p:nvSpPr>
          <p:spPr>
            <a:xfrm>
              <a:off x="4328875" y="3108150"/>
              <a:ext cx="357650" cy="1116775"/>
            </a:xfrm>
            <a:custGeom>
              <a:avLst/>
              <a:gdLst/>
              <a:ahLst/>
              <a:cxnLst/>
              <a:rect l="l" t="t" r="r" b="b"/>
              <a:pathLst>
                <a:path w="14306" h="44671" extrusionOk="0">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7" name="Google Shape;577;p46"/>
            <p:cNvSpPr/>
            <p:nvPr/>
          </p:nvSpPr>
          <p:spPr>
            <a:xfrm>
              <a:off x="4276225" y="3001750"/>
              <a:ext cx="400425" cy="1289000"/>
            </a:xfrm>
            <a:custGeom>
              <a:avLst/>
              <a:gdLst/>
              <a:ahLst/>
              <a:cxnLst/>
              <a:rect l="l" t="t" r="r" b="b"/>
              <a:pathLst>
                <a:path w="16017" h="51560" extrusionOk="0">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8" name="Google Shape;578;p46"/>
            <p:cNvSpPr/>
            <p:nvPr/>
          </p:nvSpPr>
          <p:spPr>
            <a:xfrm>
              <a:off x="4227950" y="2940300"/>
              <a:ext cx="432250" cy="1407500"/>
            </a:xfrm>
            <a:custGeom>
              <a:avLst/>
              <a:gdLst/>
              <a:ahLst/>
              <a:cxnLst/>
              <a:rect l="l" t="t" r="r" b="b"/>
              <a:pathLst>
                <a:path w="17290" h="56300" extrusionOk="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79" name="Google Shape;579;p46"/>
            <p:cNvSpPr/>
            <p:nvPr/>
          </p:nvSpPr>
          <p:spPr>
            <a:xfrm>
              <a:off x="4167625" y="2749425"/>
              <a:ext cx="593500" cy="1676250"/>
            </a:xfrm>
            <a:custGeom>
              <a:avLst/>
              <a:gdLst/>
              <a:ahLst/>
              <a:cxnLst/>
              <a:rect l="l" t="t" r="r" b="b"/>
              <a:pathLst>
                <a:path w="23740" h="67050" extrusionOk="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0" name="Google Shape;580;p46"/>
            <p:cNvSpPr/>
            <p:nvPr/>
          </p:nvSpPr>
          <p:spPr>
            <a:xfrm>
              <a:off x="4152250" y="2727500"/>
              <a:ext cx="578150" cy="1726700"/>
            </a:xfrm>
            <a:custGeom>
              <a:avLst/>
              <a:gdLst/>
              <a:ahLst/>
              <a:cxnLst/>
              <a:rect l="l" t="t" r="r" b="b"/>
              <a:pathLst>
                <a:path w="23126" h="69068" extrusionOk="0">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1" name="Google Shape;581;p46"/>
            <p:cNvSpPr/>
            <p:nvPr/>
          </p:nvSpPr>
          <p:spPr>
            <a:xfrm>
              <a:off x="4125925" y="2666050"/>
              <a:ext cx="649450" cy="1851775"/>
            </a:xfrm>
            <a:custGeom>
              <a:avLst/>
              <a:gdLst/>
              <a:ahLst/>
              <a:cxnLst/>
              <a:rect l="l" t="t" r="r" b="b"/>
              <a:pathLst>
                <a:path w="25978" h="74071" extrusionOk="0">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2" name="Google Shape;582;p46"/>
            <p:cNvSpPr/>
            <p:nvPr/>
          </p:nvSpPr>
          <p:spPr>
            <a:xfrm>
              <a:off x="4096300" y="2788925"/>
              <a:ext cx="434450" cy="1781575"/>
            </a:xfrm>
            <a:custGeom>
              <a:avLst/>
              <a:gdLst/>
              <a:ahLst/>
              <a:cxnLst/>
              <a:rect l="l" t="t" r="r" b="b"/>
              <a:pathLst>
                <a:path w="17378" h="71263" extrusionOk="0">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3" name="Google Shape;583;p46"/>
            <p:cNvSpPr/>
            <p:nvPr/>
          </p:nvSpPr>
          <p:spPr>
            <a:xfrm>
              <a:off x="5157125" y="2795500"/>
              <a:ext cx="400425" cy="235900"/>
            </a:xfrm>
            <a:custGeom>
              <a:avLst/>
              <a:gdLst/>
              <a:ahLst/>
              <a:cxnLst/>
              <a:rect l="l" t="t" r="r" b="b"/>
              <a:pathLst>
                <a:path w="16017" h="9436" extrusionOk="0">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4" name="Google Shape;584;p46"/>
            <p:cNvSpPr/>
            <p:nvPr/>
          </p:nvSpPr>
          <p:spPr>
            <a:xfrm>
              <a:off x="4878475" y="2770275"/>
              <a:ext cx="651650" cy="660425"/>
            </a:xfrm>
            <a:custGeom>
              <a:avLst/>
              <a:gdLst/>
              <a:ahLst/>
              <a:cxnLst/>
              <a:rect l="l" t="t" r="r" b="b"/>
              <a:pathLst>
                <a:path w="26066" h="26417" extrusionOk="0">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5" name="Google Shape;585;p46"/>
            <p:cNvSpPr/>
            <p:nvPr/>
          </p:nvSpPr>
          <p:spPr>
            <a:xfrm>
              <a:off x="4429800" y="2660575"/>
              <a:ext cx="977475" cy="1079475"/>
            </a:xfrm>
            <a:custGeom>
              <a:avLst/>
              <a:gdLst/>
              <a:ahLst/>
              <a:cxnLst/>
              <a:rect l="l" t="t" r="r" b="b"/>
              <a:pathLst>
                <a:path w="39099" h="43179" extrusionOk="0">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6" name="Google Shape;586;p46"/>
            <p:cNvSpPr/>
            <p:nvPr/>
          </p:nvSpPr>
          <p:spPr>
            <a:xfrm>
              <a:off x="4382625" y="2638625"/>
              <a:ext cx="1001600" cy="722950"/>
            </a:xfrm>
            <a:custGeom>
              <a:avLst/>
              <a:gdLst/>
              <a:ahLst/>
              <a:cxnLst/>
              <a:rect l="l" t="t" r="r" b="b"/>
              <a:pathLst>
                <a:path w="40064" h="28918" extrusionOk="0">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7" name="Google Shape;587;p46"/>
            <p:cNvSpPr/>
            <p:nvPr/>
          </p:nvSpPr>
          <p:spPr>
            <a:xfrm>
              <a:off x="4390300" y="2616700"/>
              <a:ext cx="969800" cy="500250"/>
            </a:xfrm>
            <a:custGeom>
              <a:avLst/>
              <a:gdLst/>
              <a:ahLst/>
              <a:cxnLst/>
              <a:rect l="l" t="t" r="r" b="b"/>
              <a:pathLst>
                <a:path w="38792" h="20010" extrusionOk="0">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8" name="Google Shape;588;p46"/>
            <p:cNvSpPr/>
            <p:nvPr/>
          </p:nvSpPr>
          <p:spPr>
            <a:xfrm>
              <a:off x="4570225" y="2562950"/>
              <a:ext cx="823875" cy="447600"/>
            </a:xfrm>
            <a:custGeom>
              <a:avLst/>
              <a:gdLst/>
              <a:ahLst/>
              <a:cxnLst/>
              <a:rect l="l" t="t" r="r" b="b"/>
              <a:pathLst>
                <a:path w="32955" h="17904" extrusionOk="0">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89" name="Google Shape;589;p46"/>
            <p:cNvSpPr/>
            <p:nvPr/>
          </p:nvSpPr>
          <p:spPr>
            <a:xfrm>
              <a:off x="4593250" y="2573900"/>
              <a:ext cx="718575" cy="375225"/>
            </a:xfrm>
            <a:custGeom>
              <a:avLst/>
              <a:gdLst/>
              <a:ahLst/>
              <a:cxnLst/>
              <a:rect l="l" t="t" r="r" b="b"/>
              <a:pathLst>
                <a:path w="28743" h="15009" extrusionOk="0">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0" name="Google Shape;590;p46"/>
            <p:cNvSpPr/>
            <p:nvPr/>
          </p:nvSpPr>
          <p:spPr>
            <a:xfrm>
              <a:off x="4627275" y="2549775"/>
              <a:ext cx="657125" cy="330225"/>
            </a:xfrm>
            <a:custGeom>
              <a:avLst/>
              <a:gdLst/>
              <a:ahLst/>
              <a:cxnLst/>
              <a:rect l="l" t="t" r="r" b="b"/>
              <a:pathLst>
                <a:path w="26285" h="13209" extrusionOk="0">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1" name="Google Shape;591;p46"/>
            <p:cNvSpPr/>
            <p:nvPr/>
          </p:nvSpPr>
          <p:spPr>
            <a:xfrm>
              <a:off x="4752325" y="2525650"/>
              <a:ext cx="504650" cy="232575"/>
            </a:xfrm>
            <a:custGeom>
              <a:avLst/>
              <a:gdLst/>
              <a:ahLst/>
              <a:cxnLst/>
              <a:rect l="l" t="t" r="r" b="b"/>
              <a:pathLst>
                <a:path w="20186" h="9303" extrusionOk="0">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2" name="Google Shape;592;p46"/>
            <p:cNvSpPr/>
            <p:nvPr/>
          </p:nvSpPr>
          <p:spPr>
            <a:xfrm>
              <a:off x="4721600" y="2500400"/>
              <a:ext cx="509050" cy="235900"/>
            </a:xfrm>
            <a:custGeom>
              <a:avLst/>
              <a:gdLst/>
              <a:ahLst/>
              <a:cxnLst/>
              <a:rect l="l" t="t" r="r" b="b"/>
              <a:pathLst>
                <a:path w="20362" h="9436" extrusionOk="0">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3" name="Google Shape;593;p46"/>
            <p:cNvSpPr/>
            <p:nvPr/>
          </p:nvSpPr>
          <p:spPr>
            <a:xfrm>
              <a:off x="4766575" y="2636450"/>
              <a:ext cx="66950" cy="38400"/>
            </a:xfrm>
            <a:custGeom>
              <a:avLst/>
              <a:gdLst/>
              <a:ahLst/>
              <a:cxnLst/>
              <a:rect l="l" t="t" r="r" b="b"/>
              <a:pathLst>
                <a:path w="2678" h="1536" extrusionOk="0">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4" name="Google Shape;594;p46"/>
            <p:cNvSpPr/>
            <p:nvPr/>
          </p:nvSpPr>
          <p:spPr>
            <a:xfrm>
              <a:off x="4492325" y="2749425"/>
              <a:ext cx="69150" cy="48300"/>
            </a:xfrm>
            <a:custGeom>
              <a:avLst/>
              <a:gdLst/>
              <a:ahLst/>
              <a:cxnLst/>
              <a:rect l="l" t="t" r="r" b="b"/>
              <a:pathLst>
                <a:path w="2766" h="1932" extrusionOk="0">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5" name="Google Shape;595;p46"/>
            <p:cNvSpPr/>
            <p:nvPr/>
          </p:nvSpPr>
          <p:spPr>
            <a:xfrm>
              <a:off x="4584475" y="2661675"/>
              <a:ext cx="72425" cy="46100"/>
            </a:xfrm>
            <a:custGeom>
              <a:avLst/>
              <a:gdLst/>
              <a:ahLst/>
              <a:cxnLst/>
              <a:rect l="l" t="t" r="r" b="b"/>
              <a:pathLst>
                <a:path w="2897" h="1844" extrusionOk="0">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6" name="Google Shape;596;p46"/>
            <p:cNvSpPr/>
            <p:nvPr/>
          </p:nvSpPr>
          <p:spPr>
            <a:xfrm>
              <a:off x="5248175" y="2451050"/>
              <a:ext cx="158000" cy="83400"/>
            </a:xfrm>
            <a:custGeom>
              <a:avLst/>
              <a:gdLst/>
              <a:ahLst/>
              <a:cxnLst/>
              <a:rect l="l" t="t" r="r" b="b"/>
              <a:pathLst>
                <a:path w="6320" h="3336" extrusionOk="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7" name="Google Shape;597;p46"/>
            <p:cNvSpPr/>
            <p:nvPr/>
          </p:nvSpPr>
          <p:spPr>
            <a:xfrm>
              <a:off x="5221850" y="2453250"/>
              <a:ext cx="110825" cy="55950"/>
            </a:xfrm>
            <a:custGeom>
              <a:avLst/>
              <a:gdLst/>
              <a:ahLst/>
              <a:cxnLst/>
              <a:rect l="l" t="t" r="r" b="b"/>
              <a:pathLst>
                <a:path w="4433" h="2238" extrusionOk="0">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8" name="Google Shape;598;p46"/>
            <p:cNvSpPr/>
            <p:nvPr/>
          </p:nvSpPr>
          <p:spPr>
            <a:xfrm>
              <a:off x="2583525" y="3619350"/>
              <a:ext cx="11000" cy="43925"/>
            </a:xfrm>
            <a:custGeom>
              <a:avLst/>
              <a:gdLst/>
              <a:ahLst/>
              <a:cxnLst/>
              <a:rect l="l" t="t" r="r" b="b"/>
              <a:pathLst>
                <a:path w="440" h="1757" extrusionOk="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599" name="Google Shape;599;p46"/>
            <p:cNvSpPr/>
            <p:nvPr/>
          </p:nvSpPr>
          <p:spPr>
            <a:xfrm>
              <a:off x="2531975" y="3816825"/>
              <a:ext cx="28550" cy="37325"/>
            </a:xfrm>
            <a:custGeom>
              <a:avLst/>
              <a:gdLst/>
              <a:ahLst/>
              <a:cxnLst/>
              <a:rect l="l" t="t" r="r" b="b"/>
              <a:pathLst>
                <a:path w="1142" h="1493" extrusionOk="0">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0" name="Google Shape;600;p46"/>
            <p:cNvSpPr/>
            <p:nvPr/>
          </p:nvSpPr>
          <p:spPr>
            <a:xfrm>
              <a:off x="2790850" y="3734550"/>
              <a:ext cx="36250" cy="30725"/>
            </a:xfrm>
            <a:custGeom>
              <a:avLst/>
              <a:gdLst/>
              <a:ahLst/>
              <a:cxnLst/>
              <a:rect l="l" t="t" r="r" b="b"/>
              <a:pathLst>
                <a:path w="1450" h="1229" extrusionOk="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1" name="Google Shape;601;p46"/>
            <p:cNvSpPr/>
            <p:nvPr/>
          </p:nvSpPr>
          <p:spPr>
            <a:xfrm>
              <a:off x="2285150" y="4725150"/>
              <a:ext cx="47175" cy="14275"/>
            </a:xfrm>
            <a:custGeom>
              <a:avLst/>
              <a:gdLst/>
              <a:ahLst/>
              <a:cxnLst/>
              <a:rect l="l" t="t" r="r" b="b"/>
              <a:pathLst>
                <a:path w="1887" h="571" extrusionOk="0">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2" name="Google Shape;602;p46"/>
            <p:cNvSpPr/>
            <p:nvPr/>
          </p:nvSpPr>
          <p:spPr>
            <a:xfrm>
              <a:off x="2232475" y="4129475"/>
              <a:ext cx="879825" cy="325825"/>
            </a:xfrm>
            <a:custGeom>
              <a:avLst/>
              <a:gdLst/>
              <a:ahLst/>
              <a:cxnLst/>
              <a:rect l="l" t="t" r="r" b="b"/>
              <a:pathLst>
                <a:path w="35193" h="13033" extrusionOk="0">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3" name="Google Shape;603;p46"/>
            <p:cNvSpPr/>
            <p:nvPr/>
          </p:nvSpPr>
          <p:spPr>
            <a:xfrm>
              <a:off x="2228100" y="4100950"/>
              <a:ext cx="934675" cy="336800"/>
            </a:xfrm>
            <a:custGeom>
              <a:avLst/>
              <a:gdLst/>
              <a:ahLst/>
              <a:cxnLst/>
              <a:rect l="l" t="t" r="r" b="b"/>
              <a:pathLst>
                <a:path w="37387" h="13472" extrusionOk="0">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4" name="Google Shape;604;p46"/>
            <p:cNvSpPr/>
            <p:nvPr/>
          </p:nvSpPr>
          <p:spPr>
            <a:xfrm>
              <a:off x="2245650" y="4054875"/>
              <a:ext cx="1314250" cy="359850"/>
            </a:xfrm>
            <a:custGeom>
              <a:avLst/>
              <a:gdLst/>
              <a:ahLst/>
              <a:cxnLst/>
              <a:rect l="l" t="t" r="r" b="b"/>
              <a:pathLst>
                <a:path w="52570" h="14394" extrusionOk="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5" name="Google Shape;605;p46"/>
            <p:cNvSpPr/>
            <p:nvPr/>
          </p:nvSpPr>
          <p:spPr>
            <a:xfrm>
              <a:off x="2252225" y="4008800"/>
              <a:ext cx="1328500" cy="378500"/>
            </a:xfrm>
            <a:custGeom>
              <a:avLst/>
              <a:gdLst/>
              <a:ahLst/>
              <a:cxnLst/>
              <a:rect l="l" t="t" r="r" b="b"/>
              <a:pathLst>
                <a:path w="53140" h="15140" extrusionOk="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6" name="Google Shape;606;p46"/>
            <p:cNvSpPr/>
            <p:nvPr/>
          </p:nvSpPr>
          <p:spPr>
            <a:xfrm>
              <a:off x="2104125" y="4481600"/>
              <a:ext cx="42825" cy="15400"/>
            </a:xfrm>
            <a:custGeom>
              <a:avLst/>
              <a:gdLst/>
              <a:ahLst/>
              <a:cxnLst/>
              <a:rect l="l" t="t" r="r" b="b"/>
              <a:pathLst>
                <a:path w="1713" h="616" extrusionOk="0">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7" name="Google Shape;607;p46"/>
            <p:cNvSpPr/>
            <p:nvPr/>
          </p:nvSpPr>
          <p:spPr>
            <a:xfrm>
              <a:off x="2084375" y="4455275"/>
              <a:ext cx="138250" cy="42825"/>
            </a:xfrm>
            <a:custGeom>
              <a:avLst/>
              <a:gdLst/>
              <a:ahLst/>
              <a:cxnLst/>
              <a:rect l="l" t="t" r="r" b="b"/>
              <a:pathLst>
                <a:path w="5530" h="1713" extrusionOk="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8" name="Google Shape;608;p46"/>
            <p:cNvSpPr/>
            <p:nvPr/>
          </p:nvSpPr>
          <p:spPr>
            <a:xfrm>
              <a:off x="2080000" y="4434425"/>
              <a:ext cx="208450" cy="60375"/>
            </a:xfrm>
            <a:custGeom>
              <a:avLst/>
              <a:gdLst/>
              <a:ahLst/>
              <a:cxnLst/>
              <a:rect l="l" t="t" r="r" b="b"/>
              <a:pathLst>
                <a:path w="8338" h="2415" extrusionOk="0">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09" name="Google Shape;609;p46"/>
            <p:cNvSpPr/>
            <p:nvPr/>
          </p:nvSpPr>
          <p:spPr>
            <a:xfrm>
              <a:off x="2060250" y="4419075"/>
              <a:ext cx="269900" cy="66950"/>
            </a:xfrm>
            <a:custGeom>
              <a:avLst/>
              <a:gdLst/>
              <a:ahLst/>
              <a:cxnLst/>
              <a:rect l="l" t="t" r="r" b="b"/>
              <a:pathLst>
                <a:path w="10796" h="2678" extrusionOk="0">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0" name="Google Shape;610;p46"/>
            <p:cNvSpPr/>
            <p:nvPr/>
          </p:nvSpPr>
          <p:spPr>
            <a:xfrm>
              <a:off x="1951650" y="4680175"/>
              <a:ext cx="528775" cy="40600"/>
            </a:xfrm>
            <a:custGeom>
              <a:avLst/>
              <a:gdLst/>
              <a:ahLst/>
              <a:cxnLst/>
              <a:rect l="l" t="t" r="r" b="b"/>
              <a:pathLst>
                <a:path w="21151" h="1624" extrusionOk="0">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1" name="Google Shape;611;p46"/>
            <p:cNvSpPr/>
            <p:nvPr/>
          </p:nvSpPr>
          <p:spPr>
            <a:xfrm>
              <a:off x="2370700" y="4660425"/>
              <a:ext cx="121800" cy="17575"/>
            </a:xfrm>
            <a:custGeom>
              <a:avLst/>
              <a:gdLst/>
              <a:ahLst/>
              <a:cxnLst/>
              <a:rect l="l" t="t" r="r" b="b"/>
              <a:pathLst>
                <a:path w="4872" h="703" extrusionOk="0">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2" name="Google Shape;612;p46"/>
            <p:cNvSpPr/>
            <p:nvPr/>
          </p:nvSpPr>
          <p:spPr>
            <a:xfrm>
              <a:off x="2386075" y="4638475"/>
              <a:ext cx="120675" cy="19775"/>
            </a:xfrm>
            <a:custGeom>
              <a:avLst/>
              <a:gdLst/>
              <a:ahLst/>
              <a:cxnLst/>
              <a:rect l="l" t="t" r="r" b="b"/>
              <a:pathLst>
                <a:path w="4827" h="791" extrusionOk="0">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3" name="Google Shape;613;p46"/>
            <p:cNvSpPr/>
            <p:nvPr/>
          </p:nvSpPr>
          <p:spPr>
            <a:xfrm>
              <a:off x="2401425" y="4618725"/>
              <a:ext cx="117400" cy="17575"/>
            </a:xfrm>
            <a:custGeom>
              <a:avLst/>
              <a:gdLst/>
              <a:ahLst/>
              <a:cxnLst/>
              <a:rect l="l" t="t" r="r" b="b"/>
              <a:pathLst>
                <a:path w="4696" h="703" extrusionOk="0">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4" name="Google Shape;614;p46"/>
            <p:cNvSpPr/>
            <p:nvPr/>
          </p:nvSpPr>
          <p:spPr>
            <a:xfrm>
              <a:off x="2443100" y="4581425"/>
              <a:ext cx="16500" cy="11000"/>
            </a:xfrm>
            <a:custGeom>
              <a:avLst/>
              <a:gdLst/>
              <a:ahLst/>
              <a:cxnLst/>
              <a:rect l="l" t="t" r="r" b="b"/>
              <a:pathLst>
                <a:path w="660" h="440" extrusionOk="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5" name="Google Shape;615;p46"/>
            <p:cNvSpPr/>
            <p:nvPr/>
          </p:nvSpPr>
          <p:spPr>
            <a:xfrm>
              <a:off x="2448600" y="4561700"/>
              <a:ext cx="25250" cy="13175"/>
            </a:xfrm>
            <a:custGeom>
              <a:avLst/>
              <a:gdLst/>
              <a:ahLst/>
              <a:cxnLst/>
              <a:rect l="l" t="t" r="r" b="b"/>
              <a:pathLst>
                <a:path w="1010" h="527" extrusionOk="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6" name="Google Shape;616;p46"/>
            <p:cNvSpPr/>
            <p:nvPr/>
          </p:nvSpPr>
          <p:spPr>
            <a:xfrm>
              <a:off x="2465050" y="4534275"/>
              <a:ext cx="165675" cy="19750"/>
            </a:xfrm>
            <a:custGeom>
              <a:avLst/>
              <a:gdLst/>
              <a:ahLst/>
              <a:cxnLst/>
              <a:rect l="l" t="t" r="r" b="b"/>
              <a:pathLst>
                <a:path w="6627" h="790" extrusionOk="0">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7" name="Google Shape;617;p46"/>
            <p:cNvSpPr/>
            <p:nvPr/>
          </p:nvSpPr>
          <p:spPr>
            <a:xfrm>
              <a:off x="2470525" y="4513425"/>
              <a:ext cx="164575" cy="23050"/>
            </a:xfrm>
            <a:custGeom>
              <a:avLst/>
              <a:gdLst/>
              <a:ahLst/>
              <a:cxnLst/>
              <a:rect l="l" t="t" r="r" b="b"/>
              <a:pathLst>
                <a:path w="6583" h="922" extrusionOk="0">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8" name="Google Shape;618;p46"/>
            <p:cNvSpPr/>
            <p:nvPr/>
          </p:nvSpPr>
          <p:spPr>
            <a:xfrm>
              <a:off x="2521000" y="4471725"/>
              <a:ext cx="125075" cy="18675"/>
            </a:xfrm>
            <a:custGeom>
              <a:avLst/>
              <a:gdLst/>
              <a:ahLst/>
              <a:cxnLst/>
              <a:rect l="l" t="t" r="r" b="b"/>
              <a:pathLst>
                <a:path w="5003" h="747" extrusionOk="0">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19" name="Google Shape;619;p46"/>
            <p:cNvSpPr/>
            <p:nvPr/>
          </p:nvSpPr>
          <p:spPr>
            <a:xfrm>
              <a:off x="2530875" y="4452000"/>
              <a:ext cx="120700" cy="19750"/>
            </a:xfrm>
            <a:custGeom>
              <a:avLst/>
              <a:gdLst/>
              <a:ahLst/>
              <a:cxnLst/>
              <a:rect l="l" t="t" r="r" b="b"/>
              <a:pathLst>
                <a:path w="4828" h="790" extrusionOk="0">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0" name="Google Shape;620;p46"/>
            <p:cNvSpPr/>
            <p:nvPr/>
          </p:nvSpPr>
          <p:spPr>
            <a:xfrm>
              <a:off x="2524300" y="4427850"/>
              <a:ext cx="161275" cy="30750"/>
            </a:xfrm>
            <a:custGeom>
              <a:avLst/>
              <a:gdLst/>
              <a:ahLst/>
              <a:cxnLst/>
              <a:rect l="l" t="t" r="r" b="b"/>
              <a:pathLst>
                <a:path w="6451" h="1230" extrusionOk="0">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1" name="Google Shape;621;p46"/>
            <p:cNvSpPr/>
            <p:nvPr/>
          </p:nvSpPr>
          <p:spPr>
            <a:xfrm>
              <a:off x="2522100" y="4401525"/>
              <a:ext cx="190900" cy="28550"/>
            </a:xfrm>
            <a:custGeom>
              <a:avLst/>
              <a:gdLst/>
              <a:ahLst/>
              <a:cxnLst/>
              <a:rect l="l" t="t" r="r" b="b"/>
              <a:pathLst>
                <a:path w="7636" h="1142" extrusionOk="0">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2" name="Google Shape;622;p46"/>
            <p:cNvSpPr/>
            <p:nvPr/>
          </p:nvSpPr>
          <p:spPr>
            <a:xfrm>
              <a:off x="2533075" y="4308275"/>
              <a:ext cx="523300" cy="91075"/>
            </a:xfrm>
            <a:custGeom>
              <a:avLst/>
              <a:gdLst/>
              <a:ahLst/>
              <a:cxnLst/>
              <a:rect l="l" t="t" r="r" b="b"/>
              <a:pathLst>
                <a:path w="20932" h="3643" extrusionOk="0">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3" name="Google Shape;623;p46"/>
            <p:cNvSpPr/>
            <p:nvPr/>
          </p:nvSpPr>
          <p:spPr>
            <a:xfrm>
              <a:off x="2508925" y="4276475"/>
              <a:ext cx="537575" cy="125075"/>
            </a:xfrm>
            <a:custGeom>
              <a:avLst/>
              <a:gdLst/>
              <a:ahLst/>
              <a:cxnLst/>
              <a:rect l="l" t="t" r="r" b="b"/>
              <a:pathLst>
                <a:path w="21503" h="5003" extrusionOk="0">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4" name="Google Shape;624;p46"/>
            <p:cNvSpPr/>
            <p:nvPr/>
          </p:nvSpPr>
          <p:spPr>
            <a:xfrm>
              <a:off x="2481500" y="4238075"/>
              <a:ext cx="585825" cy="166775"/>
            </a:xfrm>
            <a:custGeom>
              <a:avLst/>
              <a:gdLst/>
              <a:ahLst/>
              <a:cxnLst/>
              <a:rect l="l" t="t" r="r" b="b"/>
              <a:pathLst>
                <a:path w="23433" h="6671" extrusionOk="0">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5" name="Google Shape;625;p46"/>
            <p:cNvSpPr/>
            <p:nvPr/>
          </p:nvSpPr>
          <p:spPr>
            <a:xfrm>
              <a:off x="2461750" y="4201875"/>
              <a:ext cx="634100" cy="202975"/>
            </a:xfrm>
            <a:custGeom>
              <a:avLst/>
              <a:gdLst/>
              <a:ahLst/>
              <a:cxnLst/>
              <a:rect l="l" t="t" r="r" b="b"/>
              <a:pathLst>
                <a:path w="25364" h="8119" extrusionOk="0">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6" name="Google Shape;626;p46"/>
            <p:cNvSpPr/>
            <p:nvPr/>
          </p:nvSpPr>
          <p:spPr>
            <a:xfrm>
              <a:off x="1832075" y="4324725"/>
              <a:ext cx="1298875" cy="348875"/>
            </a:xfrm>
            <a:custGeom>
              <a:avLst/>
              <a:gdLst/>
              <a:ahLst/>
              <a:cxnLst/>
              <a:rect l="l" t="t" r="r" b="b"/>
              <a:pathLst>
                <a:path w="51955" h="13955" extrusionOk="0">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7" name="Google Shape;627;p46"/>
            <p:cNvSpPr/>
            <p:nvPr/>
          </p:nvSpPr>
          <p:spPr>
            <a:xfrm>
              <a:off x="1442625" y="2706650"/>
              <a:ext cx="854600" cy="1976825"/>
            </a:xfrm>
            <a:custGeom>
              <a:avLst/>
              <a:gdLst/>
              <a:ahLst/>
              <a:cxnLst/>
              <a:rect l="l" t="t" r="r" b="b"/>
              <a:pathLst>
                <a:path w="34184" h="79073" extrusionOk="0">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8" name="Google Shape;628;p46"/>
            <p:cNvSpPr/>
            <p:nvPr/>
          </p:nvSpPr>
          <p:spPr>
            <a:xfrm>
              <a:off x="1908875" y="4495875"/>
              <a:ext cx="646150" cy="156900"/>
            </a:xfrm>
            <a:custGeom>
              <a:avLst/>
              <a:gdLst/>
              <a:ahLst/>
              <a:cxnLst/>
              <a:rect l="l" t="t" r="r" b="b"/>
              <a:pathLst>
                <a:path w="25846" h="6276" extrusionOk="0">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29" name="Google Shape;629;p46"/>
            <p:cNvSpPr/>
            <p:nvPr/>
          </p:nvSpPr>
          <p:spPr>
            <a:xfrm>
              <a:off x="1292350" y="2521250"/>
              <a:ext cx="799750" cy="2106275"/>
            </a:xfrm>
            <a:custGeom>
              <a:avLst/>
              <a:gdLst/>
              <a:ahLst/>
              <a:cxnLst/>
              <a:rect l="l" t="t" r="r" b="b"/>
              <a:pathLst>
                <a:path w="31990" h="84251" extrusionOk="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0" name="Google Shape;630;p46"/>
            <p:cNvSpPr/>
            <p:nvPr/>
          </p:nvSpPr>
          <p:spPr>
            <a:xfrm>
              <a:off x="1915450" y="4597900"/>
              <a:ext cx="615450" cy="109725"/>
            </a:xfrm>
            <a:custGeom>
              <a:avLst/>
              <a:gdLst/>
              <a:ahLst/>
              <a:cxnLst/>
              <a:rect l="l" t="t" r="r" b="b"/>
              <a:pathLst>
                <a:path w="24618" h="4389" extrusionOk="0">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1" name="Google Shape;631;p46"/>
            <p:cNvSpPr/>
            <p:nvPr/>
          </p:nvSpPr>
          <p:spPr>
            <a:xfrm>
              <a:off x="1158500" y="3048925"/>
              <a:ext cx="152525" cy="1579700"/>
            </a:xfrm>
            <a:custGeom>
              <a:avLst/>
              <a:gdLst/>
              <a:ahLst/>
              <a:cxnLst/>
              <a:rect l="l" t="t" r="r" b="b"/>
              <a:pathLst>
                <a:path w="6101" h="63188" extrusionOk="0">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2" name="Google Shape;632;p46"/>
            <p:cNvSpPr/>
            <p:nvPr/>
          </p:nvSpPr>
          <p:spPr>
            <a:xfrm>
              <a:off x="2096450" y="4705400"/>
              <a:ext cx="263300" cy="30750"/>
            </a:xfrm>
            <a:custGeom>
              <a:avLst/>
              <a:gdLst/>
              <a:ahLst/>
              <a:cxnLst/>
              <a:rect l="l" t="t" r="r" b="b"/>
              <a:pathLst>
                <a:path w="10532" h="1230" extrusionOk="0">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3" name="Google Shape;633;p46"/>
            <p:cNvSpPr/>
            <p:nvPr/>
          </p:nvSpPr>
          <p:spPr>
            <a:xfrm>
              <a:off x="1024675" y="3357175"/>
              <a:ext cx="119600" cy="1265975"/>
            </a:xfrm>
            <a:custGeom>
              <a:avLst/>
              <a:gdLst/>
              <a:ahLst/>
              <a:cxnLst/>
              <a:rect l="l" t="t" r="r" b="b"/>
              <a:pathLst>
                <a:path w="4784" h="50639" extrusionOk="0">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4" name="Google Shape;634;p46"/>
            <p:cNvSpPr/>
            <p:nvPr/>
          </p:nvSpPr>
          <p:spPr>
            <a:xfrm>
              <a:off x="605600" y="2498225"/>
              <a:ext cx="454200" cy="2111750"/>
            </a:xfrm>
            <a:custGeom>
              <a:avLst/>
              <a:gdLst/>
              <a:ahLst/>
              <a:cxnLst/>
              <a:rect l="l" t="t" r="r" b="b"/>
              <a:pathLst>
                <a:path w="18168" h="84470" extrusionOk="0">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5" name="Google Shape;635;p46"/>
            <p:cNvSpPr/>
            <p:nvPr/>
          </p:nvSpPr>
          <p:spPr>
            <a:xfrm>
              <a:off x="489325" y="2325975"/>
              <a:ext cx="527700" cy="2220375"/>
            </a:xfrm>
            <a:custGeom>
              <a:avLst/>
              <a:gdLst/>
              <a:ahLst/>
              <a:cxnLst/>
              <a:rect l="l" t="t" r="r" b="b"/>
              <a:pathLst>
                <a:path w="21108" h="88815" extrusionOk="0">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6" name="Google Shape;636;p46"/>
            <p:cNvSpPr/>
            <p:nvPr/>
          </p:nvSpPr>
          <p:spPr>
            <a:xfrm>
              <a:off x="261150" y="2997350"/>
              <a:ext cx="377400" cy="1344975"/>
            </a:xfrm>
            <a:custGeom>
              <a:avLst/>
              <a:gdLst/>
              <a:ahLst/>
              <a:cxnLst/>
              <a:rect l="l" t="t" r="r" b="b"/>
              <a:pathLst>
                <a:path w="15096" h="53799" extrusionOk="0">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7" name="Google Shape;637;p46"/>
            <p:cNvSpPr/>
            <p:nvPr/>
          </p:nvSpPr>
          <p:spPr>
            <a:xfrm>
              <a:off x="238125" y="3076350"/>
              <a:ext cx="340075" cy="1220975"/>
            </a:xfrm>
            <a:custGeom>
              <a:avLst/>
              <a:gdLst/>
              <a:ahLst/>
              <a:cxnLst/>
              <a:rect l="l" t="t" r="r" b="b"/>
              <a:pathLst>
                <a:path w="13603" h="48839" extrusionOk="0">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8" name="Google Shape;638;p46"/>
            <p:cNvSpPr/>
            <p:nvPr/>
          </p:nvSpPr>
          <p:spPr>
            <a:xfrm>
              <a:off x="343425" y="3363750"/>
              <a:ext cx="188700" cy="900675"/>
            </a:xfrm>
            <a:custGeom>
              <a:avLst/>
              <a:gdLst/>
              <a:ahLst/>
              <a:cxnLst/>
              <a:rect l="l" t="t" r="r" b="b"/>
              <a:pathLst>
                <a:path w="7548" h="36027" extrusionOk="0">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39" name="Google Shape;639;p46"/>
            <p:cNvSpPr/>
            <p:nvPr/>
          </p:nvSpPr>
          <p:spPr>
            <a:xfrm>
              <a:off x="2699800" y="3180550"/>
              <a:ext cx="204075" cy="111925"/>
            </a:xfrm>
            <a:custGeom>
              <a:avLst/>
              <a:gdLst/>
              <a:ahLst/>
              <a:cxnLst/>
              <a:rect l="l" t="t" r="r" b="b"/>
              <a:pathLst>
                <a:path w="8163" h="4477" extrusionOk="0">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0" name="Google Shape;640;p46"/>
            <p:cNvSpPr/>
            <p:nvPr/>
          </p:nvSpPr>
          <p:spPr>
            <a:xfrm>
              <a:off x="3153975" y="3567800"/>
              <a:ext cx="561700" cy="625325"/>
            </a:xfrm>
            <a:custGeom>
              <a:avLst/>
              <a:gdLst/>
              <a:ahLst/>
              <a:cxnLst/>
              <a:rect l="l" t="t" r="r" b="b"/>
              <a:pathLst>
                <a:path w="22468" h="25013" extrusionOk="0">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1" name="Google Shape;641;p46"/>
            <p:cNvSpPr/>
            <p:nvPr/>
          </p:nvSpPr>
          <p:spPr>
            <a:xfrm>
              <a:off x="2632900" y="3118025"/>
              <a:ext cx="307175" cy="222725"/>
            </a:xfrm>
            <a:custGeom>
              <a:avLst/>
              <a:gdLst/>
              <a:ahLst/>
              <a:cxnLst/>
              <a:rect l="l" t="t" r="r" b="b"/>
              <a:pathLst>
                <a:path w="12287" h="8909" extrusionOk="0">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2" name="Google Shape;642;p46"/>
            <p:cNvSpPr/>
            <p:nvPr/>
          </p:nvSpPr>
          <p:spPr>
            <a:xfrm>
              <a:off x="3084850" y="3493200"/>
              <a:ext cx="603400" cy="716375"/>
            </a:xfrm>
            <a:custGeom>
              <a:avLst/>
              <a:gdLst/>
              <a:ahLst/>
              <a:cxnLst/>
              <a:rect l="l" t="t" r="r" b="b"/>
              <a:pathLst>
                <a:path w="24136" h="28655" extrusionOk="0">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3" name="Google Shape;643;p46"/>
            <p:cNvSpPr/>
            <p:nvPr/>
          </p:nvSpPr>
          <p:spPr>
            <a:xfrm>
              <a:off x="2512225" y="3058800"/>
              <a:ext cx="1147500" cy="1171625"/>
            </a:xfrm>
            <a:custGeom>
              <a:avLst/>
              <a:gdLst/>
              <a:ahLst/>
              <a:cxnLst/>
              <a:rect l="l" t="t" r="r" b="b"/>
              <a:pathLst>
                <a:path w="45900" h="46865" extrusionOk="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4" name="Google Shape;644;p46"/>
            <p:cNvSpPr/>
            <p:nvPr/>
          </p:nvSpPr>
          <p:spPr>
            <a:xfrm>
              <a:off x="1670800" y="3011625"/>
              <a:ext cx="1963700" cy="1351525"/>
            </a:xfrm>
            <a:custGeom>
              <a:avLst/>
              <a:gdLst/>
              <a:ahLst/>
              <a:cxnLst/>
              <a:rect l="l" t="t" r="r" b="b"/>
              <a:pathLst>
                <a:path w="78548" h="54061" extrusionOk="0">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5" name="Google Shape;645;p46"/>
            <p:cNvSpPr/>
            <p:nvPr/>
          </p:nvSpPr>
          <p:spPr>
            <a:xfrm>
              <a:off x="1656550" y="2963350"/>
              <a:ext cx="2084350" cy="1429425"/>
            </a:xfrm>
            <a:custGeom>
              <a:avLst/>
              <a:gdLst/>
              <a:ahLst/>
              <a:cxnLst/>
              <a:rect l="l" t="t" r="r" b="b"/>
              <a:pathLst>
                <a:path w="83374" h="57177" extrusionOk="0">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6" name="Google Shape;646;p46"/>
            <p:cNvSpPr/>
            <p:nvPr/>
          </p:nvSpPr>
          <p:spPr>
            <a:xfrm>
              <a:off x="1579750" y="2837200"/>
              <a:ext cx="2045975" cy="1732200"/>
            </a:xfrm>
            <a:custGeom>
              <a:avLst/>
              <a:gdLst/>
              <a:ahLst/>
              <a:cxnLst/>
              <a:rect l="l" t="t" r="r" b="b"/>
              <a:pathLst>
                <a:path w="81839" h="69288" extrusionOk="0">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7" name="Google Shape;647;p46"/>
            <p:cNvSpPr/>
            <p:nvPr/>
          </p:nvSpPr>
          <p:spPr>
            <a:xfrm>
              <a:off x="1896800" y="3719200"/>
              <a:ext cx="560600" cy="444300"/>
            </a:xfrm>
            <a:custGeom>
              <a:avLst/>
              <a:gdLst/>
              <a:ahLst/>
              <a:cxnLst/>
              <a:rect l="l" t="t" r="r" b="b"/>
              <a:pathLst>
                <a:path w="22424" h="17772" extrusionOk="0">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8" name="Google Shape;648;p46"/>
            <p:cNvSpPr/>
            <p:nvPr/>
          </p:nvSpPr>
          <p:spPr>
            <a:xfrm>
              <a:off x="1870475" y="3665425"/>
              <a:ext cx="650550" cy="557325"/>
            </a:xfrm>
            <a:custGeom>
              <a:avLst/>
              <a:gdLst/>
              <a:ahLst/>
              <a:cxnLst/>
              <a:rect l="l" t="t" r="r" b="b"/>
              <a:pathLst>
                <a:path w="26022" h="22293" extrusionOk="0">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49" name="Google Shape;649;p46"/>
            <p:cNvSpPr/>
            <p:nvPr/>
          </p:nvSpPr>
          <p:spPr>
            <a:xfrm>
              <a:off x="1686175" y="3501975"/>
              <a:ext cx="889700" cy="781100"/>
            </a:xfrm>
            <a:custGeom>
              <a:avLst/>
              <a:gdLst/>
              <a:ahLst/>
              <a:cxnLst/>
              <a:rect l="l" t="t" r="r" b="b"/>
              <a:pathLst>
                <a:path w="35588" h="31244" extrusionOk="0">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0" name="Google Shape;650;p46"/>
            <p:cNvSpPr/>
            <p:nvPr/>
          </p:nvSpPr>
          <p:spPr>
            <a:xfrm>
              <a:off x="2461750" y="3614975"/>
              <a:ext cx="388375" cy="286350"/>
            </a:xfrm>
            <a:custGeom>
              <a:avLst/>
              <a:gdLst/>
              <a:ahLst/>
              <a:cxnLst/>
              <a:rect l="l" t="t" r="r" b="b"/>
              <a:pathLst>
                <a:path w="15535" h="11454" extrusionOk="0">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1" name="Google Shape;651;p46"/>
            <p:cNvSpPr/>
            <p:nvPr/>
          </p:nvSpPr>
          <p:spPr>
            <a:xfrm>
              <a:off x="2519900" y="1399025"/>
              <a:ext cx="942350" cy="1523750"/>
            </a:xfrm>
            <a:custGeom>
              <a:avLst/>
              <a:gdLst/>
              <a:ahLst/>
              <a:cxnLst/>
              <a:rect l="l" t="t" r="r" b="b"/>
              <a:pathLst>
                <a:path w="37694" h="60950" extrusionOk="0">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2" name="Google Shape;652;p46"/>
            <p:cNvSpPr/>
            <p:nvPr/>
          </p:nvSpPr>
          <p:spPr>
            <a:xfrm>
              <a:off x="2547325" y="1444000"/>
              <a:ext cx="957725" cy="1504025"/>
            </a:xfrm>
            <a:custGeom>
              <a:avLst/>
              <a:gdLst/>
              <a:ahLst/>
              <a:cxnLst/>
              <a:rect l="l" t="t" r="r" b="b"/>
              <a:pathLst>
                <a:path w="38309" h="60161" extrusionOk="0">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3" name="Google Shape;653;p46"/>
            <p:cNvSpPr/>
            <p:nvPr/>
          </p:nvSpPr>
          <p:spPr>
            <a:xfrm>
              <a:off x="2816100" y="3080725"/>
              <a:ext cx="767925" cy="218325"/>
            </a:xfrm>
            <a:custGeom>
              <a:avLst/>
              <a:gdLst/>
              <a:ahLst/>
              <a:cxnLst/>
              <a:rect l="l" t="t" r="r" b="b"/>
              <a:pathLst>
                <a:path w="30717" h="8733" extrusionOk="0">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4" name="Google Shape;654;p46"/>
            <p:cNvSpPr/>
            <p:nvPr/>
          </p:nvSpPr>
          <p:spPr>
            <a:xfrm>
              <a:off x="2745875" y="2864625"/>
              <a:ext cx="868875" cy="266600"/>
            </a:xfrm>
            <a:custGeom>
              <a:avLst/>
              <a:gdLst/>
              <a:ahLst/>
              <a:cxnLst/>
              <a:rect l="l" t="t" r="r" b="b"/>
              <a:pathLst>
                <a:path w="34755" h="10664" extrusionOk="0">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5" name="Google Shape;655;p46"/>
            <p:cNvSpPr/>
            <p:nvPr/>
          </p:nvSpPr>
          <p:spPr>
            <a:xfrm>
              <a:off x="2680075" y="2663875"/>
              <a:ext cx="923700" cy="403725"/>
            </a:xfrm>
            <a:custGeom>
              <a:avLst/>
              <a:gdLst/>
              <a:ahLst/>
              <a:cxnLst/>
              <a:rect l="l" t="t" r="r" b="b"/>
              <a:pathLst>
                <a:path w="36948" h="16149" extrusionOk="0">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6" name="Google Shape;656;p46"/>
            <p:cNvSpPr/>
            <p:nvPr/>
          </p:nvSpPr>
          <p:spPr>
            <a:xfrm>
              <a:off x="2627400" y="2363275"/>
              <a:ext cx="931400" cy="657150"/>
            </a:xfrm>
            <a:custGeom>
              <a:avLst/>
              <a:gdLst/>
              <a:ahLst/>
              <a:cxnLst/>
              <a:rect l="l" t="t" r="r" b="b"/>
              <a:pathLst>
                <a:path w="37256" h="26286" extrusionOk="0">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7" name="Google Shape;657;p46"/>
            <p:cNvSpPr/>
            <p:nvPr/>
          </p:nvSpPr>
          <p:spPr>
            <a:xfrm>
              <a:off x="3319625" y="1408900"/>
              <a:ext cx="345575" cy="2234625"/>
            </a:xfrm>
            <a:custGeom>
              <a:avLst/>
              <a:gdLst/>
              <a:ahLst/>
              <a:cxnLst/>
              <a:rect l="l" t="t" r="r" b="b"/>
              <a:pathLst>
                <a:path w="13823" h="89385" extrusionOk="0">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8" name="Google Shape;658;p46"/>
            <p:cNvSpPr/>
            <p:nvPr/>
          </p:nvSpPr>
          <p:spPr>
            <a:xfrm>
              <a:off x="2895075" y="3238700"/>
              <a:ext cx="385075" cy="337900"/>
            </a:xfrm>
            <a:custGeom>
              <a:avLst/>
              <a:gdLst/>
              <a:ahLst/>
              <a:cxnLst/>
              <a:rect l="l" t="t" r="r" b="b"/>
              <a:pathLst>
                <a:path w="15403" h="13516" extrusionOk="0">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59" name="Google Shape;659;p46"/>
            <p:cNvSpPr/>
            <p:nvPr/>
          </p:nvSpPr>
          <p:spPr>
            <a:xfrm>
              <a:off x="2931275" y="3283675"/>
              <a:ext cx="242475" cy="218325"/>
            </a:xfrm>
            <a:custGeom>
              <a:avLst/>
              <a:gdLst/>
              <a:ahLst/>
              <a:cxnLst/>
              <a:rect l="l" t="t" r="r" b="b"/>
              <a:pathLst>
                <a:path w="9699" h="8733" extrusionOk="0">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0" name="Google Shape;660;p46"/>
            <p:cNvSpPr/>
            <p:nvPr/>
          </p:nvSpPr>
          <p:spPr>
            <a:xfrm>
              <a:off x="2574750" y="1389150"/>
              <a:ext cx="1018050" cy="1583000"/>
            </a:xfrm>
            <a:custGeom>
              <a:avLst/>
              <a:gdLst/>
              <a:ahLst/>
              <a:cxnLst/>
              <a:rect l="l" t="t" r="r" b="b"/>
              <a:pathLst>
                <a:path w="40722" h="63320" extrusionOk="0">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1" name="Google Shape;661;p46"/>
            <p:cNvSpPr/>
            <p:nvPr/>
          </p:nvSpPr>
          <p:spPr>
            <a:xfrm>
              <a:off x="2434325" y="1378175"/>
              <a:ext cx="930300" cy="1467825"/>
            </a:xfrm>
            <a:custGeom>
              <a:avLst/>
              <a:gdLst/>
              <a:ahLst/>
              <a:cxnLst/>
              <a:rect l="l" t="t" r="r" b="b"/>
              <a:pathLst>
                <a:path w="37212" h="58713" extrusionOk="0">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2" name="Google Shape;662;p46"/>
            <p:cNvSpPr/>
            <p:nvPr/>
          </p:nvSpPr>
          <p:spPr>
            <a:xfrm>
              <a:off x="2288425" y="1370500"/>
              <a:ext cx="948950" cy="1344950"/>
            </a:xfrm>
            <a:custGeom>
              <a:avLst/>
              <a:gdLst/>
              <a:ahLst/>
              <a:cxnLst/>
              <a:rect l="l" t="t" r="r" b="b"/>
              <a:pathLst>
                <a:path w="37958" h="53798" extrusionOk="0">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3" name="Google Shape;663;p46"/>
            <p:cNvSpPr/>
            <p:nvPr/>
          </p:nvSpPr>
          <p:spPr>
            <a:xfrm>
              <a:off x="2083300" y="1434125"/>
              <a:ext cx="1010375" cy="1095925"/>
            </a:xfrm>
            <a:custGeom>
              <a:avLst/>
              <a:gdLst/>
              <a:ahLst/>
              <a:cxnLst/>
              <a:rect l="l" t="t" r="r" b="b"/>
              <a:pathLst>
                <a:path w="40415" h="43837" extrusionOk="0">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4" name="Google Shape;664;p46"/>
            <p:cNvSpPr/>
            <p:nvPr/>
          </p:nvSpPr>
          <p:spPr>
            <a:xfrm>
              <a:off x="1945075" y="1451675"/>
              <a:ext cx="982950" cy="954425"/>
            </a:xfrm>
            <a:custGeom>
              <a:avLst/>
              <a:gdLst/>
              <a:ahLst/>
              <a:cxnLst/>
              <a:rect l="l" t="t" r="r" b="b"/>
              <a:pathLst>
                <a:path w="39318" h="38177" extrusionOk="0">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5" name="Google Shape;665;p46"/>
            <p:cNvSpPr/>
            <p:nvPr/>
          </p:nvSpPr>
          <p:spPr>
            <a:xfrm>
              <a:off x="1822200" y="1600875"/>
              <a:ext cx="866675" cy="694425"/>
            </a:xfrm>
            <a:custGeom>
              <a:avLst/>
              <a:gdLst/>
              <a:ahLst/>
              <a:cxnLst/>
              <a:rect l="l" t="t" r="r" b="b"/>
              <a:pathLst>
                <a:path w="34667" h="27777" extrusionOk="0">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6" name="Google Shape;666;p46"/>
            <p:cNvSpPr/>
            <p:nvPr/>
          </p:nvSpPr>
          <p:spPr>
            <a:xfrm>
              <a:off x="1699325" y="2110975"/>
              <a:ext cx="133875" cy="74625"/>
            </a:xfrm>
            <a:custGeom>
              <a:avLst/>
              <a:gdLst/>
              <a:ahLst/>
              <a:cxnLst/>
              <a:rect l="l" t="t" r="r" b="b"/>
              <a:pathLst>
                <a:path w="5355" h="2985" extrusionOk="0">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7" name="Google Shape;667;p46"/>
            <p:cNvSpPr/>
            <p:nvPr/>
          </p:nvSpPr>
          <p:spPr>
            <a:xfrm>
              <a:off x="2929075" y="3201400"/>
              <a:ext cx="121800" cy="42800"/>
            </a:xfrm>
            <a:custGeom>
              <a:avLst/>
              <a:gdLst/>
              <a:ahLst/>
              <a:cxnLst/>
              <a:rect l="l" t="t" r="r" b="b"/>
              <a:pathLst>
                <a:path w="4872" h="1712" extrusionOk="0">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8" name="Google Shape;668;p46"/>
            <p:cNvSpPr/>
            <p:nvPr/>
          </p:nvSpPr>
          <p:spPr>
            <a:xfrm>
              <a:off x="463000" y="1796125"/>
              <a:ext cx="3006950" cy="2565925"/>
            </a:xfrm>
            <a:custGeom>
              <a:avLst/>
              <a:gdLst/>
              <a:ahLst/>
              <a:cxnLst/>
              <a:rect l="l" t="t" r="r" b="b"/>
              <a:pathLst>
                <a:path w="120278" h="102637" extrusionOk="0">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9" name="Google Shape;669;p46"/>
            <p:cNvSpPr/>
            <p:nvPr/>
          </p:nvSpPr>
          <p:spPr>
            <a:xfrm>
              <a:off x="1260525" y="3161900"/>
              <a:ext cx="125100" cy="1464550"/>
            </a:xfrm>
            <a:custGeom>
              <a:avLst/>
              <a:gdLst/>
              <a:ahLst/>
              <a:cxnLst/>
              <a:rect l="l" t="t" r="r" b="b"/>
              <a:pathLst>
                <a:path w="5004" h="58582" extrusionOk="0">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0" name="Google Shape;670;p46"/>
            <p:cNvSpPr/>
            <p:nvPr/>
          </p:nvSpPr>
          <p:spPr>
            <a:xfrm>
              <a:off x="1226525" y="3169575"/>
              <a:ext cx="129475" cy="1510625"/>
            </a:xfrm>
            <a:custGeom>
              <a:avLst/>
              <a:gdLst/>
              <a:ahLst/>
              <a:cxnLst/>
              <a:rect l="l" t="t" r="r" b="b"/>
              <a:pathLst>
                <a:path w="5179" h="60425" extrusionOk="0">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1" name="Google Shape;671;p46"/>
            <p:cNvSpPr/>
            <p:nvPr/>
          </p:nvSpPr>
          <p:spPr>
            <a:xfrm>
              <a:off x="1190325" y="3178350"/>
              <a:ext cx="129475" cy="1474425"/>
            </a:xfrm>
            <a:custGeom>
              <a:avLst/>
              <a:gdLst/>
              <a:ahLst/>
              <a:cxnLst/>
              <a:rect l="l" t="t" r="r" b="b"/>
              <a:pathLst>
                <a:path w="5179" h="58977" extrusionOk="0">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2" name="Google Shape;672;p46"/>
            <p:cNvSpPr/>
            <p:nvPr/>
          </p:nvSpPr>
          <p:spPr>
            <a:xfrm>
              <a:off x="1174950" y="3213475"/>
              <a:ext cx="113025" cy="1464525"/>
            </a:xfrm>
            <a:custGeom>
              <a:avLst/>
              <a:gdLst/>
              <a:ahLst/>
              <a:cxnLst/>
              <a:rect l="l" t="t" r="r" b="b"/>
              <a:pathLst>
                <a:path w="4521" h="58581" extrusionOk="0">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3" name="Google Shape;673;p46"/>
            <p:cNvSpPr/>
            <p:nvPr/>
          </p:nvSpPr>
          <p:spPr>
            <a:xfrm>
              <a:off x="1139850" y="4002225"/>
              <a:ext cx="64750" cy="674675"/>
            </a:xfrm>
            <a:custGeom>
              <a:avLst/>
              <a:gdLst/>
              <a:ahLst/>
              <a:cxnLst/>
              <a:rect l="l" t="t" r="r" b="b"/>
              <a:pathLst>
                <a:path w="2590" h="26987" extrusionOk="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4" name="Google Shape;674;p46"/>
            <p:cNvSpPr/>
            <p:nvPr/>
          </p:nvSpPr>
          <p:spPr>
            <a:xfrm>
              <a:off x="1106950" y="3840950"/>
              <a:ext cx="64750" cy="782200"/>
            </a:xfrm>
            <a:custGeom>
              <a:avLst/>
              <a:gdLst/>
              <a:ahLst/>
              <a:cxnLst/>
              <a:rect l="l" t="t" r="r" b="b"/>
              <a:pathLst>
                <a:path w="2590" h="31288" extrusionOk="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5" name="Google Shape;675;p46"/>
            <p:cNvSpPr/>
            <p:nvPr/>
          </p:nvSpPr>
          <p:spPr>
            <a:xfrm>
              <a:off x="1074025" y="3794875"/>
              <a:ext cx="75725" cy="787675"/>
            </a:xfrm>
            <a:custGeom>
              <a:avLst/>
              <a:gdLst/>
              <a:ahLst/>
              <a:cxnLst/>
              <a:rect l="l" t="t" r="r" b="b"/>
              <a:pathLst>
                <a:path w="3029" h="31507" extrusionOk="0">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6" name="Google Shape;676;p46"/>
            <p:cNvSpPr/>
            <p:nvPr/>
          </p:nvSpPr>
          <p:spPr>
            <a:xfrm>
              <a:off x="1043325" y="4272075"/>
              <a:ext cx="50475" cy="285250"/>
            </a:xfrm>
            <a:custGeom>
              <a:avLst/>
              <a:gdLst/>
              <a:ahLst/>
              <a:cxnLst/>
              <a:rect l="l" t="t" r="r" b="b"/>
              <a:pathLst>
                <a:path w="2019" h="11410" extrusionOk="0">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7" name="Google Shape;677;p46"/>
            <p:cNvSpPr/>
            <p:nvPr/>
          </p:nvSpPr>
          <p:spPr>
            <a:xfrm>
              <a:off x="1022475" y="4402625"/>
              <a:ext cx="26350" cy="111925"/>
            </a:xfrm>
            <a:custGeom>
              <a:avLst/>
              <a:gdLst/>
              <a:ahLst/>
              <a:cxnLst/>
              <a:rect l="l" t="t" r="r" b="b"/>
              <a:pathLst>
                <a:path w="1054" h="4477" extrusionOk="0">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8" name="Google Shape;678;p46"/>
            <p:cNvSpPr/>
            <p:nvPr/>
          </p:nvSpPr>
          <p:spPr>
            <a:xfrm>
              <a:off x="1765150" y="4491475"/>
              <a:ext cx="95475" cy="49400"/>
            </a:xfrm>
            <a:custGeom>
              <a:avLst/>
              <a:gdLst/>
              <a:ahLst/>
              <a:cxnLst/>
              <a:rect l="l" t="t" r="r" b="b"/>
              <a:pathLst>
                <a:path w="3819" h="1976" extrusionOk="0">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79" name="Google Shape;679;p46"/>
            <p:cNvSpPr/>
            <p:nvPr/>
          </p:nvSpPr>
          <p:spPr>
            <a:xfrm>
              <a:off x="1765150" y="4467350"/>
              <a:ext cx="97675" cy="45000"/>
            </a:xfrm>
            <a:custGeom>
              <a:avLst/>
              <a:gdLst/>
              <a:ahLst/>
              <a:cxnLst/>
              <a:rect l="l" t="t" r="r" b="b"/>
              <a:pathLst>
                <a:path w="3907" h="1800" extrusionOk="0">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0" name="Google Shape;680;p46"/>
            <p:cNvSpPr/>
            <p:nvPr/>
          </p:nvSpPr>
          <p:spPr>
            <a:xfrm>
              <a:off x="1765150" y="4441025"/>
              <a:ext cx="127275" cy="43900"/>
            </a:xfrm>
            <a:custGeom>
              <a:avLst/>
              <a:gdLst/>
              <a:ahLst/>
              <a:cxnLst/>
              <a:rect l="l" t="t" r="r" b="b"/>
              <a:pathLst>
                <a:path w="5091" h="1756" extrusionOk="0">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1" name="Google Shape;681;p46"/>
            <p:cNvSpPr/>
            <p:nvPr/>
          </p:nvSpPr>
          <p:spPr>
            <a:xfrm>
              <a:off x="1728950" y="4366425"/>
              <a:ext cx="241375" cy="79000"/>
            </a:xfrm>
            <a:custGeom>
              <a:avLst/>
              <a:gdLst/>
              <a:ahLst/>
              <a:cxnLst/>
              <a:rect l="l" t="t" r="r" b="b"/>
              <a:pathLst>
                <a:path w="9655" h="3160" extrusionOk="0">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2" name="Google Shape;682;p46"/>
            <p:cNvSpPr/>
            <p:nvPr/>
          </p:nvSpPr>
          <p:spPr>
            <a:xfrm>
              <a:off x="1807950" y="4679075"/>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3" name="Google Shape;683;p46"/>
            <p:cNvSpPr/>
            <p:nvPr/>
          </p:nvSpPr>
          <p:spPr>
            <a:xfrm>
              <a:off x="1807950" y="4679075"/>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4" name="Google Shape;684;p46"/>
            <p:cNvSpPr/>
            <p:nvPr/>
          </p:nvSpPr>
          <p:spPr>
            <a:xfrm>
              <a:off x="1490900" y="2760400"/>
              <a:ext cx="866675" cy="1925275"/>
            </a:xfrm>
            <a:custGeom>
              <a:avLst/>
              <a:gdLst/>
              <a:ahLst/>
              <a:cxnLst/>
              <a:rect l="l" t="t" r="r" b="b"/>
              <a:pathLst>
                <a:path w="34667" h="77011" extrusionOk="0">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5" name="Google Shape;685;p46"/>
            <p:cNvSpPr/>
            <p:nvPr/>
          </p:nvSpPr>
          <p:spPr>
            <a:xfrm>
              <a:off x="1465675" y="2732975"/>
              <a:ext cx="861175" cy="1931850"/>
            </a:xfrm>
            <a:custGeom>
              <a:avLst/>
              <a:gdLst/>
              <a:ahLst/>
              <a:cxnLst/>
              <a:rect l="l" t="t" r="r" b="b"/>
              <a:pathLst>
                <a:path w="34447" h="77274" extrusionOk="0">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6" name="Google Shape;686;p46"/>
            <p:cNvSpPr/>
            <p:nvPr/>
          </p:nvSpPr>
          <p:spPr>
            <a:xfrm>
              <a:off x="1417400" y="2679225"/>
              <a:ext cx="851300" cy="1981225"/>
            </a:xfrm>
            <a:custGeom>
              <a:avLst/>
              <a:gdLst/>
              <a:ahLst/>
              <a:cxnLst/>
              <a:rect l="l" t="t" r="r" b="b"/>
              <a:pathLst>
                <a:path w="34052" h="79249" extrusionOk="0">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7" name="Google Shape;687;p46"/>
            <p:cNvSpPr/>
            <p:nvPr/>
          </p:nvSpPr>
          <p:spPr>
            <a:xfrm>
              <a:off x="1386675" y="2654000"/>
              <a:ext cx="852425" cy="2016325"/>
            </a:xfrm>
            <a:custGeom>
              <a:avLst/>
              <a:gdLst/>
              <a:ahLst/>
              <a:cxnLst/>
              <a:rect l="l" t="t" r="r" b="b"/>
              <a:pathLst>
                <a:path w="34097" h="80653" extrusionOk="0">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8" name="Google Shape;688;p46"/>
            <p:cNvSpPr/>
            <p:nvPr/>
          </p:nvSpPr>
          <p:spPr>
            <a:xfrm>
              <a:off x="1355975" y="2603525"/>
              <a:ext cx="827175" cy="2027300"/>
            </a:xfrm>
            <a:custGeom>
              <a:avLst/>
              <a:gdLst/>
              <a:ahLst/>
              <a:cxnLst/>
              <a:rect l="l" t="t" r="r" b="b"/>
              <a:pathLst>
                <a:path w="33087" h="81092" extrusionOk="0">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89" name="Google Shape;689;p46"/>
            <p:cNvSpPr/>
            <p:nvPr/>
          </p:nvSpPr>
          <p:spPr>
            <a:xfrm>
              <a:off x="1323050" y="2546475"/>
              <a:ext cx="796475" cy="2115075"/>
            </a:xfrm>
            <a:custGeom>
              <a:avLst/>
              <a:gdLst/>
              <a:ahLst/>
              <a:cxnLst/>
              <a:rect l="l" t="t" r="r" b="b"/>
              <a:pathLst>
                <a:path w="31859" h="84603" extrusionOk="0">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0" name="Google Shape;690;p46"/>
            <p:cNvSpPr/>
            <p:nvPr/>
          </p:nvSpPr>
          <p:spPr>
            <a:xfrm>
              <a:off x="1713600" y="2496025"/>
              <a:ext cx="349975" cy="388375"/>
            </a:xfrm>
            <a:custGeom>
              <a:avLst/>
              <a:gdLst/>
              <a:ahLst/>
              <a:cxnLst/>
              <a:rect l="l" t="t" r="r" b="b"/>
              <a:pathLst>
                <a:path w="13999" h="15535" extrusionOk="0">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1" name="Google Shape;691;p46"/>
            <p:cNvSpPr/>
            <p:nvPr/>
          </p:nvSpPr>
          <p:spPr>
            <a:xfrm>
              <a:off x="1630225" y="2470800"/>
              <a:ext cx="405925" cy="425650"/>
            </a:xfrm>
            <a:custGeom>
              <a:avLst/>
              <a:gdLst/>
              <a:ahLst/>
              <a:cxnLst/>
              <a:rect l="l" t="t" r="r" b="b"/>
              <a:pathLst>
                <a:path w="16237" h="17026" extrusionOk="0">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2" name="Google Shape;692;p46"/>
            <p:cNvSpPr/>
            <p:nvPr/>
          </p:nvSpPr>
          <p:spPr>
            <a:xfrm>
              <a:off x="1524900" y="2445550"/>
              <a:ext cx="483825" cy="495875"/>
            </a:xfrm>
            <a:custGeom>
              <a:avLst/>
              <a:gdLst/>
              <a:ahLst/>
              <a:cxnLst/>
              <a:rect l="l" t="t" r="r" b="b"/>
              <a:pathLst>
                <a:path w="19353" h="19835" extrusionOk="0">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3" name="Google Shape;693;p46"/>
            <p:cNvSpPr/>
            <p:nvPr/>
          </p:nvSpPr>
          <p:spPr>
            <a:xfrm>
              <a:off x="399375" y="2885450"/>
              <a:ext cx="584725" cy="1657625"/>
            </a:xfrm>
            <a:custGeom>
              <a:avLst/>
              <a:gdLst/>
              <a:ahLst/>
              <a:cxnLst/>
              <a:rect l="l" t="t" r="r" b="b"/>
              <a:pathLst>
                <a:path w="23389" h="66305" extrusionOk="0">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4" name="Google Shape;694;p46"/>
            <p:cNvSpPr/>
            <p:nvPr/>
          </p:nvSpPr>
          <p:spPr>
            <a:xfrm>
              <a:off x="363175" y="2357800"/>
              <a:ext cx="590225" cy="2187450"/>
            </a:xfrm>
            <a:custGeom>
              <a:avLst/>
              <a:gdLst/>
              <a:ahLst/>
              <a:cxnLst/>
              <a:rect l="l" t="t" r="r" b="b"/>
              <a:pathLst>
                <a:path w="23609" h="87498" extrusionOk="0">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5" name="Google Shape;695;p46"/>
            <p:cNvSpPr/>
            <p:nvPr/>
          </p:nvSpPr>
          <p:spPr>
            <a:xfrm>
              <a:off x="445450" y="2236025"/>
              <a:ext cx="687850" cy="2201725"/>
            </a:xfrm>
            <a:custGeom>
              <a:avLst/>
              <a:gdLst/>
              <a:ahLst/>
              <a:cxnLst/>
              <a:rect l="l" t="t" r="r" b="b"/>
              <a:pathLst>
                <a:path w="27514" h="88069" extrusionOk="0">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6" name="Google Shape;696;p46"/>
            <p:cNvSpPr/>
            <p:nvPr/>
          </p:nvSpPr>
          <p:spPr>
            <a:xfrm>
              <a:off x="296250" y="2349025"/>
              <a:ext cx="510150" cy="2108475"/>
            </a:xfrm>
            <a:custGeom>
              <a:avLst/>
              <a:gdLst/>
              <a:ahLst/>
              <a:cxnLst/>
              <a:rect l="l" t="t" r="r" b="b"/>
              <a:pathLst>
                <a:path w="20406" h="84339" extrusionOk="0">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7" name="Google Shape;697;p46"/>
            <p:cNvSpPr/>
            <p:nvPr/>
          </p:nvSpPr>
          <p:spPr>
            <a:xfrm>
              <a:off x="1687275" y="2939225"/>
              <a:ext cx="868850" cy="1159550"/>
            </a:xfrm>
            <a:custGeom>
              <a:avLst/>
              <a:gdLst/>
              <a:ahLst/>
              <a:cxnLst/>
              <a:rect l="l" t="t" r="r" b="b"/>
              <a:pathLst>
                <a:path w="34754" h="46382" extrusionOk="0">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8" name="Google Shape;698;p46"/>
            <p:cNvSpPr/>
            <p:nvPr/>
          </p:nvSpPr>
          <p:spPr>
            <a:xfrm>
              <a:off x="1675200" y="2913975"/>
              <a:ext cx="853500" cy="1173825"/>
            </a:xfrm>
            <a:custGeom>
              <a:avLst/>
              <a:gdLst/>
              <a:ahLst/>
              <a:cxnLst/>
              <a:rect l="l" t="t" r="r" b="b"/>
              <a:pathLst>
                <a:path w="34140" h="46953" extrusionOk="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99" name="Google Shape;699;p46"/>
            <p:cNvSpPr/>
            <p:nvPr/>
          </p:nvSpPr>
          <p:spPr>
            <a:xfrm>
              <a:off x="1666425" y="2888750"/>
              <a:ext cx="833750" cy="1184800"/>
            </a:xfrm>
            <a:custGeom>
              <a:avLst/>
              <a:gdLst/>
              <a:ahLst/>
              <a:cxnLst/>
              <a:rect l="l" t="t" r="r" b="b"/>
              <a:pathLst>
                <a:path w="33350" h="47392" extrusionOk="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0" name="Google Shape;700;p46"/>
            <p:cNvSpPr/>
            <p:nvPr/>
          </p:nvSpPr>
          <p:spPr>
            <a:xfrm>
              <a:off x="1654350" y="2862425"/>
              <a:ext cx="817300" cy="1200150"/>
            </a:xfrm>
            <a:custGeom>
              <a:avLst/>
              <a:gdLst/>
              <a:ahLst/>
              <a:cxnLst/>
              <a:rect l="l" t="t" r="r" b="b"/>
              <a:pathLst>
                <a:path w="32692" h="48006" extrusionOk="0">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1" name="Google Shape;701;p46"/>
            <p:cNvSpPr/>
            <p:nvPr/>
          </p:nvSpPr>
          <p:spPr>
            <a:xfrm>
              <a:off x="1560025" y="2811950"/>
              <a:ext cx="854575" cy="1804625"/>
            </a:xfrm>
            <a:custGeom>
              <a:avLst/>
              <a:gdLst/>
              <a:ahLst/>
              <a:cxnLst/>
              <a:rect l="l" t="t" r="r" b="b"/>
              <a:pathLst>
                <a:path w="34183" h="72185" extrusionOk="0">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2" name="Google Shape;702;p46"/>
            <p:cNvSpPr/>
            <p:nvPr/>
          </p:nvSpPr>
          <p:spPr>
            <a:xfrm>
              <a:off x="1524900" y="2786725"/>
              <a:ext cx="862275" cy="1885775"/>
            </a:xfrm>
            <a:custGeom>
              <a:avLst/>
              <a:gdLst/>
              <a:ahLst/>
              <a:cxnLst/>
              <a:rect l="l" t="t" r="r" b="b"/>
              <a:pathLst>
                <a:path w="34491" h="75431" extrusionOk="0">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3" name="Google Shape;703;p46"/>
            <p:cNvSpPr/>
            <p:nvPr/>
          </p:nvSpPr>
          <p:spPr>
            <a:xfrm>
              <a:off x="2067925" y="3861800"/>
              <a:ext cx="110825" cy="71325"/>
            </a:xfrm>
            <a:custGeom>
              <a:avLst/>
              <a:gdLst/>
              <a:ahLst/>
              <a:cxnLst/>
              <a:rect l="l" t="t" r="r" b="b"/>
              <a:pathLst>
                <a:path w="4433" h="2853" extrusionOk="0">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4" name="Google Shape;704;p46"/>
            <p:cNvSpPr/>
            <p:nvPr/>
          </p:nvSpPr>
          <p:spPr>
            <a:xfrm>
              <a:off x="2024050" y="3843150"/>
              <a:ext cx="172250" cy="154700"/>
            </a:xfrm>
            <a:custGeom>
              <a:avLst/>
              <a:gdLst/>
              <a:ahLst/>
              <a:cxnLst/>
              <a:rect l="l" t="t" r="r" b="b"/>
              <a:pathLst>
                <a:path w="6890" h="6188" extrusionOk="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5" name="Google Shape;705;p46"/>
            <p:cNvSpPr/>
            <p:nvPr/>
          </p:nvSpPr>
          <p:spPr>
            <a:xfrm>
              <a:off x="1979075" y="3826700"/>
              <a:ext cx="240275" cy="215025"/>
            </a:xfrm>
            <a:custGeom>
              <a:avLst/>
              <a:gdLst/>
              <a:ahLst/>
              <a:cxnLst/>
              <a:rect l="l" t="t" r="r" b="b"/>
              <a:pathLst>
                <a:path w="9611" h="8601" extrusionOk="0">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6" name="Google Shape;706;p46"/>
            <p:cNvSpPr/>
            <p:nvPr/>
          </p:nvSpPr>
          <p:spPr>
            <a:xfrm>
              <a:off x="1923125" y="3808050"/>
              <a:ext cx="342300" cy="295125"/>
            </a:xfrm>
            <a:custGeom>
              <a:avLst/>
              <a:gdLst/>
              <a:ahLst/>
              <a:cxnLst/>
              <a:rect l="l" t="t" r="r" b="b"/>
              <a:pathLst>
                <a:path w="13692" h="11805" extrusionOk="0">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7" name="Google Shape;707;p46"/>
            <p:cNvSpPr/>
            <p:nvPr/>
          </p:nvSpPr>
          <p:spPr>
            <a:xfrm>
              <a:off x="1712500" y="4127275"/>
              <a:ext cx="79000" cy="51575"/>
            </a:xfrm>
            <a:custGeom>
              <a:avLst/>
              <a:gdLst/>
              <a:ahLst/>
              <a:cxnLst/>
              <a:rect l="l" t="t" r="r" b="b"/>
              <a:pathLst>
                <a:path w="3160" h="2063" extrusionOk="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8" name="Google Shape;708;p46"/>
            <p:cNvSpPr/>
            <p:nvPr/>
          </p:nvSpPr>
          <p:spPr>
            <a:xfrm>
              <a:off x="2405800" y="1437400"/>
              <a:ext cx="928100" cy="1383375"/>
            </a:xfrm>
            <a:custGeom>
              <a:avLst/>
              <a:gdLst/>
              <a:ahLst/>
              <a:cxnLst/>
              <a:rect l="l" t="t" r="r" b="b"/>
              <a:pathLst>
                <a:path w="37124" h="55335" extrusionOk="0">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09" name="Google Shape;709;p46"/>
            <p:cNvSpPr/>
            <p:nvPr/>
          </p:nvSpPr>
          <p:spPr>
            <a:xfrm>
              <a:off x="2378375" y="1436325"/>
              <a:ext cx="928100" cy="1359200"/>
            </a:xfrm>
            <a:custGeom>
              <a:avLst/>
              <a:gdLst/>
              <a:ahLst/>
              <a:cxnLst/>
              <a:rect l="l" t="t" r="r" b="b"/>
              <a:pathLst>
                <a:path w="37124" h="54368" extrusionOk="0">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0" name="Google Shape;710;p46"/>
            <p:cNvSpPr/>
            <p:nvPr/>
          </p:nvSpPr>
          <p:spPr>
            <a:xfrm>
              <a:off x="2348775" y="1447275"/>
              <a:ext cx="932475" cy="1321925"/>
            </a:xfrm>
            <a:custGeom>
              <a:avLst/>
              <a:gdLst/>
              <a:ahLst/>
              <a:cxnLst/>
              <a:rect l="l" t="t" r="r" b="b"/>
              <a:pathLst>
                <a:path w="37299" h="52877" extrusionOk="0">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1" name="Google Shape;711;p46"/>
            <p:cNvSpPr/>
            <p:nvPr/>
          </p:nvSpPr>
          <p:spPr>
            <a:xfrm>
              <a:off x="2318050" y="1439600"/>
              <a:ext cx="942350" cy="1302175"/>
            </a:xfrm>
            <a:custGeom>
              <a:avLst/>
              <a:gdLst/>
              <a:ahLst/>
              <a:cxnLst/>
              <a:rect l="l" t="t" r="r" b="b"/>
              <a:pathLst>
                <a:path w="37694" h="52087" extrusionOk="0">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2" name="Google Shape;712;p46"/>
            <p:cNvSpPr/>
            <p:nvPr/>
          </p:nvSpPr>
          <p:spPr>
            <a:xfrm>
              <a:off x="2259900" y="1412175"/>
              <a:ext cx="956625" cy="1275850"/>
            </a:xfrm>
            <a:custGeom>
              <a:avLst/>
              <a:gdLst/>
              <a:ahLst/>
              <a:cxnLst/>
              <a:rect l="l" t="t" r="r" b="b"/>
              <a:pathLst>
                <a:path w="38265" h="51034" extrusionOk="0">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3" name="Google Shape;713;p46"/>
            <p:cNvSpPr/>
            <p:nvPr/>
          </p:nvSpPr>
          <p:spPr>
            <a:xfrm>
              <a:off x="2230300" y="1375975"/>
              <a:ext cx="970875" cy="1286825"/>
            </a:xfrm>
            <a:custGeom>
              <a:avLst/>
              <a:gdLst/>
              <a:ahLst/>
              <a:cxnLst/>
              <a:rect l="l" t="t" r="r" b="b"/>
              <a:pathLst>
                <a:path w="38835" h="51473" extrusionOk="0">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4" name="Google Shape;714;p46"/>
            <p:cNvSpPr/>
            <p:nvPr/>
          </p:nvSpPr>
          <p:spPr>
            <a:xfrm>
              <a:off x="2174350" y="1371600"/>
              <a:ext cx="1005975" cy="1239625"/>
            </a:xfrm>
            <a:custGeom>
              <a:avLst/>
              <a:gdLst/>
              <a:ahLst/>
              <a:cxnLst/>
              <a:rect l="l" t="t" r="r" b="b"/>
              <a:pathLst>
                <a:path w="40239" h="49585" extrusionOk="0">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5" name="Google Shape;715;p46"/>
            <p:cNvSpPr/>
            <p:nvPr/>
          </p:nvSpPr>
          <p:spPr>
            <a:xfrm>
              <a:off x="2110725" y="1407800"/>
              <a:ext cx="1024625" cy="1147475"/>
            </a:xfrm>
            <a:custGeom>
              <a:avLst/>
              <a:gdLst/>
              <a:ahLst/>
              <a:cxnLst/>
              <a:rect l="l" t="t" r="r" b="b"/>
              <a:pathLst>
                <a:path w="40985" h="45899" extrusionOk="0">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6" name="Google Shape;716;p46"/>
            <p:cNvSpPr/>
            <p:nvPr/>
          </p:nvSpPr>
          <p:spPr>
            <a:xfrm>
              <a:off x="2054775" y="1420950"/>
              <a:ext cx="1012550" cy="1083875"/>
            </a:xfrm>
            <a:custGeom>
              <a:avLst/>
              <a:gdLst/>
              <a:ahLst/>
              <a:cxnLst/>
              <a:rect l="l" t="t" r="r" b="b"/>
              <a:pathLst>
                <a:path w="40502" h="43355" extrusionOk="0">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7" name="Google Shape;717;p46"/>
            <p:cNvSpPr/>
            <p:nvPr/>
          </p:nvSpPr>
          <p:spPr>
            <a:xfrm>
              <a:off x="2027350" y="1430825"/>
              <a:ext cx="1003775" cy="1048775"/>
            </a:xfrm>
            <a:custGeom>
              <a:avLst/>
              <a:gdLst/>
              <a:ahLst/>
              <a:cxnLst/>
              <a:rect l="l" t="t" r="r" b="b"/>
              <a:pathLst>
                <a:path w="40151" h="41951" extrusionOk="0">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8" name="Google Shape;718;p46"/>
            <p:cNvSpPr/>
            <p:nvPr/>
          </p:nvSpPr>
          <p:spPr>
            <a:xfrm>
              <a:off x="1999925" y="1430825"/>
              <a:ext cx="998300" cy="1023525"/>
            </a:xfrm>
            <a:custGeom>
              <a:avLst/>
              <a:gdLst/>
              <a:ahLst/>
              <a:cxnLst/>
              <a:rect l="l" t="t" r="r" b="b"/>
              <a:pathLst>
                <a:path w="39932" h="40941" extrusionOk="0">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19" name="Google Shape;719;p46"/>
            <p:cNvSpPr/>
            <p:nvPr/>
          </p:nvSpPr>
          <p:spPr>
            <a:xfrm>
              <a:off x="1972500" y="1430825"/>
              <a:ext cx="995000" cy="999400"/>
            </a:xfrm>
            <a:custGeom>
              <a:avLst/>
              <a:gdLst/>
              <a:ahLst/>
              <a:cxnLst/>
              <a:rect l="l" t="t" r="r" b="b"/>
              <a:pathLst>
                <a:path w="39800" h="39976" extrusionOk="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0" name="Google Shape;720;p46"/>
            <p:cNvSpPr/>
            <p:nvPr/>
          </p:nvSpPr>
          <p:spPr>
            <a:xfrm>
              <a:off x="1917650" y="1488975"/>
              <a:ext cx="967575" cy="891875"/>
            </a:xfrm>
            <a:custGeom>
              <a:avLst/>
              <a:gdLst/>
              <a:ahLst/>
              <a:cxnLst/>
              <a:rect l="l" t="t" r="r" b="b"/>
              <a:pathLst>
                <a:path w="38703" h="35675" extrusionOk="0">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1" name="Google Shape;721;p46"/>
            <p:cNvSpPr/>
            <p:nvPr/>
          </p:nvSpPr>
          <p:spPr>
            <a:xfrm>
              <a:off x="1893500" y="1524075"/>
              <a:ext cx="943450" cy="835950"/>
            </a:xfrm>
            <a:custGeom>
              <a:avLst/>
              <a:gdLst/>
              <a:ahLst/>
              <a:cxnLst/>
              <a:rect l="l" t="t" r="r" b="b"/>
              <a:pathLst>
                <a:path w="37738" h="33438" extrusionOk="0">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2" name="Google Shape;722;p46"/>
            <p:cNvSpPr/>
            <p:nvPr/>
          </p:nvSpPr>
          <p:spPr>
            <a:xfrm>
              <a:off x="1870475" y="1528450"/>
              <a:ext cx="929200" cy="809625"/>
            </a:xfrm>
            <a:custGeom>
              <a:avLst/>
              <a:gdLst/>
              <a:ahLst/>
              <a:cxnLst/>
              <a:rect l="l" t="t" r="r" b="b"/>
              <a:pathLst>
                <a:path w="37168" h="32385" extrusionOk="0">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3" name="Google Shape;723;p46"/>
            <p:cNvSpPr/>
            <p:nvPr/>
          </p:nvSpPr>
          <p:spPr>
            <a:xfrm>
              <a:off x="1846325" y="1555900"/>
              <a:ext cx="900675" cy="760250"/>
            </a:xfrm>
            <a:custGeom>
              <a:avLst/>
              <a:gdLst/>
              <a:ahLst/>
              <a:cxnLst/>
              <a:rect l="l" t="t" r="r" b="b"/>
              <a:pathLst>
                <a:path w="36027" h="30410" extrusionOk="0">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4" name="Google Shape;724;p46"/>
            <p:cNvSpPr/>
            <p:nvPr/>
          </p:nvSpPr>
          <p:spPr>
            <a:xfrm>
              <a:off x="1799150" y="1626100"/>
              <a:ext cx="840350" cy="647250"/>
            </a:xfrm>
            <a:custGeom>
              <a:avLst/>
              <a:gdLst/>
              <a:ahLst/>
              <a:cxnLst/>
              <a:rect l="l" t="t" r="r" b="b"/>
              <a:pathLst>
                <a:path w="33614" h="25890" extrusionOk="0">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5" name="Google Shape;725;p46"/>
            <p:cNvSpPr/>
            <p:nvPr/>
          </p:nvSpPr>
          <p:spPr>
            <a:xfrm>
              <a:off x="1775025" y="2163625"/>
              <a:ext cx="160200" cy="88875"/>
            </a:xfrm>
            <a:custGeom>
              <a:avLst/>
              <a:gdLst/>
              <a:ahLst/>
              <a:cxnLst/>
              <a:rect l="l" t="t" r="r" b="b"/>
              <a:pathLst>
                <a:path w="6408" h="3555" extrusionOk="0">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6" name="Google Shape;726;p46"/>
            <p:cNvSpPr/>
            <p:nvPr/>
          </p:nvSpPr>
          <p:spPr>
            <a:xfrm>
              <a:off x="2327925" y="1808200"/>
              <a:ext cx="137150" cy="118500"/>
            </a:xfrm>
            <a:custGeom>
              <a:avLst/>
              <a:gdLst/>
              <a:ahLst/>
              <a:cxnLst/>
              <a:rect l="l" t="t" r="r" b="b"/>
              <a:pathLst>
                <a:path w="5486" h="4740" extrusionOk="0">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7" name="Google Shape;727;p46"/>
            <p:cNvSpPr/>
            <p:nvPr/>
          </p:nvSpPr>
          <p:spPr>
            <a:xfrm>
              <a:off x="2313650" y="1698500"/>
              <a:ext cx="210675" cy="199675"/>
            </a:xfrm>
            <a:custGeom>
              <a:avLst/>
              <a:gdLst/>
              <a:ahLst/>
              <a:cxnLst/>
              <a:rect l="l" t="t" r="r" b="b"/>
              <a:pathLst>
                <a:path w="8427" h="7987" extrusionOk="0">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8" name="Google Shape;728;p46"/>
            <p:cNvSpPr/>
            <p:nvPr/>
          </p:nvSpPr>
          <p:spPr>
            <a:xfrm>
              <a:off x="1726750" y="2143875"/>
              <a:ext cx="109725" cy="64750"/>
            </a:xfrm>
            <a:custGeom>
              <a:avLst/>
              <a:gdLst/>
              <a:ahLst/>
              <a:cxnLst/>
              <a:rect l="l" t="t" r="r" b="b"/>
              <a:pathLst>
                <a:path w="4389" h="2590" extrusionOk="0">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29" name="Google Shape;729;p46"/>
            <p:cNvSpPr/>
            <p:nvPr/>
          </p:nvSpPr>
          <p:spPr>
            <a:xfrm>
              <a:off x="2462850" y="1368300"/>
              <a:ext cx="930300" cy="1502925"/>
            </a:xfrm>
            <a:custGeom>
              <a:avLst/>
              <a:gdLst/>
              <a:ahLst/>
              <a:cxnLst/>
              <a:rect l="l" t="t" r="r" b="b"/>
              <a:pathLst>
                <a:path w="37212" h="60117" extrusionOk="0">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0" name="Google Shape;730;p46"/>
            <p:cNvSpPr/>
            <p:nvPr/>
          </p:nvSpPr>
          <p:spPr>
            <a:xfrm>
              <a:off x="2491375" y="1390250"/>
              <a:ext cx="930300" cy="1507300"/>
            </a:xfrm>
            <a:custGeom>
              <a:avLst/>
              <a:gdLst/>
              <a:ahLst/>
              <a:cxnLst/>
              <a:rect l="l" t="t" r="r" b="b"/>
              <a:pathLst>
                <a:path w="37212" h="60292" extrusionOk="0">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1" name="Google Shape;731;p46"/>
            <p:cNvSpPr/>
            <p:nvPr/>
          </p:nvSpPr>
          <p:spPr>
            <a:xfrm>
              <a:off x="3740875" y="4014275"/>
              <a:ext cx="64750" cy="40625"/>
            </a:xfrm>
            <a:custGeom>
              <a:avLst/>
              <a:gdLst/>
              <a:ahLst/>
              <a:cxnLst/>
              <a:rect l="l" t="t" r="r" b="b"/>
              <a:pathLst>
                <a:path w="2590" h="1625" extrusionOk="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2" name="Google Shape;732;p46"/>
            <p:cNvSpPr/>
            <p:nvPr/>
          </p:nvSpPr>
          <p:spPr>
            <a:xfrm>
              <a:off x="3707975" y="3983575"/>
              <a:ext cx="41700" cy="39500"/>
            </a:xfrm>
            <a:custGeom>
              <a:avLst/>
              <a:gdLst/>
              <a:ahLst/>
              <a:cxnLst/>
              <a:rect l="l" t="t" r="r" b="b"/>
              <a:pathLst>
                <a:path w="1668" h="1580" extrusionOk="0">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3" name="Google Shape;733;p46"/>
            <p:cNvSpPr/>
            <p:nvPr/>
          </p:nvSpPr>
          <p:spPr>
            <a:xfrm>
              <a:off x="3532450" y="3825600"/>
              <a:ext cx="231500" cy="292925"/>
            </a:xfrm>
            <a:custGeom>
              <a:avLst/>
              <a:gdLst/>
              <a:ahLst/>
              <a:cxnLst/>
              <a:rect l="l" t="t" r="r" b="b"/>
              <a:pathLst>
                <a:path w="9260" h="11717" extrusionOk="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4" name="Google Shape;734;p46"/>
            <p:cNvSpPr/>
            <p:nvPr/>
          </p:nvSpPr>
          <p:spPr>
            <a:xfrm>
              <a:off x="3401900" y="3726875"/>
              <a:ext cx="378500" cy="413600"/>
            </a:xfrm>
            <a:custGeom>
              <a:avLst/>
              <a:gdLst/>
              <a:ahLst/>
              <a:cxnLst/>
              <a:rect l="l" t="t" r="r" b="b"/>
              <a:pathLst>
                <a:path w="15140" h="16544" extrusionOk="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5" name="Google Shape;735;p46"/>
            <p:cNvSpPr/>
            <p:nvPr/>
          </p:nvSpPr>
          <p:spPr>
            <a:xfrm>
              <a:off x="3290000" y="3667625"/>
              <a:ext cx="453100" cy="490400"/>
            </a:xfrm>
            <a:custGeom>
              <a:avLst/>
              <a:gdLst/>
              <a:ahLst/>
              <a:cxnLst/>
              <a:rect l="l" t="t" r="r" b="b"/>
              <a:pathLst>
                <a:path w="18124" h="19616" extrusionOk="0">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6" name="Google Shape;736;p46"/>
            <p:cNvSpPr/>
            <p:nvPr/>
          </p:nvSpPr>
          <p:spPr>
            <a:xfrm>
              <a:off x="3240650" y="3634725"/>
              <a:ext cx="515600" cy="540850"/>
            </a:xfrm>
            <a:custGeom>
              <a:avLst/>
              <a:gdLst/>
              <a:ahLst/>
              <a:cxnLst/>
              <a:rect l="l" t="t" r="r" b="b"/>
              <a:pathLst>
                <a:path w="20624" h="21634" extrusionOk="0">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7" name="Google Shape;737;p46"/>
            <p:cNvSpPr/>
            <p:nvPr/>
          </p:nvSpPr>
          <p:spPr>
            <a:xfrm>
              <a:off x="3616925" y="3530500"/>
              <a:ext cx="99850" cy="461875"/>
            </a:xfrm>
            <a:custGeom>
              <a:avLst/>
              <a:gdLst/>
              <a:ahLst/>
              <a:cxnLst/>
              <a:rect l="l" t="t" r="r" b="b"/>
              <a:pathLst>
                <a:path w="3994" h="18475" extrusionOk="0">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8" name="Google Shape;738;p46"/>
            <p:cNvSpPr/>
            <p:nvPr/>
          </p:nvSpPr>
          <p:spPr>
            <a:xfrm>
              <a:off x="3513800" y="3504175"/>
              <a:ext cx="102050" cy="330225"/>
            </a:xfrm>
            <a:custGeom>
              <a:avLst/>
              <a:gdLst/>
              <a:ahLst/>
              <a:cxnLst/>
              <a:rect l="l" t="t" r="r" b="b"/>
              <a:pathLst>
                <a:path w="4082" h="13209" extrusionOk="0">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39" name="Google Shape;739;p46"/>
            <p:cNvSpPr/>
            <p:nvPr/>
          </p:nvSpPr>
          <p:spPr>
            <a:xfrm>
              <a:off x="3422750" y="3478950"/>
              <a:ext cx="183225" cy="256725"/>
            </a:xfrm>
            <a:custGeom>
              <a:avLst/>
              <a:gdLst/>
              <a:ahLst/>
              <a:cxnLst/>
              <a:rect l="l" t="t" r="r" b="b"/>
              <a:pathLst>
                <a:path w="7329" h="10269" extrusionOk="0">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0" name="Google Shape;740;p46"/>
            <p:cNvSpPr/>
            <p:nvPr/>
          </p:nvSpPr>
          <p:spPr>
            <a:xfrm>
              <a:off x="3356925" y="3428475"/>
              <a:ext cx="228200" cy="247950"/>
            </a:xfrm>
            <a:custGeom>
              <a:avLst/>
              <a:gdLst/>
              <a:ahLst/>
              <a:cxnLst/>
              <a:rect l="l" t="t" r="r" b="b"/>
              <a:pathLst>
                <a:path w="9128" h="9918" extrusionOk="0">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1" name="Google Shape;741;p46"/>
            <p:cNvSpPr/>
            <p:nvPr/>
          </p:nvSpPr>
          <p:spPr>
            <a:xfrm>
              <a:off x="906200" y="2307350"/>
              <a:ext cx="948925" cy="1026800"/>
            </a:xfrm>
            <a:custGeom>
              <a:avLst/>
              <a:gdLst/>
              <a:ahLst/>
              <a:cxnLst/>
              <a:rect l="l" t="t" r="r" b="b"/>
              <a:pathLst>
                <a:path w="37957" h="41072" extrusionOk="0">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2" name="Google Shape;742;p46"/>
            <p:cNvSpPr/>
            <p:nvPr/>
          </p:nvSpPr>
          <p:spPr>
            <a:xfrm>
              <a:off x="970925" y="2329275"/>
              <a:ext cx="908350" cy="911650"/>
            </a:xfrm>
            <a:custGeom>
              <a:avLst/>
              <a:gdLst/>
              <a:ahLst/>
              <a:cxnLst/>
              <a:rect l="l" t="t" r="r" b="b"/>
              <a:pathLst>
                <a:path w="36334" h="36466" extrusionOk="0">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3" name="Google Shape;743;p46"/>
            <p:cNvSpPr/>
            <p:nvPr/>
          </p:nvSpPr>
          <p:spPr>
            <a:xfrm>
              <a:off x="1070750" y="2351225"/>
              <a:ext cx="831550" cy="835950"/>
            </a:xfrm>
            <a:custGeom>
              <a:avLst/>
              <a:gdLst/>
              <a:ahLst/>
              <a:cxnLst/>
              <a:rect l="l" t="t" r="r" b="b"/>
              <a:pathLst>
                <a:path w="33262" h="33438" extrusionOk="0">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4" name="Google Shape;744;p46"/>
            <p:cNvSpPr/>
            <p:nvPr/>
          </p:nvSpPr>
          <p:spPr>
            <a:xfrm>
              <a:off x="1213350" y="2372050"/>
              <a:ext cx="713100" cy="742700"/>
            </a:xfrm>
            <a:custGeom>
              <a:avLst/>
              <a:gdLst/>
              <a:ahLst/>
              <a:cxnLst/>
              <a:rect l="l" t="t" r="r" b="b"/>
              <a:pathLst>
                <a:path w="28524" h="29708" extrusionOk="0">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5" name="Google Shape;745;p46"/>
            <p:cNvSpPr/>
            <p:nvPr/>
          </p:nvSpPr>
          <p:spPr>
            <a:xfrm>
              <a:off x="1438250" y="2649600"/>
              <a:ext cx="150300" cy="318150"/>
            </a:xfrm>
            <a:custGeom>
              <a:avLst/>
              <a:gdLst/>
              <a:ahLst/>
              <a:cxnLst/>
              <a:rect l="l" t="t" r="r" b="b"/>
              <a:pathLst>
                <a:path w="6012" h="12726" extrusionOk="0">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6" name="Google Shape;746;p46"/>
            <p:cNvSpPr/>
            <p:nvPr/>
          </p:nvSpPr>
          <p:spPr>
            <a:xfrm>
              <a:off x="812950" y="2979800"/>
              <a:ext cx="295125" cy="758050"/>
            </a:xfrm>
            <a:custGeom>
              <a:avLst/>
              <a:gdLst/>
              <a:ahLst/>
              <a:cxnLst/>
              <a:rect l="l" t="t" r="r" b="b"/>
              <a:pathLst>
                <a:path w="11805" h="30322" extrusionOk="0">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7" name="Google Shape;747;p46"/>
            <p:cNvSpPr/>
            <p:nvPr/>
          </p:nvSpPr>
          <p:spPr>
            <a:xfrm>
              <a:off x="752600" y="2734075"/>
              <a:ext cx="357675" cy="1117875"/>
            </a:xfrm>
            <a:custGeom>
              <a:avLst/>
              <a:gdLst/>
              <a:ahLst/>
              <a:cxnLst/>
              <a:rect l="l" t="t" r="r" b="b"/>
              <a:pathLst>
                <a:path w="14307" h="44715" extrusionOk="0">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8" name="Google Shape;748;p46"/>
            <p:cNvSpPr/>
            <p:nvPr/>
          </p:nvSpPr>
          <p:spPr>
            <a:xfrm>
              <a:off x="699950" y="2628750"/>
              <a:ext cx="400450" cy="1287925"/>
            </a:xfrm>
            <a:custGeom>
              <a:avLst/>
              <a:gdLst/>
              <a:ahLst/>
              <a:cxnLst/>
              <a:rect l="l" t="t" r="r" b="b"/>
              <a:pathLst>
                <a:path w="16018" h="51517" extrusionOk="0">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49" name="Google Shape;749;p46"/>
            <p:cNvSpPr/>
            <p:nvPr/>
          </p:nvSpPr>
          <p:spPr>
            <a:xfrm>
              <a:off x="651675" y="2566225"/>
              <a:ext cx="432250" cy="1407500"/>
            </a:xfrm>
            <a:custGeom>
              <a:avLst/>
              <a:gdLst/>
              <a:ahLst/>
              <a:cxnLst/>
              <a:rect l="l" t="t" r="r" b="b"/>
              <a:pathLst>
                <a:path w="17290" h="56300" extrusionOk="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0" name="Google Shape;750;p46"/>
            <p:cNvSpPr/>
            <p:nvPr/>
          </p:nvSpPr>
          <p:spPr>
            <a:xfrm>
              <a:off x="591350" y="2376450"/>
              <a:ext cx="593500" cy="1676250"/>
            </a:xfrm>
            <a:custGeom>
              <a:avLst/>
              <a:gdLst/>
              <a:ahLst/>
              <a:cxnLst/>
              <a:rect l="l" t="t" r="r" b="b"/>
              <a:pathLst>
                <a:path w="23740" h="67050" extrusionOk="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1" name="Google Shape;751;p46"/>
            <p:cNvSpPr/>
            <p:nvPr/>
          </p:nvSpPr>
          <p:spPr>
            <a:xfrm>
              <a:off x="576000" y="2354500"/>
              <a:ext cx="578150" cy="1726725"/>
            </a:xfrm>
            <a:custGeom>
              <a:avLst/>
              <a:gdLst/>
              <a:ahLst/>
              <a:cxnLst/>
              <a:rect l="l" t="t" r="r" b="b"/>
              <a:pathLst>
                <a:path w="23126" h="69069" extrusionOk="0">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2" name="Google Shape;752;p46"/>
            <p:cNvSpPr/>
            <p:nvPr/>
          </p:nvSpPr>
          <p:spPr>
            <a:xfrm>
              <a:off x="549675" y="2291975"/>
              <a:ext cx="648350" cy="1851775"/>
            </a:xfrm>
            <a:custGeom>
              <a:avLst/>
              <a:gdLst/>
              <a:ahLst/>
              <a:cxnLst/>
              <a:rect l="l" t="t" r="r" b="b"/>
              <a:pathLst>
                <a:path w="25934" h="74071" extrusionOk="0">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3" name="Google Shape;753;p46"/>
            <p:cNvSpPr/>
            <p:nvPr/>
          </p:nvSpPr>
          <p:spPr>
            <a:xfrm>
              <a:off x="520050" y="2414850"/>
              <a:ext cx="434425" cy="1781550"/>
            </a:xfrm>
            <a:custGeom>
              <a:avLst/>
              <a:gdLst/>
              <a:ahLst/>
              <a:cxnLst/>
              <a:rect l="l" t="t" r="r" b="b"/>
              <a:pathLst>
                <a:path w="17377" h="71262" extrusionOk="0">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4" name="Google Shape;754;p46"/>
            <p:cNvSpPr/>
            <p:nvPr/>
          </p:nvSpPr>
          <p:spPr>
            <a:xfrm>
              <a:off x="1580850" y="2421425"/>
              <a:ext cx="400450" cy="236975"/>
            </a:xfrm>
            <a:custGeom>
              <a:avLst/>
              <a:gdLst/>
              <a:ahLst/>
              <a:cxnLst/>
              <a:rect l="l" t="t" r="r" b="b"/>
              <a:pathLst>
                <a:path w="16018" h="9479" extrusionOk="0">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5" name="Google Shape;755;p46"/>
            <p:cNvSpPr/>
            <p:nvPr/>
          </p:nvSpPr>
          <p:spPr>
            <a:xfrm>
              <a:off x="1302225" y="2397300"/>
              <a:ext cx="651650" cy="660425"/>
            </a:xfrm>
            <a:custGeom>
              <a:avLst/>
              <a:gdLst/>
              <a:ahLst/>
              <a:cxnLst/>
              <a:rect l="l" t="t" r="r" b="b"/>
              <a:pathLst>
                <a:path w="26066" h="26417" extrusionOk="0">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6" name="Google Shape;756;p46"/>
            <p:cNvSpPr/>
            <p:nvPr/>
          </p:nvSpPr>
          <p:spPr>
            <a:xfrm>
              <a:off x="853525" y="2286500"/>
              <a:ext cx="977475" cy="1079475"/>
            </a:xfrm>
            <a:custGeom>
              <a:avLst/>
              <a:gdLst/>
              <a:ahLst/>
              <a:cxnLst/>
              <a:rect l="l" t="t" r="r" b="b"/>
              <a:pathLst>
                <a:path w="39099" h="43179" extrusionOk="0">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7" name="Google Shape;757;p46"/>
            <p:cNvSpPr/>
            <p:nvPr/>
          </p:nvSpPr>
          <p:spPr>
            <a:xfrm>
              <a:off x="805275" y="2264550"/>
              <a:ext cx="1002700" cy="724050"/>
            </a:xfrm>
            <a:custGeom>
              <a:avLst/>
              <a:gdLst/>
              <a:ahLst/>
              <a:cxnLst/>
              <a:rect l="l" t="t" r="r" b="b"/>
              <a:pathLst>
                <a:path w="40108" h="28962" extrusionOk="0">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8" name="Google Shape;758;p46"/>
            <p:cNvSpPr/>
            <p:nvPr/>
          </p:nvSpPr>
          <p:spPr>
            <a:xfrm>
              <a:off x="814050" y="2243700"/>
              <a:ext cx="969775" cy="499175"/>
            </a:xfrm>
            <a:custGeom>
              <a:avLst/>
              <a:gdLst/>
              <a:ahLst/>
              <a:cxnLst/>
              <a:rect l="l" t="t" r="r" b="b"/>
              <a:pathLst>
                <a:path w="38791" h="19967" extrusionOk="0">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59" name="Google Shape;759;p46"/>
            <p:cNvSpPr/>
            <p:nvPr/>
          </p:nvSpPr>
          <p:spPr>
            <a:xfrm>
              <a:off x="993950" y="2188850"/>
              <a:ext cx="823875" cy="448700"/>
            </a:xfrm>
            <a:custGeom>
              <a:avLst/>
              <a:gdLst/>
              <a:ahLst/>
              <a:cxnLst/>
              <a:rect l="l" t="t" r="r" b="b"/>
              <a:pathLst>
                <a:path w="32955" h="17948" extrusionOk="0">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60" name="Google Shape;760;p46"/>
            <p:cNvSpPr/>
            <p:nvPr/>
          </p:nvSpPr>
          <p:spPr>
            <a:xfrm>
              <a:off x="1017000" y="2199825"/>
              <a:ext cx="718550" cy="375200"/>
            </a:xfrm>
            <a:custGeom>
              <a:avLst/>
              <a:gdLst/>
              <a:ahLst/>
              <a:cxnLst/>
              <a:rect l="l" t="t" r="r" b="b"/>
              <a:pathLst>
                <a:path w="28742" h="15008" extrusionOk="0">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61" name="Google Shape;761;p46"/>
            <p:cNvSpPr/>
            <p:nvPr/>
          </p:nvSpPr>
          <p:spPr>
            <a:xfrm>
              <a:off x="1051000" y="2176800"/>
              <a:ext cx="657125" cy="330225"/>
            </a:xfrm>
            <a:custGeom>
              <a:avLst/>
              <a:gdLst/>
              <a:ahLst/>
              <a:cxnLst/>
              <a:rect l="l" t="t" r="r" b="b"/>
              <a:pathLst>
                <a:path w="26285" h="13209" extrusionOk="0">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62" name="Google Shape;762;p46"/>
            <p:cNvSpPr/>
            <p:nvPr/>
          </p:nvSpPr>
          <p:spPr>
            <a:xfrm>
              <a:off x="1176050" y="2151575"/>
              <a:ext cx="504650" cy="233675"/>
            </a:xfrm>
            <a:custGeom>
              <a:avLst/>
              <a:gdLst/>
              <a:ahLst/>
              <a:cxnLst/>
              <a:rect l="l" t="t" r="r" b="b"/>
              <a:pathLst>
                <a:path w="20186" h="9347" extrusionOk="0">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63" name="Google Shape;763;p46"/>
            <p:cNvSpPr/>
            <p:nvPr/>
          </p:nvSpPr>
          <p:spPr>
            <a:xfrm>
              <a:off x="1145350" y="2127425"/>
              <a:ext cx="509025" cy="235875"/>
            </a:xfrm>
            <a:custGeom>
              <a:avLst/>
              <a:gdLst/>
              <a:ahLst/>
              <a:cxnLst/>
              <a:rect l="l" t="t" r="r" b="b"/>
              <a:pathLst>
                <a:path w="20361" h="9435" extrusionOk="0">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64" name="Google Shape;764;p46"/>
            <p:cNvSpPr/>
            <p:nvPr/>
          </p:nvSpPr>
          <p:spPr>
            <a:xfrm>
              <a:off x="1190325" y="2262350"/>
              <a:ext cx="66950" cy="38425"/>
            </a:xfrm>
            <a:custGeom>
              <a:avLst/>
              <a:gdLst/>
              <a:ahLst/>
              <a:cxnLst/>
              <a:rect l="l" t="t" r="r" b="b"/>
              <a:pathLst>
                <a:path w="2678" h="1537" extrusionOk="0">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65" name="Google Shape;765;p46"/>
            <p:cNvSpPr/>
            <p:nvPr/>
          </p:nvSpPr>
          <p:spPr>
            <a:xfrm>
              <a:off x="916075" y="2376450"/>
              <a:ext cx="69125" cy="47200"/>
            </a:xfrm>
            <a:custGeom>
              <a:avLst/>
              <a:gdLst/>
              <a:ahLst/>
              <a:cxnLst/>
              <a:rect l="l" t="t" r="r" b="b"/>
              <a:pathLst>
                <a:path w="2765" h="1888" extrusionOk="0">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66" name="Google Shape;766;p46"/>
            <p:cNvSpPr/>
            <p:nvPr/>
          </p:nvSpPr>
          <p:spPr>
            <a:xfrm>
              <a:off x="1008225" y="2288700"/>
              <a:ext cx="72425" cy="46100"/>
            </a:xfrm>
            <a:custGeom>
              <a:avLst/>
              <a:gdLst/>
              <a:ahLst/>
              <a:cxnLst/>
              <a:rect l="l" t="t" r="r" b="b"/>
              <a:pathLst>
                <a:path w="2897" h="1844" extrusionOk="0">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67" name="Google Shape;767;p46"/>
            <p:cNvSpPr/>
            <p:nvPr/>
          </p:nvSpPr>
          <p:spPr>
            <a:xfrm>
              <a:off x="1671900" y="2078075"/>
              <a:ext cx="158000" cy="82300"/>
            </a:xfrm>
            <a:custGeom>
              <a:avLst/>
              <a:gdLst/>
              <a:ahLst/>
              <a:cxnLst/>
              <a:rect l="l" t="t" r="r" b="b"/>
              <a:pathLst>
                <a:path w="6320" h="3292" extrusionOk="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68" name="Google Shape;768;p46"/>
            <p:cNvSpPr/>
            <p:nvPr/>
          </p:nvSpPr>
          <p:spPr>
            <a:xfrm>
              <a:off x="1645575" y="2080250"/>
              <a:ext cx="110825" cy="55975"/>
            </a:xfrm>
            <a:custGeom>
              <a:avLst/>
              <a:gdLst/>
              <a:ahLst/>
              <a:cxnLst/>
              <a:rect l="l" t="t" r="r" b="b"/>
              <a:pathLst>
                <a:path w="4433" h="2239" extrusionOk="0">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769" name="Google Shape;769;p46"/>
          <p:cNvGrpSpPr/>
          <p:nvPr/>
        </p:nvGrpSpPr>
        <p:grpSpPr>
          <a:xfrm>
            <a:off x="-6324600" y="2625566"/>
            <a:ext cx="9525000" cy="6013067"/>
            <a:chOff x="238125" y="602600"/>
            <a:chExt cx="7143750" cy="4509800"/>
          </a:xfrm>
        </p:grpSpPr>
        <p:sp>
          <p:nvSpPr>
            <p:cNvPr id="770" name="Google Shape;770;p46"/>
            <p:cNvSpPr/>
            <p:nvPr/>
          </p:nvSpPr>
          <p:spPr>
            <a:xfrm>
              <a:off x="2514425" y="1130250"/>
              <a:ext cx="218325" cy="579250"/>
            </a:xfrm>
            <a:custGeom>
              <a:avLst/>
              <a:gdLst/>
              <a:ahLst/>
              <a:cxnLst/>
              <a:rect l="l" t="t" r="r" b="b"/>
              <a:pathLst>
                <a:path w="8733" h="23170" extrusionOk="0">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71" name="Google Shape;771;p46"/>
            <p:cNvSpPr/>
            <p:nvPr/>
          </p:nvSpPr>
          <p:spPr>
            <a:xfrm>
              <a:off x="1900100" y="1539425"/>
              <a:ext cx="342275" cy="551825"/>
            </a:xfrm>
            <a:custGeom>
              <a:avLst/>
              <a:gdLst/>
              <a:ahLst/>
              <a:cxnLst/>
              <a:rect l="l" t="t" r="r" b="b"/>
              <a:pathLst>
                <a:path w="13691" h="22073" extrusionOk="0">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72" name="Google Shape;772;p46"/>
            <p:cNvSpPr/>
            <p:nvPr/>
          </p:nvSpPr>
          <p:spPr>
            <a:xfrm>
              <a:off x="2455175" y="1144500"/>
              <a:ext cx="289650" cy="673600"/>
            </a:xfrm>
            <a:custGeom>
              <a:avLst/>
              <a:gdLst/>
              <a:ahLst/>
              <a:cxnLst/>
              <a:rect l="l" t="t" r="r" b="b"/>
              <a:pathLst>
                <a:path w="11586" h="26944" extrusionOk="0">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73" name="Google Shape;773;p46"/>
            <p:cNvSpPr/>
            <p:nvPr/>
          </p:nvSpPr>
          <p:spPr>
            <a:xfrm>
              <a:off x="2189700" y="2124150"/>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74" name="Google Shape;774;p46"/>
            <p:cNvSpPr/>
            <p:nvPr/>
          </p:nvSpPr>
          <p:spPr>
            <a:xfrm>
              <a:off x="2189700" y="2124150"/>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75" name="Google Shape;775;p46"/>
            <p:cNvSpPr/>
            <p:nvPr/>
          </p:nvSpPr>
          <p:spPr>
            <a:xfrm>
              <a:off x="2390450" y="1169750"/>
              <a:ext cx="283050" cy="636275"/>
            </a:xfrm>
            <a:custGeom>
              <a:avLst/>
              <a:gdLst/>
              <a:ahLst/>
              <a:cxnLst/>
              <a:rect l="l" t="t" r="r" b="b"/>
              <a:pathLst>
                <a:path w="11322" h="25451" extrusionOk="0">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76" name="Google Shape;776;p46"/>
            <p:cNvSpPr/>
            <p:nvPr/>
          </p:nvSpPr>
          <p:spPr>
            <a:xfrm>
              <a:off x="2312575" y="1160975"/>
              <a:ext cx="334600" cy="736100"/>
            </a:xfrm>
            <a:custGeom>
              <a:avLst/>
              <a:gdLst/>
              <a:ahLst/>
              <a:cxnLst/>
              <a:rect l="l" t="t" r="r" b="b"/>
              <a:pathLst>
                <a:path w="13384" h="29444" extrusionOk="0">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77" name="Google Shape;777;p46"/>
            <p:cNvSpPr/>
            <p:nvPr/>
          </p:nvSpPr>
          <p:spPr>
            <a:xfrm>
              <a:off x="3607050" y="1646950"/>
              <a:ext cx="2156750" cy="843625"/>
            </a:xfrm>
            <a:custGeom>
              <a:avLst/>
              <a:gdLst/>
              <a:ahLst/>
              <a:cxnLst/>
              <a:rect l="l" t="t" r="r" b="b"/>
              <a:pathLst>
                <a:path w="86270" h="33745" extrusionOk="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78" name="Google Shape;778;p46"/>
            <p:cNvSpPr/>
            <p:nvPr/>
          </p:nvSpPr>
          <p:spPr>
            <a:xfrm>
              <a:off x="3588400" y="602600"/>
              <a:ext cx="724050" cy="816175"/>
            </a:xfrm>
            <a:custGeom>
              <a:avLst/>
              <a:gdLst/>
              <a:ahLst/>
              <a:cxnLst/>
              <a:rect l="l" t="t" r="r" b="b"/>
              <a:pathLst>
                <a:path w="28962" h="32647" extrusionOk="0">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79" name="Google Shape;779;p46"/>
            <p:cNvSpPr/>
            <p:nvPr/>
          </p:nvSpPr>
          <p:spPr>
            <a:xfrm>
              <a:off x="3593875" y="1881700"/>
              <a:ext cx="2005375" cy="782200"/>
            </a:xfrm>
            <a:custGeom>
              <a:avLst/>
              <a:gdLst/>
              <a:ahLst/>
              <a:cxnLst/>
              <a:rect l="l" t="t" r="r" b="b"/>
              <a:pathLst>
                <a:path w="80215" h="31288" extrusionOk="0">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0" name="Google Shape;780;p46"/>
            <p:cNvSpPr/>
            <p:nvPr/>
          </p:nvSpPr>
          <p:spPr>
            <a:xfrm>
              <a:off x="3578525" y="772625"/>
              <a:ext cx="221625" cy="436625"/>
            </a:xfrm>
            <a:custGeom>
              <a:avLst/>
              <a:gdLst/>
              <a:ahLst/>
              <a:cxnLst/>
              <a:rect l="l" t="t" r="r" b="b"/>
              <a:pathLst>
                <a:path w="8865" h="17465" extrusionOk="0">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1" name="Google Shape;781;p46"/>
            <p:cNvSpPr/>
            <p:nvPr/>
          </p:nvSpPr>
          <p:spPr>
            <a:xfrm>
              <a:off x="3094725" y="818700"/>
              <a:ext cx="223825" cy="558400"/>
            </a:xfrm>
            <a:custGeom>
              <a:avLst/>
              <a:gdLst/>
              <a:ahLst/>
              <a:cxnLst/>
              <a:rect l="l" t="t" r="r" b="b"/>
              <a:pathLst>
                <a:path w="8953" h="22336" extrusionOk="0">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2" name="Google Shape;782;p46"/>
            <p:cNvSpPr/>
            <p:nvPr/>
          </p:nvSpPr>
          <p:spPr>
            <a:xfrm>
              <a:off x="2789775" y="804425"/>
              <a:ext cx="392750" cy="774525"/>
            </a:xfrm>
            <a:custGeom>
              <a:avLst/>
              <a:gdLst/>
              <a:ahLst/>
              <a:cxnLst/>
              <a:rect l="l" t="t" r="r" b="b"/>
              <a:pathLst>
                <a:path w="15710" h="30981" extrusionOk="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3" name="Google Shape;783;p46"/>
            <p:cNvSpPr/>
            <p:nvPr/>
          </p:nvSpPr>
          <p:spPr>
            <a:xfrm>
              <a:off x="2674575" y="1020550"/>
              <a:ext cx="230400" cy="590225"/>
            </a:xfrm>
            <a:custGeom>
              <a:avLst/>
              <a:gdLst/>
              <a:ahLst/>
              <a:cxnLst/>
              <a:rect l="l" t="t" r="r" b="b"/>
              <a:pathLst>
                <a:path w="9216" h="23609" extrusionOk="0">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4" name="Google Shape;784;p46"/>
            <p:cNvSpPr/>
            <p:nvPr/>
          </p:nvSpPr>
          <p:spPr>
            <a:xfrm>
              <a:off x="2044900" y="1165350"/>
              <a:ext cx="481600" cy="961000"/>
            </a:xfrm>
            <a:custGeom>
              <a:avLst/>
              <a:gdLst/>
              <a:ahLst/>
              <a:cxnLst/>
              <a:rect l="l" t="t" r="r" b="b"/>
              <a:pathLst>
                <a:path w="19264" h="38440" extrusionOk="0">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5" name="Google Shape;785;p46"/>
            <p:cNvSpPr/>
            <p:nvPr/>
          </p:nvSpPr>
          <p:spPr>
            <a:xfrm>
              <a:off x="3057425" y="781400"/>
              <a:ext cx="247950" cy="648350"/>
            </a:xfrm>
            <a:custGeom>
              <a:avLst/>
              <a:gdLst/>
              <a:ahLst/>
              <a:cxnLst/>
              <a:rect l="l" t="t" r="r" b="b"/>
              <a:pathLst>
                <a:path w="9918" h="25934" extrusionOk="0">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6" name="Google Shape;786;p46"/>
            <p:cNvSpPr/>
            <p:nvPr/>
          </p:nvSpPr>
          <p:spPr>
            <a:xfrm>
              <a:off x="3021225" y="785800"/>
              <a:ext cx="255650" cy="654925"/>
            </a:xfrm>
            <a:custGeom>
              <a:avLst/>
              <a:gdLst/>
              <a:ahLst/>
              <a:cxnLst/>
              <a:rect l="l" t="t" r="r" b="b"/>
              <a:pathLst>
                <a:path w="10226" h="26197" extrusionOk="0">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7" name="Google Shape;787;p46"/>
            <p:cNvSpPr/>
            <p:nvPr/>
          </p:nvSpPr>
          <p:spPr>
            <a:xfrm>
              <a:off x="2918125" y="827475"/>
              <a:ext cx="313750" cy="633000"/>
            </a:xfrm>
            <a:custGeom>
              <a:avLst/>
              <a:gdLst/>
              <a:ahLst/>
              <a:cxnLst/>
              <a:rect l="l" t="t" r="r" b="b"/>
              <a:pathLst>
                <a:path w="12550" h="25320" extrusionOk="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8" name="Google Shape;788;p46"/>
            <p:cNvSpPr/>
            <p:nvPr/>
          </p:nvSpPr>
          <p:spPr>
            <a:xfrm>
              <a:off x="2828150" y="830775"/>
              <a:ext cx="373025" cy="702100"/>
            </a:xfrm>
            <a:custGeom>
              <a:avLst/>
              <a:gdLst/>
              <a:ahLst/>
              <a:cxnLst/>
              <a:rect l="l" t="t" r="r" b="b"/>
              <a:pathLst>
                <a:path w="14921" h="28084" extrusionOk="0">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89" name="Google Shape;789;p46"/>
            <p:cNvSpPr/>
            <p:nvPr/>
          </p:nvSpPr>
          <p:spPr>
            <a:xfrm>
              <a:off x="2789775" y="802250"/>
              <a:ext cx="359825" cy="736100"/>
            </a:xfrm>
            <a:custGeom>
              <a:avLst/>
              <a:gdLst/>
              <a:ahLst/>
              <a:cxnLst/>
              <a:rect l="l" t="t" r="r" b="b"/>
              <a:pathLst>
                <a:path w="14393" h="29444" extrusionOk="0">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0" name="Google Shape;790;p46"/>
            <p:cNvSpPr/>
            <p:nvPr/>
          </p:nvSpPr>
          <p:spPr>
            <a:xfrm>
              <a:off x="2754650" y="825275"/>
              <a:ext cx="332425" cy="722950"/>
            </a:xfrm>
            <a:custGeom>
              <a:avLst/>
              <a:gdLst/>
              <a:ahLst/>
              <a:cxnLst/>
              <a:rect l="l" t="t" r="r" b="b"/>
              <a:pathLst>
                <a:path w="13297" h="28918" extrusionOk="0">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1" name="Google Shape;791;p46"/>
            <p:cNvSpPr/>
            <p:nvPr/>
          </p:nvSpPr>
          <p:spPr>
            <a:xfrm>
              <a:off x="2734925" y="958025"/>
              <a:ext cx="270975" cy="606675"/>
            </a:xfrm>
            <a:custGeom>
              <a:avLst/>
              <a:gdLst/>
              <a:ahLst/>
              <a:cxnLst/>
              <a:rect l="l" t="t" r="r" b="b"/>
              <a:pathLst>
                <a:path w="10839" h="24267" extrusionOk="0">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2" name="Google Shape;792;p46"/>
            <p:cNvSpPr/>
            <p:nvPr/>
          </p:nvSpPr>
          <p:spPr>
            <a:xfrm>
              <a:off x="2697625" y="973375"/>
              <a:ext cx="265500" cy="607775"/>
            </a:xfrm>
            <a:custGeom>
              <a:avLst/>
              <a:gdLst/>
              <a:ahLst/>
              <a:cxnLst/>
              <a:rect l="l" t="t" r="r" b="b"/>
              <a:pathLst>
                <a:path w="10620" h="24311" extrusionOk="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3" name="Google Shape;793;p46"/>
            <p:cNvSpPr/>
            <p:nvPr/>
          </p:nvSpPr>
          <p:spPr>
            <a:xfrm>
              <a:off x="2630700" y="1103925"/>
              <a:ext cx="223825" cy="530975"/>
            </a:xfrm>
            <a:custGeom>
              <a:avLst/>
              <a:gdLst/>
              <a:ahLst/>
              <a:cxnLst/>
              <a:rect l="l" t="t" r="r" b="b"/>
              <a:pathLst>
                <a:path w="8953" h="21239" extrusionOk="0">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4" name="Google Shape;794;p46"/>
            <p:cNvSpPr/>
            <p:nvPr/>
          </p:nvSpPr>
          <p:spPr>
            <a:xfrm>
              <a:off x="2619725" y="1124775"/>
              <a:ext cx="194200" cy="436625"/>
            </a:xfrm>
            <a:custGeom>
              <a:avLst/>
              <a:gdLst/>
              <a:ahLst/>
              <a:cxnLst/>
              <a:rect l="l" t="t" r="r" b="b"/>
              <a:pathLst>
                <a:path w="7768" h="17465" extrusionOk="0">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5" name="Google Shape;795;p46"/>
            <p:cNvSpPr/>
            <p:nvPr/>
          </p:nvSpPr>
          <p:spPr>
            <a:xfrm>
              <a:off x="2592300" y="1141225"/>
              <a:ext cx="183225" cy="483800"/>
            </a:xfrm>
            <a:custGeom>
              <a:avLst/>
              <a:gdLst/>
              <a:ahLst/>
              <a:cxnLst/>
              <a:rect l="l" t="t" r="r" b="b"/>
              <a:pathLst>
                <a:path w="7329" h="19352" extrusionOk="0">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6" name="Google Shape;796;p46"/>
            <p:cNvSpPr/>
            <p:nvPr/>
          </p:nvSpPr>
          <p:spPr>
            <a:xfrm>
              <a:off x="2263200" y="1174125"/>
              <a:ext cx="342300" cy="810725"/>
            </a:xfrm>
            <a:custGeom>
              <a:avLst/>
              <a:gdLst/>
              <a:ahLst/>
              <a:cxnLst/>
              <a:rect l="l" t="t" r="r" b="b"/>
              <a:pathLst>
                <a:path w="13692" h="32429" extrusionOk="0">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7" name="Google Shape;797;p46"/>
            <p:cNvSpPr/>
            <p:nvPr/>
          </p:nvSpPr>
          <p:spPr>
            <a:xfrm>
              <a:off x="3125450" y="769325"/>
              <a:ext cx="242475" cy="648375"/>
            </a:xfrm>
            <a:custGeom>
              <a:avLst/>
              <a:gdLst/>
              <a:ahLst/>
              <a:cxnLst/>
              <a:rect l="l" t="t" r="r" b="b"/>
              <a:pathLst>
                <a:path w="9699" h="25935" extrusionOk="0">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8" name="Google Shape;798;p46"/>
            <p:cNvSpPr/>
            <p:nvPr/>
          </p:nvSpPr>
          <p:spPr>
            <a:xfrm>
              <a:off x="3734300" y="758375"/>
              <a:ext cx="1192475" cy="1433800"/>
            </a:xfrm>
            <a:custGeom>
              <a:avLst/>
              <a:gdLst/>
              <a:ahLst/>
              <a:cxnLst/>
              <a:rect l="l" t="t" r="r" b="b"/>
              <a:pathLst>
                <a:path w="47699" h="57352" extrusionOk="0">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99" name="Google Shape;799;p46"/>
            <p:cNvSpPr/>
            <p:nvPr/>
          </p:nvSpPr>
          <p:spPr>
            <a:xfrm>
              <a:off x="3959175" y="763850"/>
              <a:ext cx="850225" cy="1129950"/>
            </a:xfrm>
            <a:custGeom>
              <a:avLst/>
              <a:gdLst/>
              <a:ahLst/>
              <a:cxnLst/>
              <a:rect l="l" t="t" r="r" b="b"/>
              <a:pathLst>
                <a:path w="34009" h="45198" extrusionOk="0">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0" name="Google Shape;800;p46"/>
            <p:cNvSpPr/>
            <p:nvPr/>
          </p:nvSpPr>
          <p:spPr>
            <a:xfrm>
              <a:off x="4266350" y="884525"/>
              <a:ext cx="417975" cy="879825"/>
            </a:xfrm>
            <a:custGeom>
              <a:avLst/>
              <a:gdLst/>
              <a:ahLst/>
              <a:cxnLst/>
              <a:rect l="l" t="t" r="r" b="b"/>
              <a:pathLst>
                <a:path w="16719" h="35193" extrusionOk="0">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1" name="Google Shape;801;p46"/>
            <p:cNvSpPr/>
            <p:nvPr/>
          </p:nvSpPr>
          <p:spPr>
            <a:xfrm>
              <a:off x="3635575" y="1464825"/>
              <a:ext cx="1480975" cy="864475"/>
            </a:xfrm>
            <a:custGeom>
              <a:avLst/>
              <a:gdLst/>
              <a:ahLst/>
              <a:cxnLst/>
              <a:rect l="l" t="t" r="r" b="b"/>
              <a:pathLst>
                <a:path w="59239" h="34579" extrusionOk="0">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2" name="Google Shape;802;p46"/>
            <p:cNvSpPr/>
            <p:nvPr/>
          </p:nvSpPr>
          <p:spPr>
            <a:xfrm>
              <a:off x="3659700" y="642075"/>
              <a:ext cx="701025" cy="988425"/>
            </a:xfrm>
            <a:custGeom>
              <a:avLst/>
              <a:gdLst/>
              <a:ahLst/>
              <a:cxnLst/>
              <a:rect l="l" t="t" r="r" b="b"/>
              <a:pathLst>
                <a:path w="28041" h="39537" extrusionOk="0">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3" name="Google Shape;803;p46"/>
            <p:cNvSpPr/>
            <p:nvPr/>
          </p:nvSpPr>
          <p:spPr>
            <a:xfrm>
              <a:off x="3591675" y="2170200"/>
              <a:ext cx="1783775" cy="624225"/>
            </a:xfrm>
            <a:custGeom>
              <a:avLst/>
              <a:gdLst/>
              <a:ahLst/>
              <a:cxnLst/>
              <a:rect l="l" t="t" r="r" b="b"/>
              <a:pathLst>
                <a:path w="71351" h="24969" extrusionOk="0">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4" name="Google Shape;804;p46"/>
            <p:cNvSpPr/>
            <p:nvPr/>
          </p:nvSpPr>
          <p:spPr>
            <a:xfrm>
              <a:off x="3359125" y="762750"/>
              <a:ext cx="284150" cy="616550"/>
            </a:xfrm>
            <a:custGeom>
              <a:avLst/>
              <a:gdLst/>
              <a:ahLst/>
              <a:cxnLst/>
              <a:rect l="l" t="t" r="r" b="b"/>
              <a:pathLst>
                <a:path w="11366" h="24662" extrusionOk="0">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5" name="Google Shape;805;p46"/>
            <p:cNvSpPr/>
            <p:nvPr/>
          </p:nvSpPr>
          <p:spPr>
            <a:xfrm>
              <a:off x="4291575" y="2578300"/>
              <a:ext cx="465150" cy="155800"/>
            </a:xfrm>
            <a:custGeom>
              <a:avLst/>
              <a:gdLst/>
              <a:ahLst/>
              <a:cxnLst/>
              <a:rect l="l" t="t" r="r" b="b"/>
              <a:pathLst>
                <a:path w="18606" h="6232" extrusionOk="0">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6" name="Google Shape;806;p46"/>
            <p:cNvSpPr/>
            <p:nvPr/>
          </p:nvSpPr>
          <p:spPr>
            <a:xfrm>
              <a:off x="3631175" y="2837200"/>
              <a:ext cx="446500" cy="66925"/>
            </a:xfrm>
            <a:custGeom>
              <a:avLst/>
              <a:gdLst/>
              <a:ahLst/>
              <a:cxnLst/>
              <a:rect l="l" t="t" r="r" b="b"/>
              <a:pathLst>
                <a:path w="17860" h="2677" extrusionOk="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7" name="Google Shape;807;p46"/>
            <p:cNvSpPr/>
            <p:nvPr/>
          </p:nvSpPr>
          <p:spPr>
            <a:xfrm>
              <a:off x="3229675" y="767150"/>
              <a:ext cx="275375" cy="654925"/>
            </a:xfrm>
            <a:custGeom>
              <a:avLst/>
              <a:gdLst/>
              <a:ahLst/>
              <a:cxnLst/>
              <a:rect l="l" t="t" r="r" b="b"/>
              <a:pathLst>
                <a:path w="11015" h="26197" extrusionOk="0">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8" name="Google Shape;808;p46"/>
            <p:cNvSpPr/>
            <p:nvPr/>
          </p:nvSpPr>
          <p:spPr>
            <a:xfrm>
              <a:off x="4717225" y="1245425"/>
              <a:ext cx="38425" cy="278675"/>
            </a:xfrm>
            <a:custGeom>
              <a:avLst/>
              <a:gdLst/>
              <a:ahLst/>
              <a:cxnLst/>
              <a:rect l="l" t="t" r="r" b="b"/>
              <a:pathLst>
                <a:path w="1537" h="11147" extrusionOk="0">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09" name="Google Shape;809;p46"/>
            <p:cNvSpPr/>
            <p:nvPr/>
          </p:nvSpPr>
          <p:spPr>
            <a:xfrm>
              <a:off x="4744650" y="1146700"/>
              <a:ext cx="39500" cy="377400"/>
            </a:xfrm>
            <a:custGeom>
              <a:avLst/>
              <a:gdLst/>
              <a:ahLst/>
              <a:cxnLst/>
              <a:rect l="l" t="t" r="r" b="b"/>
              <a:pathLst>
                <a:path w="1580" h="15096" extrusionOk="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0" name="Google Shape;810;p46"/>
            <p:cNvSpPr/>
            <p:nvPr/>
          </p:nvSpPr>
          <p:spPr>
            <a:xfrm>
              <a:off x="4788525" y="1242150"/>
              <a:ext cx="43900" cy="303900"/>
            </a:xfrm>
            <a:custGeom>
              <a:avLst/>
              <a:gdLst/>
              <a:ahLst/>
              <a:cxnLst/>
              <a:rect l="l" t="t" r="r" b="b"/>
              <a:pathLst>
                <a:path w="1756" h="12156" extrusionOk="0">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1" name="Google Shape;811;p46"/>
            <p:cNvSpPr/>
            <p:nvPr/>
          </p:nvSpPr>
          <p:spPr>
            <a:xfrm>
              <a:off x="4784125" y="1313450"/>
              <a:ext cx="79025" cy="276475"/>
            </a:xfrm>
            <a:custGeom>
              <a:avLst/>
              <a:gdLst/>
              <a:ahLst/>
              <a:cxnLst/>
              <a:rect l="l" t="t" r="r" b="b"/>
              <a:pathLst>
                <a:path w="3161" h="11059" extrusionOk="0">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2" name="Google Shape;812;p46"/>
            <p:cNvSpPr/>
            <p:nvPr/>
          </p:nvSpPr>
          <p:spPr>
            <a:xfrm>
              <a:off x="4800600" y="1323325"/>
              <a:ext cx="74600" cy="277575"/>
            </a:xfrm>
            <a:custGeom>
              <a:avLst/>
              <a:gdLst/>
              <a:ahLst/>
              <a:cxnLst/>
              <a:rect l="l" t="t" r="r" b="b"/>
              <a:pathLst>
                <a:path w="2984" h="11103" extrusionOk="0">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3" name="Google Shape;813;p46"/>
            <p:cNvSpPr/>
            <p:nvPr/>
          </p:nvSpPr>
          <p:spPr>
            <a:xfrm>
              <a:off x="4826925" y="1334300"/>
              <a:ext cx="77900" cy="245750"/>
            </a:xfrm>
            <a:custGeom>
              <a:avLst/>
              <a:gdLst/>
              <a:ahLst/>
              <a:cxnLst/>
              <a:rect l="l" t="t" r="r" b="b"/>
              <a:pathLst>
                <a:path w="3116" h="9830" extrusionOk="0">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4" name="Google Shape;814;p46"/>
            <p:cNvSpPr/>
            <p:nvPr/>
          </p:nvSpPr>
          <p:spPr>
            <a:xfrm>
              <a:off x="4873000" y="1356225"/>
              <a:ext cx="89975" cy="206275"/>
            </a:xfrm>
            <a:custGeom>
              <a:avLst/>
              <a:gdLst/>
              <a:ahLst/>
              <a:cxnLst/>
              <a:rect l="l" t="t" r="r" b="b"/>
              <a:pathLst>
                <a:path w="3599" h="8251" extrusionOk="0">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5" name="Google Shape;815;p46"/>
            <p:cNvSpPr/>
            <p:nvPr/>
          </p:nvSpPr>
          <p:spPr>
            <a:xfrm>
              <a:off x="4878475" y="1401200"/>
              <a:ext cx="130575" cy="183225"/>
            </a:xfrm>
            <a:custGeom>
              <a:avLst/>
              <a:gdLst/>
              <a:ahLst/>
              <a:cxnLst/>
              <a:rect l="l" t="t" r="r" b="b"/>
              <a:pathLst>
                <a:path w="5223" h="7329" extrusionOk="0">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6" name="Google Shape;816;p46"/>
            <p:cNvSpPr/>
            <p:nvPr/>
          </p:nvSpPr>
          <p:spPr>
            <a:xfrm>
              <a:off x="4888350" y="1411075"/>
              <a:ext cx="178850" cy="188725"/>
            </a:xfrm>
            <a:custGeom>
              <a:avLst/>
              <a:gdLst/>
              <a:ahLst/>
              <a:cxnLst/>
              <a:rect l="l" t="t" r="r" b="b"/>
              <a:pathLst>
                <a:path w="7154" h="7549" extrusionOk="0">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7" name="Google Shape;817;p46"/>
            <p:cNvSpPr/>
            <p:nvPr/>
          </p:nvSpPr>
          <p:spPr>
            <a:xfrm>
              <a:off x="4890550" y="1412175"/>
              <a:ext cx="208450" cy="215050"/>
            </a:xfrm>
            <a:custGeom>
              <a:avLst/>
              <a:gdLst/>
              <a:ahLst/>
              <a:cxnLst/>
              <a:rect l="l" t="t" r="r" b="b"/>
              <a:pathLst>
                <a:path w="8338" h="8602" extrusionOk="0">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8" name="Google Shape;818;p46"/>
            <p:cNvSpPr/>
            <p:nvPr/>
          </p:nvSpPr>
          <p:spPr>
            <a:xfrm>
              <a:off x="4878475" y="1464825"/>
              <a:ext cx="342300" cy="254550"/>
            </a:xfrm>
            <a:custGeom>
              <a:avLst/>
              <a:gdLst/>
              <a:ahLst/>
              <a:cxnLst/>
              <a:rect l="l" t="t" r="r" b="b"/>
              <a:pathLst>
                <a:path w="13692" h="10182" extrusionOk="0">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19" name="Google Shape;819;p46"/>
            <p:cNvSpPr/>
            <p:nvPr/>
          </p:nvSpPr>
          <p:spPr>
            <a:xfrm>
              <a:off x="5782425" y="1462650"/>
              <a:ext cx="54875" cy="228200"/>
            </a:xfrm>
            <a:custGeom>
              <a:avLst/>
              <a:gdLst/>
              <a:ahLst/>
              <a:cxnLst/>
              <a:rect l="l" t="t" r="r" b="b"/>
              <a:pathLst>
                <a:path w="2195" h="9128" extrusionOk="0">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0" name="Google Shape;820;p46"/>
            <p:cNvSpPr/>
            <p:nvPr/>
          </p:nvSpPr>
          <p:spPr>
            <a:xfrm>
              <a:off x="4857625" y="1459350"/>
              <a:ext cx="669225" cy="314875"/>
            </a:xfrm>
            <a:custGeom>
              <a:avLst/>
              <a:gdLst/>
              <a:ahLst/>
              <a:cxnLst/>
              <a:rect l="l" t="t" r="r" b="b"/>
              <a:pathLst>
                <a:path w="26769" h="12595" extrusionOk="0">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1" name="Google Shape;821;p46"/>
            <p:cNvSpPr/>
            <p:nvPr/>
          </p:nvSpPr>
          <p:spPr>
            <a:xfrm>
              <a:off x="4825825" y="1509825"/>
              <a:ext cx="970875" cy="323625"/>
            </a:xfrm>
            <a:custGeom>
              <a:avLst/>
              <a:gdLst/>
              <a:ahLst/>
              <a:cxnLst/>
              <a:rect l="l" t="t" r="r" b="b"/>
              <a:pathLst>
                <a:path w="38835" h="12945" extrusionOk="0">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2" name="Google Shape;822;p46"/>
            <p:cNvSpPr/>
            <p:nvPr/>
          </p:nvSpPr>
          <p:spPr>
            <a:xfrm>
              <a:off x="4788525" y="1581125"/>
              <a:ext cx="993925" cy="304975"/>
            </a:xfrm>
            <a:custGeom>
              <a:avLst/>
              <a:gdLst/>
              <a:ahLst/>
              <a:cxnLst/>
              <a:rect l="l" t="t" r="r" b="b"/>
              <a:pathLst>
                <a:path w="39757" h="12199" extrusionOk="0">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3" name="Google Shape;823;p46"/>
            <p:cNvSpPr/>
            <p:nvPr/>
          </p:nvSpPr>
          <p:spPr>
            <a:xfrm>
              <a:off x="4156650" y="690350"/>
              <a:ext cx="140425" cy="190900"/>
            </a:xfrm>
            <a:custGeom>
              <a:avLst/>
              <a:gdLst/>
              <a:ahLst/>
              <a:cxnLst/>
              <a:rect l="l" t="t" r="r" b="b"/>
              <a:pathLst>
                <a:path w="5617" h="7636" extrusionOk="0">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4" name="Google Shape;824;p46"/>
            <p:cNvSpPr/>
            <p:nvPr/>
          </p:nvSpPr>
          <p:spPr>
            <a:xfrm>
              <a:off x="3612525" y="2067100"/>
              <a:ext cx="822775" cy="311575"/>
            </a:xfrm>
            <a:custGeom>
              <a:avLst/>
              <a:gdLst/>
              <a:ahLst/>
              <a:cxnLst/>
              <a:rect l="l" t="t" r="r" b="b"/>
              <a:pathLst>
                <a:path w="32911" h="12463" extrusionOk="0">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5" name="Google Shape;825;p46"/>
            <p:cNvSpPr/>
            <p:nvPr/>
          </p:nvSpPr>
          <p:spPr>
            <a:xfrm>
              <a:off x="3644350" y="658525"/>
              <a:ext cx="620925" cy="835950"/>
            </a:xfrm>
            <a:custGeom>
              <a:avLst/>
              <a:gdLst/>
              <a:ahLst/>
              <a:cxnLst/>
              <a:rect l="l" t="t" r="r" b="b"/>
              <a:pathLst>
                <a:path w="24837" h="33438" extrusionOk="0">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6" name="Google Shape;826;p46"/>
            <p:cNvSpPr/>
            <p:nvPr/>
          </p:nvSpPr>
          <p:spPr>
            <a:xfrm>
              <a:off x="3615825" y="2072575"/>
              <a:ext cx="833750" cy="351075"/>
            </a:xfrm>
            <a:custGeom>
              <a:avLst/>
              <a:gdLst/>
              <a:ahLst/>
              <a:cxnLst/>
              <a:rect l="l" t="t" r="r" b="b"/>
              <a:pathLst>
                <a:path w="33350" h="14043" extrusionOk="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7" name="Google Shape;827;p46"/>
            <p:cNvSpPr/>
            <p:nvPr/>
          </p:nvSpPr>
          <p:spPr>
            <a:xfrm>
              <a:off x="3615825" y="642075"/>
              <a:ext cx="642875" cy="845825"/>
            </a:xfrm>
            <a:custGeom>
              <a:avLst/>
              <a:gdLst/>
              <a:ahLst/>
              <a:cxnLst/>
              <a:rect l="l" t="t" r="r" b="b"/>
              <a:pathLst>
                <a:path w="25715" h="33833" extrusionOk="0">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8" name="Google Shape;828;p46"/>
            <p:cNvSpPr/>
            <p:nvPr/>
          </p:nvSpPr>
          <p:spPr>
            <a:xfrm>
              <a:off x="3589500" y="2073675"/>
              <a:ext cx="884200" cy="377400"/>
            </a:xfrm>
            <a:custGeom>
              <a:avLst/>
              <a:gdLst/>
              <a:ahLst/>
              <a:cxnLst/>
              <a:rect l="l" t="t" r="r" b="b"/>
              <a:pathLst>
                <a:path w="35368" h="15096" extrusionOk="0">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29" name="Google Shape;829;p46"/>
            <p:cNvSpPr/>
            <p:nvPr/>
          </p:nvSpPr>
          <p:spPr>
            <a:xfrm>
              <a:off x="3598275" y="630025"/>
              <a:ext cx="656025" cy="832650"/>
            </a:xfrm>
            <a:custGeom>
              <a:avLst/>
              <a:gdLst/>
              <a:ahLst/>
              <a:cxnLst/>
              <a:rect l="l" t="t" r="r" b="b"/>
              <a:pathLst>
                <a:path w="26241" h="33306" extrusionOk="0">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0" name="Google Shape;830;p46"/>
            <p:cNvSpPr/>
            <p:nvPr/>
          </p:nvSpPr>
          <p:spPr>
            <a:xfrm>
              <a:off x="3611425" y="1686425"/>
              <a:ext cx="2121650" cy="846925"/>
            </a:xfrm>
            <a:custGeom>
              <a:avLst/>
              <a:gdLst/>
              <a:ahLst/>
              <a:cxnLst/>
              <a:rect l="l" t="t" r="r" b="b"/>
              <a:pathLst>
                <a:path w="84866" h="33877" extrusionOk="0">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1" name="Google Shape;831;p46"/>
            <p:cNvSpPr/>
            <p:nvPr/>
          </p:nvSpPr>
          <p:spPr>
            <a:xfrm>
              <a:off x="3555475" y="722150"/>
              <a:ext cx="443225" cy="703225"/>
            </a:xfrm>
            <a:custGeom>
              <a:avLst/>
              <a:gdLst/>
              <a:ahLst/>
              <a:cxnLst/>
              <a:rect l="l" t="t" r="r" b="b"/>
              <a:pathLst>
                <a:path w="17729" h="28129" extrusionOk="0">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2" name="Google Shape;832;p46"/>
            <p:cNvSpPr/>
            <p:nvPr/>
          </p:nvSpPr>
          <p:spPr>
            <a:xfrm>
              <a:off x="3597175" y="1741275"/>
              <a:ext cx="2098600" cy="818400"/>
            </a:xfrm>
            <a:custGeom>
              <a:avLst/>
              <a:gdLst/>
              <a:ahLst/>
              <a:cxnLst/>
              <a:rect l="l" t="t" r="r" b="b"/>
              <a:pathLst>
                <a:path w="83944" h="32736" extrusionOk="0">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3" name="Google Shape;833;p46"/>
            <p:cNvSpPr/>
            <p:nvPr/>
          </p:nvSpPr>
          <p:spPr>
            <a:xfrm>
              <a:off x="3524775" y="759450"/>
              <a:ext cx="388350" cy="654950"/>
            </a:xfrm>
            <a:custGeom>
              <a:avLst/>
              <a:gdLst/>
              <a:ahLst/>
              <a:cxnLst/>
              <a:rect l="l" t="t" r="r" b="b"/>
              <a:pathLst>
                <a:path w="15534" h="26198" extrusionOk="0">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4" name="Google Shape;834;p46"/>
            <p:cNvSpPr/>
            <p:nvPr/>
          </p:nvSpPr>
          <p:spPr>
            <a:xfrm>
              <a:off x="3586200" y="1781875"/>
              <a:ext cx="2077775" cy="817300"/>
            </a:xfrm>
            <a:custGeom>
              <a:avLst/>
              <a:gdLst/>
              <a:ahLst/>
              <a:cxnLst/>
              <a:rect l="l" t="t" r="r" b="b"/>
              <a:pathLst>
                <a:path w="83111" h="32692" extrusionOk="0">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5" name="Google Shape;835;p46"/>
            <p:cNvSpPr/>
            <p:nvPr/>
          </p:nvSpPr>
          <p:spPr>
            <a:xfrm>
              <a:off x="3491850" y="750675"/>
              <a:ext cx="392750" cy="747100"/>
            </a:xfrm>
            <a:custGeom>
              <a:avLst/>
              <a:gdLst/>
              <a:ahLst/>
              <a:cxnLst/>
              <a:rect l="l" t="t" r="r" b="b"/>
              <a:pathLst>
                <a:path w="15710" h="29884" extrusionOk="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6" name="Google Shape;836;p46"/>
            <p:cNvSpPr/>
            <p:nvPr/>
          </p:nvSpPr>
          <p:spPr>
            <a:xfrm>
              <a:off x="3630075" y="1825750"/>
              <a:ext cx="1999875" cy="810725"/>
            </a:xfrm>
            <a:custGeom>
              <a:avLst/>
              <a:gdLst/>
              <a:ahLst/>
              <a:cxnLst/>
              <a:rect l="l" t="t" r="r" b="b"/>
              <a:pathLst>
                <a:path w="79995" h="32429" extrusionOk="0">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7" name="Google Shape;837;p46"/>
            <p:cNvSpPr/>
            <p:nvPr/>
          </p:nvSpPr>
          <p:spPr>
            <a:xfrm>
              <a:off x="3466625" y="829675"/>
              <a:ext cx="329125" cy="579250"/>
            </a:xfrm>
            <a:custGeom>
              <a:avLst/>
              <a:gdLst/>
              <a:ahLst/>
              <a:cxnLst/>
              <a:rect l="l" t="t" r="r" b="b"/>
              <a:pathLst>
                <a:path w="13165" h="23170" extrusionOk="0">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8" name="Google Shape;838;p46"/>
            <p:cNvSpPr/>
            <p:nvPr/>
          </p:nvSpPr>
          <p:spPr>
            <a:xfrm>
              <a:off x="3663000" y="692550"/>
              <a:ext cx="735000" cy="1528150"/>
            </a:xfrm>
            <a:custGeom>
              <a:avLst/>
              <a:gdLst/>
              <a:ahLst/>
              <a:cxnLst/>
              <a:rect l="l" t="t" r="r" b="b"/>
              <a:pathLst>
                <a:path w="29400" h="61126" extrusionOk="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39" name="Google Shape;839;p46"/>
            <p:cNvSpPr/>
            <p:nvPr/>
          </p:nvSpPr>
          <p:spPr>
            <a:xfrm>
              <a:off x="3625700" y="691450"/>
              <a:ext cx="766825" cy="1557775"/>
            </a:xfrm>
            <a:custGeom>
              <a:avLst/>
              <a:gdLst/>
              <a:ahLst/>
              <a:cxnLst/>
              <a:rect l="l" t="t" r="r" b="b"/>
              <a:pathLst>
                <a:path w="30673" h="62311" extrusionOk="0">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0" name="Google Shape;840;p46"/>
            <p:cNvSpPr/>
            <p:nvPr/>
          </p:nvSpPr>
          <p:spPr>
            <a:xfrm>
              <a:off x="3681625" y="1993600"/>
              <a:ext cx="702125" cy="310475"/>
            </a:xfrm>
            <a:custGeom>
              <a:avLst/>
              <a:gdLst/>
              <a:ahLst/>
              <a:cxnLst/>
              <a:rect l="l" t="t" r="r" b="b"/>
              <a:pathLst>
                <a:path w="28085" h="12419" extrusionOk="0">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1" name="Google Shape;841;p46"/>
            <p:cNvSpPr/>
            <p:nvPr/>
          </p:nvSpPr>
          <p:spPr>
            <a:xfrm>
              <a:off x="3646525" y="689250"/>
              <a:ext cx="639600" cy="988425"/>
            </a:xfrm>
            <a:custGeom>
              <a:avLst/>
              <a:gdLst/>
              <a:ahLst/>
              <a:cxnLst/>
              <a:rect l="l" t="t" r="r" b="b"/>
              <a:pathLst>
                <a:path w="25584" h="39537" extrusionOk="0">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2" name="Google Shape;842;p46"/>
            <p:cNvSpPr/>
            <p:nvPr/>
          </p:nvSpPr>
          <p:spPr>
            <a:xfrm>
              <a:off x="3650925" y="2049550"/>
              <a:ext cx="763550" cy="304975"/>
            </a:xfrm>
            <a:custGeom>
              <a:avLst/>
              <a:gdLst/>
              <a:ahLst/>
              <a:cxnLst/>
              <a:rect l="l" t="t" r="r" b="b"/>
              <a:pathLst>
                <a:path w="30542" h="12199" extrusionOk="0">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3" name="Google Shape;843;p46"/>
            <p:cNvSpPr/>
            <p:nvPr/>
          </p:nvSpPr>
          <p:spPr>
            <a:xfrm>
              <a:off x="3678350" y="670600"/>
              <a:ext cx="591300" cy="788775"/>
            </a:xfrm>
            <a:custGeom>
              <a:avLst/>
              <a:gdLst/>
              <a:ahLst/>
              <a:cxnLst/>
              <a:rect l="l" t="t" r="r" b="b"/>
              <a:pathLst>
                <a:path w="23652" h="31551" extrusionOk="0">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4" name="Google Shape;844;p46"/>
            <p:cNvSpPr/>
            <p:nvPr/>
          </p:nvSpPr>
          <p:spPr>
            <a:xfrm>
              <a:off x="4188450" y="866975"/>
              <a:ext cx="520025" cy="931375"/>
            </a:xfrm>
            <a:custGeom>
              <a:avLst/>
              <a:gdLst/>
              <a:ahLst/>
              <a:cxnLst/>
              <a:rect l="l" t="t" r="r" b="b"/>
              <a:pathLst>
                <a:path w="20801" h="37255" extrusionOk="0">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5" name="Google Shape;845;p46"/>
            <p:cNvSpPr/>
            <p:nvPr/>
          </p:nvSpPr>
          <p:spPr>
            <a:xfrm>
              <a:off x="4063400" y="858200"/>
              <a:ext cx="670300" cy="974150"/>
            </a:xfrm>
            <a:custGeom>
              <a:avLst/>
              <a:gdLst/>
              <a:ahLst/>
              <a:cxnLst/>
              <a:rect l="l" t="t" r="r" b="b"/>
              <a:pathLst>
                <a:path w="26812" h="38966" extrusionOk="0">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6" name="Google Shape;846;p46"/>
            <p:cNvSpPr/>
            <p:nvPr/>
          </p:nvSpPr>
          <p:spPr>
            <a:xfrm>
              <a:off x="4019525" y="841725"/>
              <a:ext cx="410300" cy="1012575"/>
            </a:xfrm>
            <a:custGeom>
              <a:avLst/>
              <a:gdLst/>
              <a:ahLst/>
              <a:cxnLst/>
              <a:rect l="l" t="t" r="r" b="b"/>
              <a:pathLst>
                <a:path w="16412" h="40503" extrusionOk="0">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7" name="Google Shape;847;p46"/>
            <p:cNvSpPr/>
            <p:nvPr/>
          </p:nvSpPr>
          <p:spPr>
            <a:xfrm>
              <a:off x="3981125" y="801150"/>
              <a:ext cx="444300" cy="1074000"/>
            </a:xfrm>
            <a:custGeom>
              <a:avLst/>
              <a:gdLst/>
              <a:ahLst/>
              <a:cxnLst/>
              <a:rect l="l" t="t" r="r" b="b"/>
              <a:pathLst>
                <a:path w="17772" h="42960" extrusionOk="0">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8" name="Google Shape;848;p46"/>
            <p:cNvSpPr/>
            <p:nvPr/>
          </p:nvSpPr>
          <p:spPr>
            <a:xfrm>
              <a:off x="3930650" y="715575"/>
              <a:ext cx="492600" cy="1197950"/>
            </a:xfrm>
            <a:custGeom>
              <a:avLst/>
              <a:gdLst/>
              <a:ahLst/>
              <a:cxnLst/>
              <a:rect l="l" t="t" r="r" b="b"/>
              <a:pathLst>
                <a:path w="19704" h="47918" extrusionOk="0">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49" name="Google Shape;849;p46"/>
            <p:cNvSpPr/>
            <p:nvPr/>
          </p:nvSpPr>
          <p:spPr>
            <a:xfrm>
              <a:off x="3904325" y="661825"/>
              <a:ext cx="515625" cy="1271450"/>
            </a:xfrm>
            <a:custGeom>
              <a:avLst/>
              <a:gdLst/>
              <a:ahLst/>
              <a:cxnLst/>
              <a:rect l="l" t="t" r="r" b="b"/>
              <a:pathLst>
                <a:path w="20625" h="50858" extrusionOk="0">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0" name="Google Shape;850;p46"/>
            <p:cNvSpPr/>
            <p:nvPr/>
          </p:nvSpPr>
          <p:spPr>
            <a:xfrm>
              <a:off x="3881300" y="681575"/>
              <a:ext cx="525475" cy="1276950"/>
            </a:xfrm>
            <a:custGeom>
              <a:avLst/>
              <a:gdLst/>
              <a:ahLst/>
              <a:cxnLst/>
              <a:rect l="l" t="t" r="r" b="b"/>
              <a:pathLst>
                <a:path w="21019" h="51078" extrusionOk="0">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1" name="Google Shape;851;p46"/>
            <p:cNvSpPr/>
            <p:nvPr/>
          </p:nvSpPr>
          <p:spPr>
            <a:xfrm>
              <a:off x="3850575" y="669500"/>
              <a:ext cx="549625" cy="1310950"/>
            </a:xfrm>
            <a:custGeom>
              <a:avLst/>
              <a:gdLst/>
              <a:ahLst/>
              <a:cxnLst/>
              <a:rect l="l" t="t" r="r" b="b"/>
              <a:pathLst>
                <a:path w="21985" h="52438" extrusionOk="0">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2" name="Google Shape;852;p46"/>
            <p:cNvSpPr/>
            <p:nvPr/>
          </p:nvSpPr>
          <p:spPr>
            <a:xfrm>
              <a:off x="3590575" y="1937650"/>
              <a:ext cx="1971375" cy="750375"/>
            </a:xfrm>
            <a:custGeom>
              <a:avLst/>
              <a:gdLst/>
              <a:ahLst/>
              <a:cxnLst/>
              <a:rect l="l" t="t" r="r" b="b"/>
              <a:pathLst>
                <a:path w="78855" h="30015" extrusionOk="0">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3" name="Google Shape;853;p46"/>
            <p:cNvSpPr/>
            <p:nvPr/>
          </p:nvSpPr>
          <p:spPr>
            <a:xfrm>
              <a:off x="3469925" y="764950"/>
              <a:ext cx="299500" cy="582525"/>
            </a:xfrm>
            <a:custGeom>
              <a:avLst/>
              <a:gdLst/>
              <a:ahLst/>
              <a:cxnLst/>
              <a:rect l="l" t="t" r="r" b="b"/>
              <a:pathLst>
                <a:path w="11980" h="23301" extrusionOk="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4" name="Google Shape;854;p46"/>
            <p:cNvSpPr/>
            <p:nvPr/>
          </p:nvSpPr>
          <p:spPr>
            <a:xfrm>
              <a:off x="3619100" y="2026500"/>
              <a:ext cx="1900050" cy="686750"/>
            </a:xfrm>
            <a:custGeom>
              <a:avLst/>
              <a:gdLst/>
              <a:ahLst/>
              <a:cxnLst/>
              <a:rect l="l" t="t" r="r" b="b"/>
              <a:pathLst>
                <a:path w="76002" h="27470" extrusionOk="0">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5" name="Google Shape;855;p46"/>
            <p:cNvSpPr/>
            <p:nvPr/>
          </p:nvSpPr>
          <p:spPr>
            <a:xfrm>
              <a:off x="3437000" y="785800"/>
              <a:ext cx="287450" cy="611050"/>
            </a:xfrm>
            <a:custGeom>
              <a:avLst/>
              <a:gdLst/>
              <a:ahLst/>
              <a:cxnLst/>
              <a:rect l="l" t="t" r="r" b="b"/>
              <a:pathLst>
                <a:path w="11498" h="24442" extrusionOk="0">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6" name="Google Shape;856;p46"/>
            <p:cNvSpPr/>
            <p:nvPr/>
          </p:nvSpPr>
          <p:spPr>
            <a:xfrm>
              <a:off x="3586200" y="2096725"/>
              <a:ext cx="1884700" cy="640675"/>
            </a:xfrm>
            <a:custGeom>
              <a:avLst/>
              <a:gdLst/>
              <a:ahLst/>
              <a:cxnLst/>
              <a:rect l="l" t="t" r="r" b="b"/>
              <a:pathLst>
                <a:path w="75388" h="25627" extrusionOk="0">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7" name="Google Shape;857;p46"/>
            <p:cNvSpPr/>
            <p:nvPr/>
          </p:nvSpPr>
          <p:spPr>
            <a:xfrm>
              <a:off x="3416150" y="761650"/>
              <a:ext cx="289650" cy="645075"/>
            </a:xfrm>
            <a:custGeom>
              <a:avLst/>
              <a:gdLst/>
              <a:ahLst/>
              <a:cxnLst/>
              <a:rect l="l" t="t" r="r" b="b"/>
              <a:pathLst>
                <a:path w="11586" h="25803" extrusionOk="0">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8" name="Google Shape;858;p46"/>
            <p:cNvSpPr/>
            <p:nvPr/>
          </p:nvSpPr>
          <p:spPr>
            <a:xfrm>
              <a:off x="3602650" y="2266750"/>
              <a:ext cx="1732200" cy="549625"/>
            </a:xfrm>
            <a:custGeom>
              <a:avLst/>
              <a:gdLst/>
              <a:ahLst/>
              <a:cxnLst/>
              <a:rect l="l" t="t" r="r" b="b"/>
              <a:pathLst>
                <a:path w="69288" h="21985" extrusionOk="0">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59" name="Google Shape;859;p46"/>
            <p:cNvSpPr/>
            <p:nvPr/>
          </p:nvSpPr>
          <p:spPr>
            <a:xfrm>
              <a:off x="3338275" y="741900"/>
              <a:ext cx="284150" cy="635200"/>
            </a:xfrm>
            <a:custGeom>
              <a:avLst/>
              <a:gdLst/>
              <a:ahLst/>
              <a:cxnLst/>
              <a:rect l="l" t="t" r="r" b="b"/>
              <a:pathLst>
                <a:path w="11366" h="25408" extrusionOk="0">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0" name="Google Shape;860;p46"/>
            <p:cNvSpPr/>
            <p:nvPr/>
          </p:nvSpPr>
          <p:spPr>
            <a:xfrm>
              <a:off x="3628975" y="2341350"/>
              <a:ext cx="1621425" cy="496975"/>
            </a:xfrm>
            <a:custGeom>
              <a:avLst/>
              <a:gdLst/>
              <a:ahLst/>
              <a:cxnLst/>
              <a:rect l="l" t="t" r="r" b="b"/>
              <a:pathLst>
                <a:path w="64857" h="19879" extrusionOk="0">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1" name="Google Shape;861;p46"/>
            <p:cNvSpPr/>
            <p:nvPr/>
          </p:nvSpPr>
          <p:spPr>
            <a:xfrm>
              <a:off x="3316325" y="744100"/>
              <a:ext cx="277575" cy="640675"/>
            </a:xfrm>
            <a:custGeom>
              <a:avLst/>
              <a:gdLst/>
              <a:ahLst/>
              <a:cxnLst/>
              <a:rect l="l" t="t" r="r" b="b"/>
              <a:pathLst>
                <a:path w="11103" h="25627" extrusionOk="0">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2" name="Google Shape;862;p46"/>
            <p:cNvSpPr/>
            <p:nvPr/>
          </p:nvSpPr>
          <p:spPr>
            <a:xfrm>
              <a:off x="3616925" y="2404975"/>
              <a:ext cx="1567650" cy="455275"/>
            </a:xfrm>
            <a:custGeom>
              <a:avLst/>
              <a:gdLst/>
              <a:ahLst/>
              <a:cxnLst/>
              <a:rect l="l" t="t" r="r" b="b"/>
              <a:pathLst>
                <a:path w="62706" h="18211" extrusionOk="0">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3" name="Google Shape;863;p46"/>
            <p:cNvSpPr/>
            <p:nvPr/>
          </p:nvSpPr>
          <p:spPr>
            <a:xfrm>
              <a:off x="3272450" y="748500"/>
              <a:ext cx="287450" cy="706500"/>
            </a:xfrm>
            <a:custGeom>
              <a:avLst/>
              <a:gdLst/>
              <a:ahLst/>
              <a:cxnLst/>
              <a:rect l="l" t="t" r="r" b="b"/>
              <a:pathLst>
                <a:path w="11498" h="28260" extrusionOk="0">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4" name="Google Shape;864;p46"/>
            <p:cNvSpPr/>
            <p:nvPr/>
          </p:nvSpPr>
          <p:spPr>
            <a:xfrm>
              <a:off x="4211500" y="2486150"/>
              <a:ext cx="884200" cy="333525"/>
            </a:xfrm>
            <a:custGeom>
              <a:avLst/>
              <a:gdLst/>
              <a:ahLst/>
              <a:cxnLst/>
              <a:rect l="l" t="t" r="r" b="b"/>
              <a:pathLst>
                <a:path w="35368" h="13341" extrusionOk="0">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5" name="Google Shape;865;p46"/>
            <p:cNvSpPr/>
            <p:nvPr/>
          </p:nvSpPr>
          <p:spPr>
            <a:xfrm>
              <a:off x="3623500" y="2804275"/>
              <a:ext cx="496975" cy="77925"/>
            </a:xfrm>
            <a:custGeom>
              <a:avLst/>
              <a:gdLst/>
              <a:ahLst/>
              <a:cxnLst/>
              <a:rect l="l" t="t" r="r" b="b"/>
              <a:pathLst>
                <a:path w="19879" h="3117" extrusionOk="0">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6" name="Google Shape;866;p46"/>
            <p:cNvSpPr/>
            <p:nvPr/>
          </p:nvSpPr>
          <p:spPr>
            <a:xfrm>
              <a:off x="3251600" y="756175"/>
              <a:ext cx="275375" cy="692225"/>
            </a:xfrm>
            <a:custGeom>
              <a:avLst/>
              <a:gdLst/>
              <a:ahLst/>
              <a:cxnLst/>
              <a:rect l="l" t="t" r="r" b="b"/>
              <a:pathLst>
                <a:path w="11015" h="27689" extrusionOk="0">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7" name="Google Shape;867;p46"/>
            <p:cNvSpPr/>
            <p:nvPr/>
          </p:nvSpPr>
          <p:spPr>
            <a:xfrm>
              <a:off x="3658600" y="1953000"/>
              <a:ext cx="737225" cy="323650"/>
            </a:xfrm>
            <a:custGeom>
              <a:avLst/>
              <a:gdLst/>
              <a:ahLst/>
              <a:cxnLst/>
              <a:rect l="l" t="t" r="r" b="b"/>
              <a:pathLst>
                <a:path w="29489" h="12946" extrusionOk="0">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8" name="Google Shape;868;p46"/>
            <p:cNvSpPr/>
            <p:nvPr/>
          </p:nvSpPr>
          <p:spPr>
            <a:xfrm>
              <a:off x="3550000" y="2139500"/>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69" name="Google Shape;869;p46"/>
            <p:cNvSpPr/>
            <p:nvPr/>
          </p:nvSpPr>
          <p:spPr>
            <a:xfrm>
              <a:off x="3550000" y="2139500"/>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0" name="Google Shape;870;p46"/>
            <p:cNvSpPr/>
            <p:nvPr/>
          </p:nvSpPr>
          <p:spPr>
            <a:xfrm>
              <a:off x="3643250" y="872450"/>
              <a:ext cx="522200" cy="829375"/>
            </a:xfrm>
            <a:custGeom>
              <a:avLst/>
              <a:gdLst/>
              <a:ahLst/>
              <a:cxnLst/>
              <a:rect l="l" t="t" r="r" b="b"/>
              <a:pathLst>
                <a:path w="20888" h="33175" extrusionOk="0">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1" name="Google Shape;871;p46"/>
            <p:cNvSpPr/>
            <p:nvPr/>
          </p:nvSpPr>
          <p:spPr>
            <a:xfrm>
              <a:off x="3612525" y="2141700"/>
              <a:ext cx="1811200" cy="630800"/>
            </a:xfrm>
            <a:custGeom>
              <a:avLst/>
              <a:gdLst/>
              <a:ahLst/>
              <a:cxnLst/>
              <a:rect l="l" t="t" r="r" b="b"/>
              <a:pathLst>
                <a:path w="72448" h="25232" extrusionOk="0">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2" name="Google Shape;872;p46"/>
            <p:cNvSpPr/>
            <p:nvPr/>
          </p:nvSpPr>
          <p:spPr>
            <a:xfrm>
              <a:off x="3387650" y="738625"/>
              <a:ext cx="299500" cy="660425"/>
            </a:xfrm>
            <a:custGeom>
              <a:avLst/>
              <a:gdLst/>
              <a:ahLst/>
              <a:cxnLst/>
              <a:rect l="l" t="t" r="r" b="b"/>
              <a:pathLst>
                <a:path w="11980" h="26417" extrusionOk="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3" name="Google Shape;873;p46"/>
            <p:cNvSpPr/>
            <p:nvPr/>
          </p:nvSpPr>
          <p:spPr>
            <a:xfrm>
              <a:off x="4327775" y="2656175"/>
              <a:ext cx="230400" cy="66950"/>
            </a:xfrm>
            <a:custGeom>
              <a:avLst/>
              <a:gdLst/>
              <a:ahLst/>
              <a:cxnLst/>
              <a:rect l="l" t="t" r="r" b="b"/>
              <a:pathLst>
                <a:path w="9216" h="2678" extrusionOk="0">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4" name="Google Shape;874;p46"/>
            <p:cNvSpPr/>
            <p:nvPr/>
          </p:nvSpPr>
          <p:spPr>
            <a:xfrm>
              <a:off x="3893350" y="2910700"/>
              <a:ext cx="171175" cy="15375"/>
            </a:xfrm>
            <a:custGeom>
              <a:avLst/>
              <a:gdLst/>
              <a:ahLst/>
              <a:cxnLst/>
              <a:rect l="l" t="t" r="r" b="b"/>
              <a:pathLst>
                <a:path w="6847" h="615" extrusionOk="0">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5" name="Google Shape;875;p46"/>
            <p:cNvSpPr/>
            <p:nvPr/>
          </p:nvSpPr>
          <p:spPr>
            <a:xfrm>
              <a:off x="3224175" y="777000"/>
              <a:ext cx="230400" cy="580350"/>
            </a:xfrm>
            <a:custGeom>
              <a:avLst/>
              <a:gdLst/>
              <a:ahLst/>
              <a:cxnLst/>
              <a:rect l="l" t="t" r="r" b="b"/>
              <a:pathLst>
                <a:path w="9216" h="23214" extrusionOk="0">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6" name="Google Shape;876;p46"/>
            <p:cNvSpPr/>
            <p:nvPr/>
          </p:nvSpPr>
          <p:spPr>
            <a:xfrm>
              <a:off x="4358500" y="2701175"/>
              <a:ext cx="82300" cy="30725"/>
            </a:xfrm>
            <a:custGeom>
              <a:avLst/>
              <a:gdLst/>
              <a:ahLst/>
              <a:cxnLst/>
              <a:rect l="l" t="t" r="r" b="b"/>
              <a:pathLst>
                <a:path w="3292" h="1229" extrusionOk="0">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7" name="Google Shape;877;p46"/>
            <p:cNvSpPr/>
            <p:nvPr/>
          </p:nvSpPr>
          <p:spPr>
            <a:xfrm>
              <a:off x="3816575" y="2913975"/>
              <a:ext cx="229300" cy="34050"/>
            </a:xfrm>
            <a:custGeom>
              <a:avLst/>
              <a:gdLst/>
              <a:ahLst/>
              <a:cxnLst/>
              <a:rect l="l" t="t" r="r" b="b"/>
              <a:pathLst>
                <a:path w="9172" h="1362" extrusionOk="0">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8" name="Google Shape;878;p46"/>
            <p:cNvSpPr/>
            <p:nvPr/>
          </p:nvSpPr>
          <p:spPr>
            <a:xfrm>
              <a:off x="3192375" y="766050"/>
              <a:ext cx="239175" cy="620925"/>
            </a:xfrm>
            <a:custGeom>
              <a:avLst/>
              <a:gdLst/>
              <a:ahLst/>
              <a:cxnLst/>
              <a:rect l="l" t="t" r="r" b="b"/>
              <a:pathLst>
                <a:path w="9567" h="24837" extrusionOk="0">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79" name="Google Shape;879;p46"/>
            <p:cNvSpPr/>
            <p:nvPr/>
          </p:nvSpPr>
          <p:spPr>
            <a:xfrm>
              <a:off x="3859350" y="2946900"/>
              <a:ext cx="105350" cy="24150"/>
            </a:xfrm>
            <a:custGeom>
              <a:avLst/>
              <a:gdLst/>
              <a:ahLst/>
              <a:cxnLst/>
              <a:rect l="l" t="t" r="r" b="b"/>
              <a:pathLst>
                <a:path w="4214" h="966" extrusionOk="0">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0" name="Google Shape;880;p46"/>
            <p:cNvSpPr/>
            <p:nvPr/>
          </p:nvSpPr>
          <p:spPr>
            <a:xfrm>
              <a:off x="3161650" y="766050"/>
              <a:ext cx="238075" cy="613250"/>
            </a:xfrm>
            <a:custGeom>
              <a:avLst/>
              <a:gdLst/>
              <a:ahLst/>
              <a:cxnLst/>
              <a:rect l="l" t="t" r="r" b="b"/>
              <a:pathLst>
                <a:path w="9523" h="24530" extrusionOk="0">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1" name="Google Shape;881;p46"/>
            <p:cNvSpPr/>
            <p:nvPr/>
          </p:nvSpPr>
          <p:spPr>
            <a:xfrm>
              <a:off x="4527425" y="1110500"/>
              <a:ext cx="63650" cy="151425"/>
            </a:xfrm>
            <a:custGeom>
              <a:avLst/>
              <a:gdLst/>
              <a:ahLst/>
              <a:cxnLst/>
              <a:rect l="l" t="t" r="r" b="b"/>
              <a:pathLst>
                <a:path w="2546" h="6057" extrusionOk="0">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2" name="Google Shape;882;p46"/>
            <p:cNvSpPr/>
            <p:nvPr/>
          </p:nvSpPr>
          <p:spPr>
            <a:xfrm>
              <a:off x="4484650" y="1084175"/>
              <a:ext cx="129475" cy="362025"/>
            </a:xfrm>
            <a:custGeom>
              <a:avLst/>
              <a:gdLst/>
              <a:ahLst/>
              <a:cxnLst/>
              <a:rect l="l" t="t" r="r" b="b"/>
              <a:pathLst>
                <a:path w="5179" h="14481" extrusionOk="0">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3" name="Google Shape;883;p46"/>
            <p:cNvSpPr/>
            <p:nvPr/>
          </p:nvSpPr>
          <p:spPr>
            <a:xfrm>
              <a:off x="4367275" y="1051275"/>
              <a:ext cx="268800" cy="559500"/>
            </a:xfrm>
            <a:custGeom>
              <a:avLst/>
              <a:gdLst/>
              <a:ahLst/>
              <a:cxnLst/>
              <a:rect l="l" t="t" r="r" b="b"/>
              <a:pathLst>
                <a:path w="10752" h="22380" extrusionOk="0">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4" name="Google Shape;884;p46"/>
            <p:cNvSpPr/>
            <p:nvPr/>
          </p:nvSpPr>
          <p:spPr>
            <a:xfrm>
              <a:off x="4316800" y="908650"/>
              <a:ext cx="344500" cy="822775"/>
            </a:xfrm>
            <a:custGeom>
              <a:avLst/>
              <a:gdLst/>
              <a:ahLst/>
              <a:cxnLst/>
              <a:rect l="l" t="t" r="r" b="b"/>
              <a:pathLst>
                <a:path w="13780" h="32911" extrusionOk="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5" name="Google Shape;885;p46"/>
            <p:cNvSpPr/>
            <p:nvPr/>
          </p:nvSpPr>
          <p:spPr>
            <a:xfrm>
              <a:off x="4111675" y="1612925"/>
              <a:ext cx="55975" cy="64750"/>
            </a:xfrm>
            <a:custGeom>
              <a:avLst/>
              <a:gdLst/>
              <a:ahLst/>
              <a:cxnLst/>
              <a:rect l="l" t="t" r="r" b="b"/>
              <a:pathLst>
                <a:path w="2239" h="2590" extrusionOk="0">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6" name="Google Shape;886;p46"/>
            <p:cNvSpPr/>
            <p:nvPr/>
          </p:nvSpPr>
          <p:spPr>
            <a:xfrm>
              <a:off x="2076700" y="1162050"/>
              <a:ext cx="490400" cy="941275"/>
            </a:xfrm>
            <a:custGeom>
              <a:avLst/>
              <a:gdLst/>
              <a:ahLst/>
              <a:cxnLst/>
              <a:rect l="l" t="t" r="r" b="b"/>
              <a:pathLst>
                <a:path w="19616" h="37651" extrusionOk="0">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7" name="Google Shape;887;p46"/>
            <p:cNvSpPr/>
            <p:nvPr/>
          </p:nvSpPr>
          <p:spPr>
            <a:xfrm>
              <a:off x="1913250" y="1401200"/>
              <a:ext cx="382875" cy="744900"/>
            </a:xfrm>
            <a:custGeom>
              <a:avLst/>
              <a:gdLst/>
              <a:ahLst/>
              <a:cxnLst/>
              <a:rect l="l" t="t" r="r" b="b"/>
              <a:pathLst>
                <a:path w="15315" h="29796" extrusionOk="0">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8" name="Google Shape;888;p46"/>
            <p:cNvSpPr/>
            <p:nvPr/>
          </p:nvSpPr>
          <p:spPr>
            <a:xfrm>
              <a:off x="1927525" y="1297000"/>
              <a:ext cx="446500" cy="875425"/>
            </a:xfrm>
            <a:custGeom>
              <a:avLst/>
              <a:gdLst/>
              <a:ahLst/>
              <a:cxnLst/>
              <a:rect l="l" t="t" r="r" b="b"/>
              <a:pathLst>
                <a:path w="17860" h="35017" extrusionOk="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89" name="Google Shape;889;p46"/>
            <p:cNvSpPr/>
            <p:nvPr/>
          </p:nvSpPr>
          <p:spPr>
            <a:xfrm>
              <a:off x="1977975" y="1250925"/>
              <a:ext cx="449800" cy="917125"/>
            </a:xfrm>
            <a:custGeom>
              <a:avLst/>
              <a:gdLst/>
              <a:ahLst/>
              <a:cxnLst/>
              <a:rect l="l" t="t" r="r" b="b"/>
              <a:pathLst>
                <a:path w="17992" h="36685" extrusionOk="0">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0" name="Google Shape;890;p46"/>
            <p:cNvSpPr/>
            <p:nvPr/>
          </p:nvSpPr>
          <p:spPr>
            <a:xfrm>
              <a:off x="2010875" y="1153275"/>
              <a:ext cx="468450" cy="980750"/>
            </a:xfrm>
            <a:custGeom>
              <a:avLst/>
              <a:gdLst/>
              <a:ahLst/>
              <a:cxnLst/>
              <a:rect l="l" t="t" r="r" b="b"/>
              <a:pathLst>
                <a:path w="18738" h="39230" extrusionOk="0">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1" name="Google Shape;891;p46"/>
            <p:cNvSpPr/>
            <p:nvPr/>
          </p:nvSpPr>
          <p:spPr>
            <a:xfrm>
              <a:off x="1860600" y="1609650"/>
              <a:ext cx="307175" cy="510125"/>
            </a:xfrm>
            <a:custGeom>
              <a:avLst/>
              <a:gdLst/>
              <a:ahLst/>
              <a:cxnLst/>
              <a:rect l="l" t="t" r="r" b="b"/>
              <a:pathLst>
                <a:path w="12287" h="20405" extrusionOk="0">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2" name="Google Shape;892;p46"/>
            <p:cNvSpPr/>
            <p:nvPr/>
          </p:nvSpPr>
          <p:spPr>
            <a:xfrm>
              <a:off x="3805600" y="1948625"/>
              <a:ext cx="105350" cy="186500"/>
            </a:xfrm>
            <a:custGeom>
              <a:avLst/>
              <a:gdLst/>
              <a:ahLst/>
              <a:cxnLst/>
              <a:rect l="l" t="t" r="r" b="b"/>
              <a:pathLst>
                <a:path w="4214" h="7460" extrusionOk="0">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3" name="Google Shape;893;p46"/>
            <p:cNvSpPr/>
            <p:nvPr/>
          </p:nvSpPr>
          <p:spPr>
            <a:xfrm>
              <a:off x="3788050" y="1933250"/>
              <a:ext cx="133850" cy="229300"/>
            </a:xfrm>
            <a:custGeom>
              <a:avLst/>
              <a:gdLst/>
              <a:ahLst/>
              <a:cxnLst/>
              <a:rect l="l" t="t" r="r" b="b"/>
              <a:pathLst>
                <a:path w="5354" h="9172" extrusionOk="0">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4" name="Google Shape;894;p46"/>
            <p:cNvSpPr/>
            <p:nvPr/>
          </p:nvSpPr>
          <p:spPr>
            <a:xfrm>
              <a:off x="3671775" y="2997350"/>
              <a:ext cx="187600" cy="399350"/>
            </a:xfrm>
            <a:custGeom>
              <a:avLst/>
              <a:gdLst/>
              <a:ahLst/>
              <a:cxnLst/>
              <a:rect l="l" t="t" r="r" b="b"/>
              <a:pathLst>
                <a:path w="7504" h="15974" extrusionOk="0">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5" name="Google Shape;895;p46"/>
            <p:cNvSpPr/>
            <p:nvPr/>
          </p:nvSpPr>
          <p:spPr>
            <a:xfrm>
              <a:off x="3577425" y="2967725"/>
              <a:ext cx="311575" cy="471750"/>
            </a:xfrm>
            <a:custGeom>
              <a:avLst/>
              <a:gdLst/>
              <a:ahLst/>
              <a:cxnLst/>
              <a:rect l="l" t="t" r="r" b="b"/>
              <a:pathLst>
                <a:path w="12463" h="18870" extrusionOk="0">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6" name="Google Shape;896;p46"/>
            <p:cNvSpPr/>
            <p:nvPr/>
          </p:nvSpPr>
          <p:spPr>
            <a:xfrm>
              <a:off x="3642150" y="2927150"/>
              <a:ext cx="329125" cy="352150"/>
            </a:xfrm>
            <a:custGeom>
              <a:avLst/>
              <a:gdLst/>
              <a:ahLst/>
              <a:cxnLst/>
              <a:rect l="l" t="t" r="r" b="b"/>
              <a:pathLst>
                <a:path w="13165" h="14086" extrusionOk="0">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7" name="Google Shape;897;p46"/>
            <p:cNvSpPr/>
            <p:nvPr/>
          </p:nvSpPr>
          <p:spPr>
            <a:xfrm>
              <a:off x="3625700" y="2886550"/>
              <a:ext cx="275375" cy="360950"/>
            </a:xfrm>
            <a:custGeom>
              <a:avLst/>
              <a:gdLst/>
              <a:ahLst/>
              <a:cxnLst/>
              <a:rect l="l" t="t" r="r" b="b"/>
              <a:pathLst>
                <a:path w="11015" h="14438" extrusionOk="0">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8" name="Google Shape;898;p46"/>
            <p:cNvSpPr/>
            <p:nvPr/>
          </p:nvSpPr>
          <p:spPr>
            <a:xfrm>
              <a:off x="3703575" y="3053300"/>
              <a:ext cx="118500" cy="174450"/>
            </a:xfrm>
            <a:custGeom>
              <a:avLst/>
              <a:gdLst/>
              <a:ahLst/>
              <a:cxnLst/>
              <a:rect l="l" t="t" r="r" b="b"/>
              <a:pathLst>
                <a:path w="4740" h="6978" extrusionOk="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899" name="Google Shape;899;p46"/>
            <p:cNvSpPr/>
            <p:nvPr/>
          </p:nvSpPr>
          <p:spPr>
            <a:xfrm>
              <a:off x="3689325" y="3025875"/>
              <a:ext cx="149200" cy="218325"/>
            </a:xfrm>
            <a:custGeom>
              <a:avLst/>
              <a:gdLst/>
              <a:ahLst/>
              <a:cxnLst/>
              <a:rect l="l" t="t" r="r" b="b"/>
              <a:pathLst>
                <a:path w="5968" h="8733" extrusionOk="0">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0" name="Google Shape;900;p46"/>
            <p:cNvSpPr/>
            <p:nvPr/>
          </p:nvSpPr>
          <p:spPr>
            <a:xfrm>
              <a:off x="3745275" y="2955675"/>
              <a:ext cx="168950" cy="217225"/>
            </a:xfrm>
            <a:custGeom>
              <a:avLst/>
              <a:gdLst/>
              <a:ahLst/>
              <a:cxnLst/>
              <a:rect l="l" t="t" r="r" b="b"/>
              <a:pathLst>
                <a:path w="6758" h="8689" extrusionOk="0">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1" name="Google Shape;901;p46"/>
            <p:cNvSpPr/>
            <p:nvPr/>
          </p:nvSpPr>
          <p:spPr>
            <a:xfrm>
              <a:off x="3838500" y="2980900"/>
              <a:ext cx="96575" cy="170050"/>
            </a:xfrm>
            <a:custGeom>
              <a:avLst/>
              <a:gdLst/>
              <a:ahLst/>
              <a:cxnLst/>
              <a:rect l="l" t="t" r="r" b="b"/>
              <a:pathLst>
                <a:path w="3863" h="6802" extrusionOk="0">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2" name="Google Shape;902;p46"/>
            <p:cNvSpPr/>
            <p:nvPr/>
          </p:nvSpPr>
          <p:spPr>
            <a:xfrm>
              <a:off x="6159800" y="3992350"/>
              <a:ext cx="10975" cy="43900"/>
            </a:xfrm>
            <a:custGeom>
              <a:avLst/>
              <a:gdLst/>
              <a:ahLst/>
              <a:cxnLst/>
              <a:rect l="l" t="t" r="r" b="b"/>
              <a:pathLst>
                <a:path w="439" h="1756" extrusionOk="0">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3" name="Google Shape;903;p46"/>
            <p:cNvSpPr/>
            <p:nvPr/>
          </p:nvSpPr>
          <p:spPr>
            <a:xfrm>
              <a:off x="6108225" y="4190900"/>
              <a:ext cx="28550" cy="37325"/>
            </a:xfrm>
            <a:custGeom>
              <a:avLst/>
              <a:gdLst/>
              <a:ahLst/>
              <a:cxnLst/>
              <a:rect l="l" t="t" r="r" b="b"/>
              <a:pathLst>
                <a:path w="1142" h="1493" extrusionOk="0">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4" name="Google Shape;904;p46"/>
            <p:cNvSpPr/>
            <p:nvPr/>
          </p:nvSpPr>
          <p:spPr>
            <a:xfrm>
              <a:off x="6367125" y="4108625"/>
              <a:ext cx="36225" cy="30750"/>
            </a:xfrm>
            <a:custGeom>
              <a:avLst/>
              <a:gdLst/>
              <a:ahLst/>
              <a:cxnLst/>
              <a:rect l="l" t="t" r="r" b="b"/>
              <a:pathLst>
                <a:path w="1449" h="1230" extrusionOk="0">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5" name="Google Shape;905;p46"/>
            <p:cNvSpPr/>
            <p:nvPr/>
          </p:nvSpPr>
          <p:spPr>
            <a:xfrm>
              <a:off x="5861400" y="5099225"/>
              <a:ext cx="47200" cy="13175"/>
            </a:xfrm>
            <a:custGeom>
              <a:avLst/>
              <a:gdLst/>
              <a:ahLst/>
              <a:cxnLst/>
              <a:rect l="l" t="t" r="r" b="b"/>
              <a:pathLst>
                <a:path w="1888" h="527" extrusionOk="0">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6" name="Google Shape;906;p46"/>
            <p:cNvSpPr/>
            <p:nvPr/>
          </p:nvSpPr>
          <p:spPr>
            <a:xfrm>
              <a:off x="5808750" y="4503550"/>
              <a:ext cx="879825" cy="324725"/>
            </a:xfrm>
            <a:custGeom>
              <a:avLst/>
              <a:gdLst/>
              <a:ahLst/>
              <a:cxnLst/>
              <a:rect l="l" t="t" r="r" b="b"/>
              <a:pathLst>
                <a:path w="35193" h="12989" extrusionOk="0">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7" name="Google Shape;907;p46"/>
            <p:cNvSpPr/>
            <p:nvPr/>
          </p:nvSpPr>
          <p:spPr>
            <a:xfrm>
              <a:off x="5804350" y="4473925"/>
              <a:ext cx="934675" cy="337900"/>
            </a:xfrm>
            <a:custGeom>
              <a:avLst/>
              <a:gdLst/>
              <a:ahLst/>
              <a:cxnLst/>
              <a:rect l="l" t="t" r="r" b="b"/>
              <a:pathLst>
                <a:path w="37387" h="13516" extrusionOk="0">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8" name="Google Shape;908;p46"/>
            <p:cNvSpPr/>
            <p:nvPr/>
          </p:nvSpPr>
          <p:spPr>
            <a:xfrm>
              <a:off x="5821900" y="4427850"/>
              <a:ext cx="1314250" cy="359850"/>
            </a:xfrm>
            <a:custGeom>
              <a:avLst/>
              <a:gdLst/>
              <a:ahLst/>
              <a:cxnLst/>
              <a:rect l="l" t="t" r="r" b="b"/>
              <a:pathLst>
                <a:path w="52570" h="14394" extrusionOk="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09" name="Google Shape;909;p46"/>
            <p:cNvSpPr/>
            <p:nvPr/>
          </p:nvSpPr>
          <p:spPr>
            <a:xfrm>
              <a:off x="5828500" y="4381775"/>
              <a:ext cx="1328500" cy="379600"/>
            </a:xfrm>
            <a:custGeom>
              <a:avLst/>
              <a:gdLst/>
              <a:ahLst/>
              <a:cxnLst/>
              <a:rect l="l" t="t" r="r" b="b"/>
              <a:pathLst>
                <a:path w="53140" h="15184" extrusionOk="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0" name="Google Shape;910;p46"/>
            <p:cNvSpPr/>
            <p:nvPr/>
          </p:nvSpPr>
          <p:spPr>
            <a:xfrm>
              <a:off x="5680400" y="4855700"/>
              <a:ext cx="42800" cy="15375"/>
            </a:xfrm>
            <a:custGeom>
              <a:avLst/>
              <a:gdLst/>
              <a:ahLst/>
              <a:cxnLst/>
              <a:rect l="l" t="t" r="r" b="b"/>
              <a:pathLst>
                <a:path w="1712" h="615" extrusionOk="0">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1" name="Google Shape;911;p46"/>
            <p:cNvSpPr/>
            <p:nvPr/>
          </p:nvSpPr>
          <p:spPr>
            <a:xfrm>
              <a:off x="5660650" y="4828275"/>
              <a:ext cx="138250" cy="42800"/>
            </a:xfrm>
            <a:custGeom>
              <a:avLst/>
              <a:gdLst/>
              <a:ahLst/>
              <a:cxnLst/>
              <a:rect l="l" t="t" r="r" b="b"/>
              <a:pathLst>
                <a:path w="5530" h="1712" extrusionOk="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2" name="Google Shape;912;p46"/>
            <p:cNvSpPr/>
            <p:nvPr/>
          </p:nvSpPr>
          <p:spPr>
            <a:xfrm>
              <a:off x="5656250" y="4808525"/>
              <a:ext cx="208475" cy="60350"/>
            </a:xfrm>
            <a:custGeom>
              <a:avLst/>
              <a:gdLst/>
              <a:ahLst/>
              <a:cxnLst/>
              <a:rect l="l" t="t" r="r" b="b"/>
              <a:pathLst>
                <a:path w="8339" h="2414" extrusionOk="0">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3" name="Google Shape;913;p46"/>
            <p:cNvSpPr/>
            <p:nvPr/>
          </p:nvSpPr>
          <p:spPr>
            <a:xfrm>
              <a:off x="5636525" y="4793150"/>
              <a:ext cx="269875" cy="65850"/>
            </a:xfrm>
            <a:custGeom>
              <a:avLst/>
              <a:gdLst/>
              <a:ahLst/>
              <a:cxnLst/>
              <a:rect l="l" t="t" r="r" b="b"/>
              <a:pathLst>
                <a:path w="10795" h="2634" extrusionOk="0">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4" name="Google Shape;914;p46"/>
            <p:cNvSpPr/>
            <p:nvPr/>
          </p:nvSpPr>
          <p:spPr>
            <a:xfrm>
              <a:off x="5527900" y="5054250"/>
              <a:ext cx="528800" cy="40600"/>
            </a:xfrm>
            <a:custGeom>
              <a:avLst/>
              <a:gdLst/>
              <a:ahLst/>
              <a:cxnLst/>
              <a:rect l="l" t="t" r="r" b="b"/>
              <a:pathLst>
                <a:path w="21152" h="1624" extrusionOk="0">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5" name="Google Shape;915;p46"/>
            <p:cNvSpPr/>
            <p:nvPr/>
          </p:nvSpPr>
          <p:spPr>
            <a:xfrm>
              <a:off x="5946975" y="5033400"/>
              <a:ext cx="121775" cy="18675"/>
            </a:xfrm>
            <a:custGeom>
              <a:avLst/>
              <a:gdLst/>
              <a:ahLst/>
              <a:cxnLst/>
              <a:rect l="l" t="t" r="r" b="b"/>
              <a:pathLst>
                <a:path w="4871" h="747" extrusionOk="0">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6" name="Google Shape;916;p46"/>
            <p:cNvSpPr/>
            <p:nvPr/>
          </p:nvSpPr>
          <p:spPr>
            <a:xfrm>
              <a:off x="5962325" y="5012550"/>
              <a:ext cx="120700" cy="18675"/>
            </a:xfrm>
            <a:custGeom>
              <a:avLst/>
              <a:gdLst/>
              <a:ahLst/>
              <a:cxnLst/>
              <a:rect l="l" t="t" r="r" b="b"/>
              <a:pathLst>
                <a:path w="4828" h="747" extrusionOk="0">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7" name="Google Shape;917;p46"/>
            <p:cNvSpPr/>
            <p:nvPr/>
          </p:nvSpPr>
          <p:spPr>
            <a:xfrm>
              <a:off x="5977675" y="4991725"/>
              <a:ext cx="117425" cy="17575"/>
            </a:xfrm>
            <a:custGeom>
              <a:avLst/>
              <a:gdLst/>
              <a:ahLst/>
              <a:cxnLst/>
              <a:rect l="l" t="t" r="r" b="b"/>
              <a:pathLst>
                <a:path w="4697" h="703" extrusionOk="0">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8" name="Google Shape;918;p46"/>
            <p:cNvSpPr/>
            <p:nvPr/>
          </p:nvSpPr>
          <p:spPr>
            <a:xfrm>
              <a:off x="6019375" y="4955525"/>
              <a:ext cx="16475" cy="9900"/>
            </a:xfrm>
            <a:custGeom>
              <a:avLst/>
              <a:gdLst/>
              <a:ahLst/>
              <a:cxnLst/>
              <a:rect l="l" t="t" r="r" b="b"/>
              <a:pathLst>
                <a:path w="659" h="396" extrusionOk="0">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19" name="Google Shape;919;p46"/>
            <p:cNvSpPr/>
            <p:nvPr/>
          </p:nvSpPr>
          <p:spPr>
            <a:xfrm>
              <a:off x="6024850" y="4934675"/>
              <a:ext cx="25275" cy="13175"/>
            </a:xfrm>
            <a:custGeom>
              <a:avLst/>
              <a:gdLst/>
              <a:ahLst/>
              <a:cxnLst/>
              <a:rect l="l" t="t" r="r" b="b"/>
              <a:pathLst>
                <a:path w="1011" h="527" extrusionOk="0">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0" name="Google Shape;920;p46"/>
            <p:cNvSpPr/>
            <p:nvPr/>
          </p:nvSpPr>
          <p:spPr>
            <a:xfrm>
              <a:off x="6041325" y="4908350"/>
              <a:ext cx="165650" cy="19775"/>
            </a:xfrm>
            <a:custGeom>
              <a:avLst/>
              <a:gdLst/>
              <a:ahLst/>
              <a:cxnLst/>
              <a:rect l="l" t="t" r="r" b="b"/>
              <a:pathLst>
                <a:path w="6626" h="791" extrusionOk="0">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1" name="Google Shape;921;p46"/>
            <p:cNvSpPr/>
            <p:nvPr/>
          </p:nvSpPr>
          <p:spPr>
            <a:xfrm>
              <a:off x="6046800" y="4887500"/>
              <a:ext cx="165675" cy="23075"/>
            </a:xfrm>
            <a:custGeom>
              <a:avLst/>
              <a:gdLst/>
              <a:ahLst/>
              <a:cxnLst/>
              <a:rect l="l" t="t" r="r" b="b"/>
              <a:pathLst>
                <a:path w="6627" h="923" extrusionOk="0">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2" name="Google Shape;922;p46"/>
            <p:cNvSpPr/>
            <p:nvPr/>
          </p:nvSpPr>
          <p:spPr>
            <a:xfrm>
              <a:off x="6097250" y="4844725"/>
              <a:ext cx="125100" cy="18675"/>
            </a:xfrm>
            <a:custGeom>
              <a:avLst/>
              <a:gdLst/>
              <a:ahLst/>
              <a:cxnLst/>
              <a:rect l="l" t="t" r="r" b="b"/>
              <a:pathLst>
                <a:path w="5004" h="747" extrusionOk="0">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3" name="Google Shape;923;p46"/>
            <p:cNvSpPr/>
            <p:nvPr/>
          </p:nvSpPr>
          <p:spPr>
            <a:xfrm>
              <a:off x="6107125" y="4824975"/>
              <a:ext cx="120700" cy="20875"/>
            </a:xfrm>
            <a:custGeom>
              <a:avLst/>
              <a:gdLst/>
              <a:ahLst/>
              <a:cxnLst/>
              <a:rect l="l" t="t" r="r" b="b"/>
              <a:pathLst>
                <a:path w="4828" h="835" extrusionOk="0">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4" name="Google Shape;924;p46"/>
            <p:cNvSpPr/>
            <p:nvPr/>
          </p:nvSpPr>
          <p:spPr>
            <a:xfrm>
              <a:off x="6100550" y="4800825"/>
              <a:ext cx="161275" cy="30750"/>
            </a:xfrm>
            <a:custGeom>
              <a:avLst/>
              <a:gdLst/>
              <a:ahLst/>
              <a:cxnLst/>
              <a:rect l="l" t="t" r="r" b="b"/>
              <a:pathLst>
                <a:path w="6451" h="1230" extrusionOk="0">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5" name="Google Shape;925;p46"/>
            <p:cNvSpPr/>
            <p:nvPr/>
          </p:nvSpPr>
          <p:spPr>
            <a:xfrm>
              <a:off x="6098350" y="4774500"/>
              <a:ext cx="190900" cy="29650"/>
            </a:xfrm>
            <a:custGeom>
              <a:avLst/>
              <a:gdLst/>
              <a:ahLst/>
              <a:cxnLst/>
              <a:rect l="l" t="t" r="r" b="b"/>
              <a:pathLst>
                <a:path w="7636" h="1186" extrusionOk="0">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6" name="Google Shape;926;p46"/>
            <p:cNvSpPr/>
            <p:nvPr/>
          </p:nvSpPr>
          <p:spPr>
            <a:xfrm>
              <a:off x="6109325" y="4682350"/>
              <a:ext cx="523300" cy="91075"/>
            </a:xfrm>
            <a:custGeom>
              <a:avLst/>
              <a:gdLst/>
              <a:ahLst/>
              <a:cxnLst/>
              <a:rect l="l" t="t" r="r" b="b"/>
              <a:pathLst>
                <a:path w="20932" h="3643" extrusionOk="0">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7" name="Google Shape;927;p46"/>
            <p:cNvSpPr/>
            <p:nvPr/>
          </p:nvSpPr>
          <p:spPr>
            <a:xfrm>
              <a:off x="6085200" y="4649450"/>
              <a:ext cx="537550" cy="125075"/>
            </a:xfrm>
            <a:custGeom>
              <a:avLst/>
              <a:gdLst/>
              <a:ahLst/>
              <a:cxnLst/>
              <a:rect l="l" t="t" r="r" b="b"/>
              <a:pathLst>
                <a:path w="21502" h="5003" extrusionOk="0">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8" name="Google Shape;928;p46"/>
            <p:cNvSpPr/>
            <p:nvPr/>
          </p:nvSpPr>
          <p:spPr>
            <a:xfrm>
              <a:off x="6057775" y="4612150"/>
              <a:ext cx="585825" cy="165675"/>
            </a:xfrm>
            <a:custGeom>
              <a:avLst/>
              <a:gdLst/>
              <a:ahLst/>
              <a:cxnLst/>
              <a:rect l="l" t="t" r="r" b="b"/>
              <a:pathLst>
                <a:path w="23433" h="6627" extrusionOk="0">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29" name="Google Shape;929;p46"/>
            <p:cNvSpPr/>
            <p:nvPr/>
          </p:nvSpPr>
          <p:spPr>
            <a:xfrm>
              <a:off x="6038025" y="4574850"/>
              <a:ext cx="634100" cy="202975"/>
            </a:xfrm>
            <a:custGeom>
              <a:avLst/>
              <a:gdLst/>
              <a:ahLst/>
              <a:cxnLst/>
              <a:rect l="l" t="t" r="r" b="b"/>
              <a:pathLst>
                <a:path w="25364" h="8119" extrusionOk="0">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0" name="Google Shape;930;p46"/>
            <p:cNvSpPr/>
            <p:nvPr/>
          </p:nvSpPr>
          <p:spPr>
            <a:xfrm>
              <a:off x="5408325" y="4697725"/>
              <a:ext cx="1298900" cy="349975"/>
            </a:xfrm>
            <a:custGeom>
              <a:avLst/>
              <a:gdLst/>
              <a:ahLst/>
              <a:cxnLst/>
              <a:rect l="l" t="t" r="r" b="b"/>
              <a:pathLst>
                <a:path w="51956" h="13999" extrusionOk="0">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1" name="Google Shape;931;p46"/>
            <p:cNvSpPr/>
            <p:nvPr/>
          </p:nvSpPr>
          <p:spPr>
            <a:xfrm>
              <a:off x="5018900" y="3079625"/>
              <a:ext cx="854600" cy="1977925"/>
            </a:xfrm>
            <a:custGeom>
              <a:avLst/>
              <a:gdLst/>
              <a:ahLst/>
              <a:cxnLst/>
              <a:rect l="l" t="t" r="r" b="b"/>
              <a:pathLst>
                <a:path w="34184" h="79117" extrusionOk="0">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2" name="Google Shape;932;p46"/>
            <p:cNvSpPr/>
            <p:nvPr/>
          </p:nvSpPr>
          <p:spPr>
            <a:xfrm>
              <a:off x="5485125" y="4868850"/>
              <a:ext cx="646175" cy="158000"/>
            </a:xfrm>
            <a:custGeom>
              <a:avLst/>
              <a:gdLst/>
              <a:ahLst/>
              <a:cxnLst/>
              <a:rect l="l" t="t" r="r" b="b"/>
              <a:pathLst>
                <a:path w="25847" h="6320" extrusionOk="0">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3" name="Google Shape;933;p46"/>
            <p:cNvSpPr/>
            <p:nvPr/>
          </p:nvSpPr>
          <p:spPr>
            <a:xfrm>
              <a:off x="4868600" y="2894225"/>
              <a:ext cx="799750" cy="2106300"/>
            </a:xfrm>
            <a:custGeom>
              <a:avLst/>
              <a:gdLst/>
              <a:ahLst/>
              <a:cxnLst/>
              <a:rect l="l" t="t" r="r" b="b"/>
              <a:pathLst>
                <a:path w="31990" h="84252" extrusionOk="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4" name="Google Shape;934;p46"/>
            <p:cNvSpPr/>
            <p:nvPr/>
          </p:nvSpPr>
          <p:spPr>
            <a:xfrm>
              <a:off x="5491700" y="4970875"/>
              <a:ext cx="615450" cy="109725"/>
            </a:xfrm>
            <a:custGeom>
              <a:avLst/>
              <a:gdLst/>
              <a:ahLst/>
              <a:cxnLst/>
              <a:rect l="l" t="t" r="r" b="b"/>
              <a:pathLst>
                <a:path w="24618" h="4389" extrusionOk="0">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5" name="Google Shape;935;p46"/>
            <p:cNvSpPr/>
            <p:nvPr/>
          </p:nvSpPr>
          <p:spPr>
            <a:xfrm>
              <a:off x="4734775" y="3421900"/>
              <a:ext cx="152500" cy="1580800"/>
            </a:xfrm>
            <a:custGeom>
              <a:avLst/>
              <a:gdLst/>
              <a:ahLst/>
              <a:cxnLst/>
              <a:rect l="l" t="t" r="r" b="b"/>
              <a:pathLst>
                <a:path w="6100" h="63232" extrusionOk="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6" name="Google Shape;936;p46"/>
            <p:cNvSpPr/>
            <p:nvPr/>
          </p:nvSpPr>
          <p:spPr>
            <a:xfrm>
              <a:off x="5672725" y="5078375"/>
              <a:ext cx="263300" cy="31850"/>
            </a:xfrm>
            <a:custGeom>
              <a:avLst/>
              <a:gdLst/>
              <a:ahLst/>
              <a:cxnLst/>
              <a:rect l="l" t="t" r="r" b="b"/>
              <a:pathLst>
                <a:path w="10532" h="1274" extrusionOk="0">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7" name="Google Shape;937;p46"/>
            <p:cNvSpPr/>
            <p:nvPr/>
          </p:nvSpPr>
          <p:spPr>
            <a:xfrm>
              <a:off x="4600925" y="3731250"/>
              <a:ext cx="119600" cy="1265975"/>
            </a:xfrm>
            <a:custGeom>
              <a:avLst/>
              <a:gdLst/>
              <a:ahLst/>
              <a:cxnLst/>
              <a:rect l="l" t="t" r="r" b="b"/>
              <a:pathLst>
                <a:path w="4784" h="50639" extrusionOk="0">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8" name="Google Shape;938;p46"/>
            <p:cNvSpPr/>
            <p:nvPr/>
          </p:nvSpPr>
          <p:spPr>
            <a:xfrm>
              <a:off x="4181875" y="2871200"/>
              <a:ext cx="454200" cy="2112850"/>
            </a:xfrm>
            <a:custGeom>
              <a:avLst/>
              <a:gdLst/>
              <a:ahLst/>
              <a:cxnLst/>
              <a:rect l="l" t="t" r="r" b="b"/>
              <a:pathLst>
                <a:path w="18168" h="84514" extrusionOk="0">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39" name="Google Shape;939;p46"/>
            <p:cNvSpPr/>
            <p:nvPr/>
          </p:nvSpPr>
          <p:spPr>
            <a:xfrm>
              <a:off x="4065600" y="2698975"/>
              <a:ext cx="527675" cy="2220375"/>
            </a:xfrm>
            <a:custGeom>
              <a:avLst/>
              <a:gdLst/>
              <a:ahLst/>
              <a:cxnLst/>
              <a:rect l="l" t="t" r="r" b="b"/>
              <a:pathLst>
                <a:path w="21107" h="88815" extrusionOk="0">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0" name="Google Shape;940;p46"/>
            <p:cNvSpPr/>
            <p:nvPr/>
          </p:nvSpPr>
          <p:spPr>
            <a:xfrm>
              <a:off x="3837425" y="3370350"/>
              <a:ext cx="377375" cy="1344950"/>
            </a:xfrm>
            <a:custGeom>
              <a:avLst/>
              <a:gdLst/>
              <a:ahLst/>
              <a:cxnLst/>
              <a:rect l="l" t="t" r="r" b="b"/>
              <a:pathLst>
                <a:path w="15095" h="53798" extrusionOk="0">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1" name="Google Shape;941;p46"/>
            <p:cNvSpPr/>
            <p:nvPr/>
          </p:nvSpPr>
          <p:spPr>
            <a:xfrm>
              <a:off x="3607050" y="3450425"/>
              <a:ext cx="547425" cy="1221000"/>
            </a:xfrm>
            <a:custGeom>
              <a:avLst/>
              <a:gdLst/>
              <a:ahLst/>
              <a:cxnLst/>
              <a:rect l="l" t="t" r="r" b="b"/>
              <a:pathLst>
                <a:path w="21897" h="48840" extrusionOk="0">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2" name="Google Shape;942;p46"/>
            <p:cNvSpPr/>
            <p:nvPr/>
          </p:nvSpPr>
          <p:spPr>
            <a:xfrm>
              <a:off x="3672850" y="3530500"/>
              <a:ext cx="435550" cy="1108000"/>
            </a:xfrm>
            <a:custGeom>
              <a:avLst/>
              <a:gdLst/>
              <a:ahLst/>
              <a:cxnLst/>
              <a:rect l="l" t="t" r="r" b="b"/>
              <a:pathLst>
                <a:path w="17422" h="44320" extrusionOk="0">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3" name="Google Shape;943;p46"/>
            <p:cNvSpPr/>
            <p:nvPr/>
          </p:nvSpPr>
          <p:spPr>
            <a:xfrm>
              <a:off x="6276075" y="3554625"/>
              <a:ext cx="204075" cy="110825"/>
            </a:xfrm>
            <a:custGeom>
              <a:avLst/>
              <a:gdLst/>
              <a:ahLst/>
              <a:cxnLst/>
              <a:rect l="l" t="t" r="r" b="b"/>
              <a:pathLst>
                <a:path w="8163" h="4433" extrusionOk="0">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4" name="Google Shape;944;p46"/>
            <p:cNvSpPr/>
            <p:nvPr/>
          </p:nvSpPr>
          <p:spPr>
            <a:xfrm>
              <a:off x="6730225" y="3940775"/>
              <a:ext cx="561700" cy="625325"/>
            </a:xfrm>
            <a:custGeom>
              <a:avLst/>
              <a:gdLst/>
              <a:ahLst/>
              <a:cxnLst/>
              <a:rect l="l" t="t" r="r" b="b"/>
              <a:pathLst>
                <a:path w="22468" h="25013" extrusionOk="0">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5" name="Google Shape;945;p46"/>
            <p:cNvSpPr/>
            <p:nvPr/>
          </p:nvSpPr>
          <p:spPr>
            <a:xfrm>
              <a:off x="6209150" y="3492100"/>
              <a:ext cx="307200" cy="221625"/>
            </a:xfrm>
            <a:custGeom>
              <a:avLst/>
              <a:gdLst/>
              <a:ahLst/>
              <a:cxnLst/>
              <a:rect l="l" t="t" r="r" b="b"/>
              <a:pathLst>
                <a:path w="12288" h="8865" extrusionOk="0">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6" name="Google Shape;946;p46"/>
            <p:cNvSpPr/>
            <p:nvPr/>
          </p:nvSpPr>
          <p:spPr>
            <a:xfrm>
              <a:off x="6661125" y="3867275"/>
              <a:ext cx="603375" cy="716375"/>
            </a:xfrm>
            <a:custGeom>
              <a:avLst/>
              <a:gdLst/>
              <a:ahLst/>
              <a:cxnLst/>
              <a:rect l="l" t="t" r="r" b="b"/>
              <a:pathLst>
                <a:path w="24135" h="28655" extrusionOk="0">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7" name="Google Shape;947;p46"/>
            <p:cNvSpPr/>
            <p:nvPr/>
          </p:nvSpPr>
          <p:spPr>
            <a:xfrm>
              <a:off x="6088475" y="3432875"/>
              <a:ext cx="1147500" cy="1171625"/>
            </a:xfrm>
            <a:custGeom>
              <a:avLst/>
              <a:gdLst/>
              <a:ahLst/>
              <a:cxnLst/>
              <a:rect l="l" t="t" r="r" b="b"/>
              <a:pathLst>
                <a:path w="45900" h="46865" extrusionOk="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8" name="Google Shape;948;p46"/>
            <p:cNvSpPr/>
            <p:nvPr/>
          </p:nvSpPr>
          <p:spPr>
            <a:xfrm>
              <a:off x="5247075" y="3384600"/>
              <a:ext cx="1963675" cy="1351550"/>
            </a:xfrm>
            <a:custGeom>
              <a:avLst/>
              <a:gdLst/>
              <a:ahLst/>
              <a:cxnLst/>
              <a:rect l="l" t="t" r="r" b="b"/>
              <a:pathLst>
                <a:path w="78547" h="54062" extrusionOk="0">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49" name="Google Shape;949;p46"/>
            <p:cNvSpPr/>
            <p:nvPr/>
          </p:nvSpPr>
          <p:spPr>
            <a:xfrm>
              <a:off x="5232825" y="3337425"/>
              <a:ext cx="2084350" cy="1428325"/>
            </a:xfrm>
            <a:custGeom>
              <a:avLst/>
              <a:gdLst/>
              <a:ahLst/>
              <a:cxnLst/>
              <a:rect l="l" t="t" r="r" b="b"/>
              <a:pathLst>
                <a:path w="83374" h="57133" extrusionOk="0">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0" name="Google Shape;950;p46"/>
            <p:cNvSpPr/>
            <p:nvPr/>
          </p:nvSpPr>
          <p:spPr>
            <a:xfrm>
              <a:off x="5156025" y="3211275"/>
              <a:ext cx="2045950" cy="1731100"/>
            </a:xfrm>
            <a:custGeom>
              <a:avLst/>
              <a:gdLst/>
              <a:ahLst/>
              <a:cxnLst/>
              <a:rect l="l" t="t" r="r" b="b"/>
              <a:pathLst>
                <a:path w="81838" h="69244" extrusionOk="0">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1" name="Google Shape;951;p46"/>
            <p:cNvSpPr/>
            <p:nvPr/>
          </p:nvSpPr>
          <p:spPr>
            <a:xfrm>
              <a:off x="5473050" y="4092175"/>
              <a:ext cx="560600" cy="444300"/>
            </a:xfrm>
            <a:custGeom>
              <a:avLst/>
              <a:gdLst/>
              <a:ahLst/>
              <a:cxnLst/>
              <a:rect l="l" t="t" r="r" b="b"/>
              <a:pathLst>
                <a:path w="22424" h="17772" extrusionOk="0">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2" name="Google Shape;952;p46"/>
            <p:cNvSpPr/>
            <p:nvPr/>
          </p:nvSpPr>
          <p:spPr>
            <a:xfrm>
              <a:off x="5446725" y="4038425"/>
              <a:ext cx="650550" cy="557300"/>
            </a:xfrm>
            <a:custGeom>
              <a:avLst/>
              <a:gdLst/>
              <a:ahLst/>
              <a:cxnLst/>
              <a:rect l="l" t="t" r="r" b="b"/>
              <a:pathLst>
                <a:path w="26022" h="22292" extrusionOk="0">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3" name="Google Shape;953;p46"/>
            <p:cNvSpPr/>
            <p:nvPr/>
          </p:nvSpPr>
          <p:spPr>
            <a:xfrm>
              <a:off x="5262425" y="3874975"/>
              <a:ext cx="889700" cy="781075"/>
            </a:xfrm>
            <a:custGeom>
              <a:avLst/>
              <a:gdLst/>
              <a:ahLst/>
              <a:cxnLst/>
              <a:rect l="l" t="t" r="r" b="b"/>
              <a:pathLst>
                <a:path w="35588" h="31243" extrusionOk="0">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4" name="Google Shape;954;p46"/>
            <p:cNvSpPr/>
            <p:nvPr/>
          </p:nvSpPr>
          <p:spPr>
            <a:xfrm>
              <a:off x="6038025" y="3987950"/>
              <a:ext cx="388375" cy="286350"/>
            </a:xfrm>
            <a:custGeom>
              <a:avLst/>
              <a:gdLst/>
              <a:ahLst/>
              <a:cxnLst/>
              <a:rect l="l" t="t" r="r" b="b"/>
              <a:pathLst>
                <a:path w="15535" h="11454" extrusionOk="0">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5" name="Google Shape;955;p46"/>
            <p:cNvSpPr/>
            <p:nvPr/>
          </p:nvSpPr>
          <p:spPr>
            <a:xfrm>
              <a:off x="6096175" y="1773100"/>
              <a:ext cx="942350" cy="1522675"/>
            </a:xfrm>
            <a:custGeom>
              <a:avLst/>
              <a:gdLst/>
              <a:ahLst/>
              <a:cxnLst/>
              <a:rect l="l" t="t" r="r" b="b"/>
              <a:pathLst>
                <a:path w="37694" h="60907" extrusionOk="0">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6" name="Google Shape;956;p46"/>
            <p:cNvSpPr/>
            <p:nvPr/>
          </p:nvSpPr>
          <p:spPr>
            <a:xfrm>
              <a:off x="6123600" y="1816975"/>
              <a:ext cx="957700" cy="1504025"/>
            </a:xfrm>
            <a:custGeom>
              <a:avLst/>
              <a:gdLst/>
              <a:ahLst/>
              <a:cxnLst/>
              <a:rect l="l" t="t" r="r" b="b"/>
              <a:pathLst>
                <a:path w="38308" h="60161" extrusionOk="0">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7" name="Google Shape;957;p46"/>
            <p:cNvSpPr/>
            <p:nvPr/>
          </p:nvSpPr>
          <p:spPr>
            <a:xfrm>
              <a:off x="6392350" y="3454800"/>
              <a:ext cx="767950" cy="217250"/>
            </a:xfrm>
            <a:custGeom>
              <a:avLst/>
              <a:gdLst/>
              <a:ahLst/>
              <a:cxnLst/>
              <a:rect l="l" t="t" r="r" b="b"/>
              <a:pathLst>
                <a:path w="30718" h="8690" extrusionOk="0">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8" name="Google Shape;958;p46"/>
            <p:cNvSpPr/>
            <p:nvPr/>
          </p:nvSpPr>
          <p:spPr>
            <a:xfrm>
              <a:off x="6322150" y="3238700"/>
              <a:ext cx="868850" cy="265500"/>
            </a:xfrm>
            <a:custGeom>
              <a:avLst/>
              <a:gdLst/>
              <a:ahLst/>
              <a:cxnLst/>
              <a:rect l="l" t="t" r="r" b="b"/>
              <a:pathLst>
                <a:path w="34754" h="10620" extrusionOk="0">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59" name="Google Shape;959;p46"/>
            <p:cNvSpPr/>
            <p:nvPr/>
          </p:nvSpPr>
          <p:spPr>
            <a:xfrm>
              <a:off x="6256325" y="3037950"/>
              <a:ext cx="923700" cy="403725"/>
            </a:xfrm>
            <a:custGeom>
              <a:avLst/>
              <a:gdLst/>
              <a:ahLst/>
              <a:cxnLst/>
              <a:rect l="l" t="t" r="r" b="b"/>
              <a:pathLst>
                <a:path w="36948" h="16149" extrusionOk="0">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0" name="Google Shape;960;p46"/>
            <p:cNvSpPr/>
            <p:nvPr/>
          </p:nvSpPr>
          <p:spPr>
            <a:xfrm>
              <a:off x="6203675" y="2736275"/>
              <a:ext cx="931375" cy="657125"/>
            </a:xfrm>
            <a:custGeom>
              <a:avLst/>
              <a:gdLst/>
              <a:ahLst/>
              <a:cxnLst/>
              <a:rect l="l" t="t" r="r" b="b"/>
              <a:pathLst>
                <a:path w="37255" h="26285" extrusionOk="0">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1" name="Google Shape;961;p46"/>
            <p:cNvSpPr/>
            <p:nvPr/>
          </p:nvSpPr>
          <p:spPr>
            <a:xfrm>
              <a:off x="6895875" y="1781875"/>
              <a:ext cx="345600" cy="2234625"/>
            </a:xfrm>
            <a:custGeom>
              <a:avLst/>
              <a:gdLst/>
              <a:ahLst/>
              <a:cxnLst/>
              <a:rect l="l" t="t" r="r" b="b"/>
              <a:pathLst>
                <a:path w="13824" h="89385" extrusionOk="0">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2" name="Google Shape;962;p46"/>
            <p:cNvSpPr/>
            <p:nvPr/>
          </p:nvSpPr>
          <p:spPr>
            <a:xfrm>
              <a:off x="6471350" y="3612775"/>
              <a:ext cx="385075" cy="336800"/>
            </a:xfrm>
            <a:custGeom>
              <a:avLst/>
              <a:gdLst/>
              <a:ahLst/>
              <a:cxnLst/>
              <a:rect l="l" t="t" r="r" b="b"/>
              <a:pathLst>
                <a:path w="15403" h="13472" extrusionOk="0">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3" name="Google Shape;963;p46"/>
            <p:cNvSpPr/>
            <p:nvPr/>
          </p:nvSpPr>
          <p:spPr>
            <a:xfrm>
              <a:off x="6507550" y="3657750"/>
              <a:ext cx="242450" cy="218325"/>
            </a:xfrm>
            <a:custGeom>
              <a:avLst/>
              <a:gdLst/>
              <a:ahLst/>
              <a:cxnLst/>
              <a:rect l="l" t="t" r="r" b="b"/>
              <a:pathLst>
                <a:path w="9698" h="8733" extrusionOk="0">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4" name="Google Shape;964;p46"/>
            <p:cNvSpPr/>
            <p:nvPr/>
          </p:nvSpPr>
          <p:spPr>
            <a:xfrm>
              <a:off x="6151025" y="1762125"/>
              <a:ext cx="1018050" cy="1584100"/>
            </a:xfrm>
            <a:custGeom>
              <a:avLst/>
              <a:gdLst/>
              <a:ahLst/>
              <a:cxnLst/>
              <a:rect l="l" t="t" r="r" b="b"/>
              <a:pathLst>
                <a:path w="40722" h="63364" extrusionOk="0">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5" name="Google Shape;965;p46"/>
            <p:cNvSpPr/>
            <p:nvPr/>
          </p:nvSpPr>
          <p:spPr>
            <a:xfrm>
              <a:off x="6010600" y="1752250"/>
              <a:ext cx="930300" cy="1467825"/>
            </a:xfrm>
            <a:custGeom>
              <a:avLst/>
              <a:gdLst/>
              <a:ahLst/>
              <a:cxnLst/>
              <a:rect l="l" t="t" r="r" b="b"/>
              <a:pathLst>
                <a:path w="37212" h="58713" extrusionOk="0">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6" name="Google Shape;966;p46"/>
            <p:cNvSpPr/>
            <p:nvPr/>
          </p:nvSpPr>
          <p:spPr>
            <a:xfrm>
              <a:off x="5864700" y="1744575"/>
              <a:ext cx="948925" cy="1343850"/>
            </a:xfrm>
            <a:custGeom>
              <a:avLst/>
              <a:gdLst/>
              <a:ahLst/>
              <a:cxnLst/>
              <a:rect l="l" t="t" r="r" b="b"/>
              <a:pathLst>
                <a:path w="37957" h="53754" extrusionOk="0">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7" name="Google Shape;967;p46"/>
            <p:cNvSpPr/>
            <p:nvPr/>
          </p:nvSpPr>
          <p:spPr>
            <a:xfrm>
              <a:off x="5659550" y="1808200"/>
              <a:ext cx="1010375" cy="1094850"/>
            </a:xfrm>
            <a:custGeom>
              <a:avLst/>
              <a:gdLst/>
              <a:ahLst/>
              <a:cxnLst/>
              <a:rect l="l" t="t" r="r" b="b"/>
              <a:pathLst>
                <a:path w="40415" h="43794" extrusionOk="0">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8" name="Google Shape;968;p46"/>
            <p:cNvSpPr/>
            <p:nvPr/>
          </p:nvSpPr>
          <p:spPr>
            <a:xfrm>
              <a:off x="5521325" y="1824650"/>
              <a:ext cx="982950" cy="954425"/>
            </a:xfrm>
            <a:custGeom>
              <a:avLst/>
              <a:gdLst/>
              <a:ahLst/>
              <a:cxnLst/>
              <a:rect l="l" t="t" r="r" b="b"/>
              <a:pathLst>
                <a:path w="39318" h="38177" extrusionOk="0">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69" name="Google Shape;969;p46"/>
            <p:cNvSpPr/>
            <p:nvPr/>
          </p:nvSpPr>
          <p:spPr>
            <a:xfrm>
              <a:off x="5398475" y="1973850"/>
              <a:ext cx="866650" cy="695525"/>
            </a:xfrm>
            <a:custGeom>
              <a:avLst/>
              <a:gdLst/>
              <a:ahLst/>
              <a:cxnLst/>
              <a:rect l="l" t="t" r="r" b="b"/>
              <a:pathLst>
                <a:path w="34666" h="27821" extrusionOk="0">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0" name="Google Shape;970;p46"/>
            <p:cNvSpPr/>
            <p:nvPr/>
          </p:nvSpPr>
          <p:spPr>
            <a:xfrm>
              <a:off x="5275600" y="2483950"/>
              <a:ext cx="133850" cy="74625"/>
            </a:xfrm>
            <a:custGeom>
              <a:avLst/>
              <a:gdLst/>
              <a:ahLst/>
              <a:cxnLst/>
              <a:rect l="l" t="t" r="r" b="b"/>
              <a:pathLst>
                <a:path w="5354" h="2985" extrusionOk="0">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1" name="Google Shape;971;p46"/>
            <p:cNvSpPr/>
            <p:nvPr/>
          </p:nvSpPr>
          <p:spPr>
            <a:xfrm>
              <a:off x="6505350" y="3574375"/>
              <a:ext cx="121800" cy="43900"/>
            </a:xfrm>
            <a:custGeom>
              <a:avLst/>
              <a:gdLst/>
              <a:ahLst/>
              <a:cxnLst/>
              <a:rect l="l" t="t" r="r" b="b"/>
              <a:pathLst>
                <a:path w="4872" h="1756" extrusionOk="0">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2" name="Google Shape;972;p46"/>
            <p:cNvSpPr/>
            <p:nvPr/>
          </p:nvSpPr>
          <p:spPr>
            <a:xfrm>
              <a:off x="4039275" y="2169125"/>
              <a:ext cx="3006925" cy="2565925"/>
            </a:xfrm>
            <a:custGeom>
              <a:avLst/>
              <a:gdLst/>
              <a:ahLst/>
              <a:cxnLst/>
              <a:rect l="l" t="t" r="r" b="b"/>
              <a:pathLst>
                <a:path w="120277" h="102637" extrusionOk="0">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3" name="Google Shape;973;p46"/>
            <p:cNvSpPr/>
            <p:nvPr/>
          </p:nvSpPr>
          <p:spPr>
            <a:xfrm>
              <a:off x="4836800" y="3535975"/>
              <a:ext cx="125075" cy="1464550"/>
            </a:xfrm>
            <a:custGeom>
              <a:avLst/>
              <a:gdLst/>
              <a:ahLst/>
              <a:cxnLst/>
              <a:rect l="l" t="t" r="r" b="b"/>
              <a:pathLst>
                <a:path w="5003" h="58582" extrusionOk="0">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4" name="Google Shape;974;p46"/>
            <p:cNvSpPr/>
            <p:nvPr/>
          </p:nvSpPr>
          <p:spPr>
            <a:xfrm>
              <a:off x="4802775" y="3543675"/>
              <a:ext cx="129475" cy="1510600"/>
            </a:xfrm>
            <a:custGeom>
              <a:avLst/>
              <a:gdLst/>
              <a:ahLst/>
              <a:cxnLst/>
              <a:rect l="l" t="t" r="r" b="b"/>
              <a:pathLst>
                <a:path w="5179" h="60424" extrusionOk="0">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5" name="Google Shape;975;p46"/>
            <p:cNvSpPr/>
            <p:nvPr/>
          </p:nvSpPr>
          <p:spPr>
            <a:xfrm>
              <a:off x="4766575" y="3551350"/>
              <a:ext cx="129475" cy="1474400"/>
            </a:xfrm>
            <a:custGeom>
              <a:avLst/>
              <a:gdLst/>
              <a:ahLst/>
              <a:cxnLst/>
              <a:rect l="l" t="t" r="r" b="b"/>
              <a:pathLst>
                <a:path w="5179" h="58976" extrusionOk="0">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6" name="Google Shape;976;p46"/>
            <p:cNvSpPr/>
            <p:nvPr/>
          </p:nvSpPr>
          <p:spPr>
            <a:xfrm>
              <a:off x="4751225" y="3587550"/>
              <a:ext cx="113025" cy="1464525"/>
            </a:xfrm>
            <a:custGeom>
              <a:avLst/>
              <a:gdLst/>
              <a:ahLst/>
              <a:cxnLst/>
              <a:rect l="l" t="t" r="r" b="b"/>
              <a:pathLst>
                <a:path w="4521" h="58581" extrusionOk="0">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7" name="Google Shape;977;p46"/>
            <p:cNvSpPr/>
            <p:nvPr/>
          </p:nvSpPr>
          <p:spPr>
            <a:xfrm>
              <a:off x="4716125" y="4375200"/>
              <a:ext cx="64750" cy="674675"/>
            </a:xfrm>
            <a:custGeom>
              <a:avLst/>
              <a:gdLst/>
              <a:ahLst/>
              <a:cxnLst/>
              <a:rect l="l" t="t" r="r" b="b"/>
              <a:pathLst>
                <a:path w="2590" h="26987" extrusionOk="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8" name="Google Shape;978;p46"/>
            <p:cNvSpPr/>
            <p:nvPr/>
          </p:nvSpPr>
          <p:spPr>
            <a:xfrm>
              <a:off x="4683200" y="4215025"/>
              <a:ext cx="64750" cy="781100"/>
            </a:xfrm>
            <a:custGeom>
              <a:avLst/>
              <a:gdLst/>
              <a:ahLst/>
              <a:cxnLst/>
              <a:rect l="l" t="t" r="r" b="b"/>
              <a:pathLst>
                <a:path w="2590" h="31244" extrusionOk="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79" name="Google Shape;979;p46"/>
            <p:cNvSpPr/>
            <p:nvPr/>
          </p:nvSpPr>
          <p:spPr>
            <a:xfrm>
              <a:off x="4650300" y="4168950"/>
              <a:ext cx="75725" cy="786600"/>
            </a:xfrm>
            <a:custGeom>
              <a:avLst/>
              <a:gdLst/>
              <a:ahLst/>
              <a:cxnLst/>
              <a:rect l="l" t="t" r="r" b="b"/>
              <a:pathLst>
                <a:path w="3029" h="31464" extrusionOk="0">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0" name="Google Shape;980;p46"/>
            <p:cNvSpPr/>
            <p:nvPr/>
          </p:nvSpPr>
          <p:spPr>
            <a:xfrm>
              <a:off x="4619575" y="4645050"/>
              <a:ext cx="51600" cy="285250"/>
            </a:xfrm>
            <a:custGeom>
              <a:avLst/>
              <a:gdLst/>
              <a:ahLst/>
              <a:cxnLst/>
              <a:rect l="l" t="t" r="r" b="b"/>
              <a:pathLst>
                <a:path w="2064" h="11410" extrusionOk="0">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1" name="Google Shape;981;p46"/>
            <p:cNvSpPr/>
            <p:nvPr/>
          </p:nvSpPr>
          <p:spPr>
            <a:xfrm>
              <a:off x="4598750" y="4775600"/>
              <a:ext cx="26350" cy="111925"/>
            </a:xfrm>
            <a:custGeom>
              <a:avLst/>
              <a:gdLst/>
              <a:ahLst/>
              <a:cxnLst/>
              <a:rect l="l" t="t" r="r" b="b"/>
              <a:pathLst>
                <a:path w="1054" h="4477" extrusionOk="0">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2" name="Google Shape;982;p46"/>
            <p:cNvSpPr/>
            <p:nvPr/>
          </p:nvSpPr>
          <p:spPr>
            <a:xfrm>
              <a:off x="5341425" y="4865550"/>
              <a:ext cx="95450" cy="49400"/>
            </a:xfrm>
            <a:custGeom>
              <a:avLst/>
              <a:gdLst/>
              <a:ahLst/>
              <a:cxnLst/>
              <a:rect l="l" t="t" r="r" b="b"/>
              <a:pathLst>
                <a:path w="3818" h="1976" extrusionOk="0">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3" name="Google Shape;983;p46"/>
            <p:cNvSpPr/>
            <p:nvPr/>
          </p:nvSpPr>
          <p:spPr>
            <a:xfrm>
              <a:off x="5341425" y="4841425"/>
              <a:ext cx="97650" cy="45000"/>
            </a:xfrm>
            <a:custGeom>
              <a:avLst/>
              <a:gdLst/>
              <a:ahLst/>
              <a:cxnLst/>
              <a:rect l="l" t="t" r="r" b="b"/>
              <a:pathLst>
                <a:path w="3906" h="1800" extrusionOk="0">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4" name="Google Shape;984;p46"/>
            <p:cNvSpPr/>
            <p:nvPr/>
          </p:nvSpPr>
          <p:spPr>
            <a:xfrm>
              <a:off x="5341425" y="4815100"/>
              <a:ext cx="127275" cy="43900"/>
            </a:xfrm>
            <a:custGeom>
              <a:avLst/>
              <a:gdLst/>
              <a:ahLst/>
              <a:cxnLst/>
              <a:rect l="l" t="t" r="r" b="b"/>
              <a:pathLst>
                <a:path w="5091" h="1756" extrusionOk="0">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5" name="Google Shape;985;p46"/>
            <p:cNvSpPr/>
            <p:nvPr/>
          </p:nvSpPr>
          <p:spPr>
            <a:xfrm>
              <a:off x="5305225" y="4740500"/>
              <a:ext cx="241350" cy="79000"/>
            </a:xfrm>
            <a:custGeom>
              <a:avLst/>
              <a:gdLst/>
              <a:ahLst/>
              <a:cxnLst/>
              <a:rect l="l" t="t" r="r" b="b"/>
              <a:pathLst>
                <a:path w="9654" h="3160" extrusionOk="0">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6" name="Google Shape;986;p46"/>
            <p:cNvSpPr/>
            <p:nvPr/>
          </p:nvSpPr>
          <p:spPr>
            <a:xfrm>
              <a:off x="5384200" y="5052050"/>
              <a:ext cx="25" cy="25"/>
            </a:xfrm>
            <a:custGeom>
              <a:avLst/>
              <a:gdLst/>
              <a:ahLst/>
              <a:cxnLst/>
              <a:rect l="l" t="t" r="r" b="b"/>
              <a:pathLst>
                <a:path w="1" h="1" extrusionOk="0">
                  <a:moveTo>
                    <a:pt x="1" y="1"/>
                  </a:moveTo>
                  <a:lnTo>
                    <a:pt x="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7" name="Google Shape;987;p46"/>
            <p:cNvSpPr/>
            <p:nvPr/>
          </p:nvSpPr>
          <p:spPr>
            <a:xfrm>
              <a:off x="5384200" y="5052050"/>
              <a:ext cx="25" cy="25"/>
            </a:xfrm>
            <a:custGeom>
              <a:avLst/>
              <a:gdLst/>
              <a:ahLst/>
              <a:cxnLst/>
              <a:rect l="l" t="t" r="r" b="b"/>
              <a:pathLst>
                <a:path w="1" h="1" fill="none" extrusionOk="0">
                  <a:moveTo>
                    <a:pt x="1" y="1"/>
                  </a:moveTo>
                  <a:lnTo>
                    <a:pt x="1" y="1"/>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8" name="Google Shape;988;p46"/>
            <p:cNvSpPr/>
            <p:nvPr/>
          </p:nvSpPr>
          <p:spPr>
            <a:xfrm>
              <a:off x="5067175" y="3133375"/>
              <a:ext cx="866650" cy="1926375"/>
            </a:xfrm>
            <a:custGeom>
              <a:avLst/>
              <a:gdLst/>
              <a:ahLst/>
              <a:cxnLst/>
              <a:rect l="l" t="t" r="r" b="b"/>
              <a:pathLst>
                <a:path w="34666" h="77055" extrusionOk="0">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89" name="Google Shape;989;p46"/>
            <p:cNvSpPr/>
            <p:nvPr/>
          </p:nvSpPr>
          <p:spPr>
            <a:xfrm>
              <a:off x="5041925" y="3105950"/>
              <a:ext cx="861200" cy="1932975"/>
            </a:xfrm>
            <a:custGeom>
              <a:avLst/>
              <a:gdLst/>
              <a:ahLst/>
              <a:cxnLst/>
              <a:rect l="l" t="t" r="r" b="b"/>
              <a:pathLst>
                <a:path w="34448" h="77319" extrusionOk="0">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0" name="Google Shape;990;p46"/>
            <p:cNvSpPr/>
            <p:nvPr/>
          </p:nvSpPr>
          <p:spPr>
            <a:xfrm>
              <a:off x="4993675" y="3053300"/>
              <a:ext cx="851300" cy="1980125"/>
            </a:xfrm>
            <a:custGeom>
              <a:avLst/>
              <a:gdLst/>
              <a:ahLst/>
              <a:cxnLst/>
              <a:rect l="l" t="t" r="r" b="b"/>
              <a:pathLst>
                <a:path w="34052" h="79205" extrusionOk="0">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1" name="Google Shape;991;p46"/>
            <p:cNvSpPr/>
            <p:nvPr/>
          </p:nvSpPr>
          <p:spPr>
            <a:xfrm>
              <a:off x="4962950" y="3026975"/>
              <a:ext cx="852400" cy="2017425"/>
            </a:xfrm>
            <a:custGeom>
              <a:avLst/>
              <a:gdLst/>
              <a:ahLst/>
              <a:cxnLst/>
              <a:rect l="l" t="t" r="r" b="b"/>
              <a:pathLst>
                <a:path w="34096" h="80697" extrusionOk="0">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2" name="Google Shape;992;p46"/>
            <p:cNvSpPr/>
            <p:nvPr/>
          </p:nvSpPr>
          <p:spPr>
            <a:xfrm>
              <a:off x="4932225" y="2976525"/>
              <a:ext cx="827175" cy="2027275"/>
            </a:xfrm>
            <a:custGeom>
              <a:avLst/>
              <a:gdLst/>
              <a:ahLst/>
              <a:cxnLst/>
              <a:rect l="l" t="t" r="r" b="b"/>
              <a:pathLst>
                <a:path w="33087" h="81091" extrusionOk="0">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3" name="Google Shape;993;p46"/>
            <p:cNvSpPr/>
            <p:nvPr/>
          </p:nvSpPr>
          <p:spPr>
            <a:xfrm>
              <a:off x="4899325" y="2920575"/>
              <a:ext cx="796450" cy="2115050"/>
            </a:xfrm>
            <a:custGeom>
              <a:avLst/>
              <a:gdLst/>
              <a:ahLst/>
              <a:cxnLst/>
              <a:rect l="l" t="t" r="r" b="b"/>
              <a:pathLst>
                <a:path w="31858" h="84602" extrusionOk="0">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4" name="Google Shape;994;p46"/>
            <p:cNvSpPr/>
            <p:nvPr/>
          </p:nvSpPr>
          <p:spPr>
            <a:xfrm>
              <a:off x="5289850" y="2869000"/>
              <a:ext cx="349975" cy="388375"/>
            </a:xfrm>
            <a:custGeom>
              <a:avLst/>
              <a:gdLst/>
              <a:ahLst/>
              <a:cxnLst/>
              <a:rect l="l" t="t" r="r" b="b"/>
              <a:pathLst>
                <a:path w="13999" h="15535" extrusionOk="0">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5" name="Google Shape;995;p46"/>
            <p:cNvSpPr/>
            <p:nvPr/>
          </p:nvSpPr>
          <p:spPr>
            <a:xfrm>
              <a:off x="5206475" y="2843775"/>
              <a:ext cx="405925" cy="426750"/>
            </a:xfrm>
            <a:custGeom>
              <a:avLst/>
              <a:gdLst/>
              <a:ahLst/>
              <a:cxnLst/>
              <a:rect l="l" t="t" r="r" b="b"/>
              <a:pathLst>
                <a:path w="16237" h="17070" extrusionOk="0">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6" name="Google Shape;996;p46"/>
            <p:cNvSpPr/>
            <p:nvPr/>
          </p:nvSpPr>
          <p:spPr>
            <a:xfrm>
              <a:off x="5101175" y="2819650"/>
              <a:ext cx="483800" cy="494775"/>
            </a:xfrm>
            <a:custGeom>
              <a:avLst/>
              <a:gdLst/>
              <a:ahLst/>
              <a:cxnLst/>
              <a:rect l="l" t="t" r="r" b="b"/>
              <a:pathLst>
                <a:path w="19352" h="19791" extrusionOk="0">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7" name="Google Shape;997;p46"/>
            <p:cNvSpPr/>
            <p:nvPr/>
          </p:nvSpPr>
          <p:spPr>
            <a:xfrm>
              <a:off x="3975625" y="3259550"/>
              <a:ext cx="584750" cy="1657600"/>
            </a:xfrm>
            <a:custGeom>
              <a:avLst/>
              <a:gdLst/>
              <a:ahLst/>
              <a:cxnLst/>
              <a:rect l="l" t="t" r="r" b="b"/>
              <a:pathLst>
                <a:path w="23390" h="66304" extrusionOk="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8" name="Google Shape;998;p46"/>
            <p:cNvSpPr/>
            <p:nvPr/>
          </p:nvSpPr>
          <p:spPr>
            <a:xfrm>
              <a:off x="3940525" y="2730775"/>
              <a:ext cx="589125" cy="2188575"/>
            </a:xfrm>
            <a:custGeom>
              <a:avLst/>
              <a:gdLst/>
              <a:ahLst/>
              <a:cxnLst/>
              <a:rect l="l" t="t" r="r" b="b"/>
              <a:pathLst>
                <a:path w="23565" h="87543" extrusionOk="0">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999" name="Google Shape;999;p46"/>
            <p:cNvSpPr/>
            <p:nvPr/>
          </p:nvSpPr>
          <p:spPr>
            <a:xfrm>
              <a:off x="4021700" y="2610100"/>
              <a:ext cx="687875" cy="2200625"/>
            </a:xfrm>
            <a:custGeom>
              <a:avLst/>
              <a:gdLst/>
              <a:ahLst/>
              <a:cxnLst/>
              <a:rect l="l" t="t" r="r" b="b"/>
              <a:pathLst>
                <a:path w="27515" h="88025" extrusionOk="0">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0" name="Google Shape;1000;p46"/>
            <p:cNvSpPr/>
            <p:nvPr/>
          </p:nvSpPr>
          <p:spPr>
            <a:xfrm>
              <a:off x="3872525" y="2722000"/>
              <a:ext cx="510125" cy="2108475"/>
            </a:xfrm>
            <a:custGeom>
              <a:avLst/>
              <a:gdLst/>
              <a:ahLst/>
              <a:cxnLst/>
              <a:rect l="l" t="t" r="r" b="b"/>
              <a:pathLst>
                <a:path w="20405" h="84339" extrusionOk="0">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1" name="Google Shape;1001;p46"/>
            <p:cNvSpPr/>
            <p:nvPr/>
          </p:nvSpPr>
          <p:spPr>
            <a:xfrm>
              <a:off x="5263525" y="3312200"/>
              <a:ext cx="868875" cy="1159550"/>
            </a:xfrm>
            <a:custGeom>
              <a:avLst/>
              <a:gdLst/>
              <a:ahLst/>
              <a:cxnLst/>
              <a:rect l="l" t="t" r="r" b="b"/>
              <a:pathLst>
                <a:path w="34755" h="46382" extrusionOk="0">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2" name="Google Shape;1002;p46"/>
            <p:cNvSpPr/>
            <p:nvPr/>
          </p:nvSpPr>
          <p:spPr>
            <a:xfrm>
              <a:off x="5251475" y="3288075"/>
              <a:ext cx="853500" cy="1173800"/>
            </a:xfrm>
            <a:custGeom>
              <a:avLst/>
              <a:gdLst/>
              <a:ahLst/>
              <a:cxnLst/>
              <a:rect l="l" t="t" r="r" b="b"/>
              <a:pathLst>
                <a:path w="34140" h="46952" extrusionOk="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3" name="Google Shape;1003;p46"/>
            <p:cNvSpPr/>
            <p:nvPr/>
          </p:nvSpPr>
          <p:spPr>
            <a:xfrm>
              <a:off x="5242675" y="3261725"/>
              <a:ext cx="833775" cy="1184800"/>
            </a:xfrm>
            <a:custGeom>
              <a:avLst/>
              <a:gdLst/>
              <a:ahLst/>
              <a:cxnLst/>
              <a:rect l="l" t="t" r="r" b="b"/>
              <a:pathLst>
                <a:path w="33351" h="47392" extrusionOk="0">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4" name="Google Shape;1004;p46"/>
            <p:cNvSpPr/>
            <p:nvPr/>
          </p:nvSpPr>
          <p:spPr>
            <a:xfrm>
              <a:off x="5230625" y="3236500"/>
              <a:ext cx="817300" cy="1199050"/>
            </a:xfrm>
            <a:custGeom>
              <a:avLst/>
              <a:gdLst/>
              <a:ahLst/>
              <a:cxnLst/>
              <a:rect l="l" t="t" r="r" b="b"/>
              <a:pathLst>
                <a:path w="32692" h="47962" extrusionOk="0">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5" name="Google Shape;1005;p46"/>
            <p:cNvSpPr/>
            <p:nvPr/>
          </p:nvSpPr>
          <p:spPr>
            <a:xfrm>
              <a:off x="5136275" y="3184950"/>
              <a:ext cx="854600" cy="1805700"/>
            </a:xfrm>
            <a:custGeom>
              <a:avLst/>
              <a:gdLst/>
              <a:ahLst/>
              <a:cxnLst/>
              <a:rect l="l" t="t" r="r" b="b"/>
              <a:pathLst>
                <a:path w="34184" h="72228" extrusionOk="0">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6" name="Google Shape;1006;p46"/>
            <p:cNvSpPr/>
            <p:nvPr/>
          </p:nvSpPr>
          <p:spPr>
            <a:xfrm>
              <a:off x="5101175" y="3159725"/>
              <a:ext cx="862275" cy="1886875"/>
            </a:xfrm>
            <a:custGeom>
              <a:avLst/>
              <a:gdLst/>
              <a:ahLst/>
              <a:cxnLst/>
              <a:rect l="l" t="t" r="r" b="b"/>
              <a:pathLst>
                <a:path w="34491" h="75475" extrusionOk="0">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7" name="Google Shape;1007;p46"/>
            <p:cNvSpPr/>
            <p:nvPr/>
          </p:nvSpPr>
          <p:spPr>
            <a:xfrm>
              <a:off x="5644200" y="4235875"/>
              <a:ext cx="110825" cy="70225"/>
            </a:xfrm>
            <a:custGeom>
              <a:avLst/>
              <a:gdLst/>
              <a:ahLst/>
              <a:cxnLst/>
              <a:rect l="l" t="t" r="r" b="b"/>
              <a:pathLst>
                <a:path w="4433" h="2809" extrusionOk="0">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8" name="Google Shape;1008;p46"/>
            <p:cNvSpPr/>
            <p:nvPr/>
          </p:nvSpPr>
          <p:spPr>
            <a:xfrm>
              <a:off x="5600325" y="4217225"/>
              <a:ext cx="172250" cy="154700"/>
            </a:xfrm>
            <a:custGeom>
              <a:avLst/>
              <a:gdLst/>
              <a:ahLst/>
              <a:cxnLst/>
              <a:rect l="l" t="t" r="r" b="b"/>
              <a:pathLst>
                <a:path w="6890" h="6188" extrusionOk="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09" name="Google Shape;1009;p46"/>
            <p:cNvSpPr/>
            <p:nvPr/>
          </p:nvSpPr>
          <p:spPr>
            <a:xfrm>
              <a:off x="5555325" y="4199675"/>
              <a:ext cx="240275" cy="216125"/>
            </a:xfrm>
            <a:custGeom>
              <a:avLst/>
              <a:gdLst/>
              <a:ahLst/>
              <a:cxnLst/>
              <a:rect l="l" t="t" r="r" b="b"/>
              <a:pathLst>
                <a:path w="9611" h="8645" extrusionOk="0">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0" name="Google Shape;1010;p46"/>
            <p:cNvSpPr/>
            <p:nvPr/>
          </p:nvSpPr>
          <p:spPr>
            <a:xfrm>
              <a:off x="5499400" y="4181025"/>
              <a:ext cx="342275" cy="296225"/>
            </a:xfrm>
            <a:custGeom>
              <a:avLst/>
              <a:gdLst/>
              <a:ahLst/>
              <a:cxnLst/>
              <a:rect l="l" t="t" r="r" b="b"/>
              <a:pathLst>
                <a:path w="13691" h="11849" extrusionOk="0">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1" name="Google Shape;1011;p46"/>
            <p:cNvSpPr/>
            <p:nvPr/>
          </p:nvSpPr>
          <p:spPr>
            <a:xfrm>
              <a:off x="5288750" y="4500250"/>
              <a:ext cx="79025" cy="51600"/>
            </a:xfrm>
            <a:custGeom>
              <a:avLst/>
              <a:gdLst/>
              <a:ahLst/>
              <a:cxnLst/>
              <a:rect l="l" t="t" r="r" b="b"/>
              <a:pathLst>
                <a:path w="3161" h="2064" extrusionOk="0">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2" name="Google Shape;1012;p46"/>
            <p:cNvSpPr/>
            <p:nvPr/>
          </p:nvSpPr>
          <p:spPr>
            <a:xfrm>
              <a:off x="5982075" y="1811500"/>
              <a:ext cx="928100" cy="1382250"/>
            </a:xfrm>
            <a:custGeom>
              <a:avLst/>
              <a:gdLst/>
              <a:ahLst/>
              <a:cxnLst/>
              <a:rect l="l" t="t" r="r" b="b"/>
              <a:pathLst>
                <a:path w="37124" h="55290" extrusionOk="0">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3" name="Google Shape;1013;p46"/>
            <p:cNvSpPr/>
            <p:nvPr/>
          </p:nvSpPr>
          <p:spPr>
            <a:xfrm>
              <a:off x="5954650" y="1809300"/>
              <a:ext cx="928100" cy="1359225"/>
            </a:xfrm>
            <a:custGeom>
              <a:avLst/>
              <a:gdLst/>
              <a:ahLst/>
              <a:cxnLst/>
              <a:rect l="l" t="t" r="r" b="b"/>
              <a:pathLst>
                <a:path w="37124" h="54369" extrusionOk="0">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4" name="Google Shape;1014;p46"/>
            <p:cNvSpPr/>
            <p:nvPr/>
          </p:nvSpPr>
          <p:spPr>
            <a:xfrm>
              <a:off x="5925025" y="1820275"/>
              <a:ext cx="932500" cy="1321900"/>
            </a:xfrm>
            <a:custGeom>
              <a:avLst/>
              <a:gdLst/>
              <a:ahLst/>
              <a:cxnLst/>
              <a:rect l="l" t="t" r="r" b="b"/>
              <a:pathLst>
                <a:path w="37300" h="52876" extrusionOk="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5" name="Google Shape;1015;p46"/>
            <p:cNvSpPr/>
            <p:nvPr/>
          </p:nvSpPr>
          <p:spPr>
            <a:xfrm>
              <a:off x="5894325" y="1812575"/>
              <a:ext cx="942350" cy="1302175"/>
            </a:xfrm>
            <a:custGeom>
              <a:avLst/>
              <a:gdLst/>
              <a:ahLst/>
              <a:cxnLst/>
              <a:rect l="l" t="t" r="r" b="b"/>
              <a:pathLst>
                <a:path w="37694" h="52087" extrusionOk="0">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6" name="Google Shape;1016;p46"/>
            <p:cNvSpPr/>
            <p:nvPr/>
          </p:nvSpPr>
          <p:spPr>
            <a:xfrm>
              <a:off x="5836175" y="1785150"/>
              <a:ext cx="956625" cy="1276950"/>
            </a:xfrm>
            <a:custGeom>
              <a:avLst/>
              <a:gdLst/>
              <a:ahLst/>
              <a:cxnLst/>
              <a:rect l="l" t="t" r="r" b="b"/>
              <a:pathLst>
                <a:path w="38265" h="51078" extrusionOk="0">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7" name="Google Shape;1017;p46"/>
            <p:cNvSpPr/>
            <p:nvPr/>
          </p:nvSpPr>
          <p:spPr>
            <a:xfrm>
              <a:off x="5806550" y="1750050"/>
              <a:ext cx="970875" cy="1285725"/>
            </a:xfrm>
            <a:custGeom>
              <a:avLst/>
              <a:gdLst/>
              <a:ahLst/>
              <a:cxnLst/>
              <a:rect l="l" t="t" r="r" b="b"/>
              <a:pathLst>
                <a:path w="38835" h="51429" extrusionOk="0">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8" name="Google Shape;1018;p46"/>
            <p:cNvSpPr/>
            <p:nvPr/>
          </p:nvSpPr>
          <p:spPr>
            <a:xfrm>
              <a:off x="5750600" y="1745675"/>
              <a:ext cx="1006000" cy="1239650"/>
            </a:xfrm>
            <a:custGeom>
              <a:avLst/>
              <a:gdLst/>
              <a:ahLst/>
              <a:cxnLst/>
              <a:rect l="l" t="t" r="r" b="b"/>
              <a:pathLst>
                <a:path w="40240" h="49586" extrusionOk="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19" name="Google Shape;1019;p46"/>
            <p:cNvSpPr/>
            <p:nvPr/>
          </p:nvSpPr>
          <p:spPr>
            <a:xfrm>
              <a:off x="5686975" y="1781875"/>
              <a:ext cx="1024625" cy="1146400"/>
            </a:xfrm>
            <a:custGeom>
              <a:avLst/>
              <a:gdLst/>
              <a:ahLst/>
              <a:cxnLst/>
              <a:rect l="l" t="t" r="r" b="b"/>
              <a:pathLst>
                <a:path w="40985" h="45856" extrusionOk="0">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0" name="Google Shape;1020;p46"/>
            <p:cNvSpPr/>
            <p:nvPr/>
          </p:nvSpPr>
          <p:spPr>
            <a:xfrm>
              <a:off x="5631025" y="1795025"/>
              <a:ext cx="1012575" cy="1082775"/>
            </a:xfrm>
            <a:custGeom>
              <a:avLst/>
              <a:gdLst/>
              <a:ahLst/>
              <a:cxnLst/>
              <a:rect l="l" t="t" r="r" b="b"/>
              <a:pathLst>
                <a:path w="40503" h="43311" extrusionOk="0">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1" name="Google Shape;1021;p46"/>
            <p:cNvSpPr/>
            <p:nvPr/>
          </p:nvSpPr>
          <p:spPr>
            <a:xfrm>
              <a:off x="5603600" y="1804900"/>
              <a:ext cx="1003800" cy="1047675"/>
            </a:xfrm>
            <a:custGeom>
              <a:avLst/>
              <a:gdLst/>
              <a:ahLst/>
              <a:cxnLst/>
              <a:rect l="l" t="t" r="r" b="b"/>
              <a:pathLst>
                <a:path w="40152" h="41907" extrusionOk="0">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2" name="Google Shape;1022;p46"/>
            <p:cNvSpPr/>
            <p:nvPr/>
          </p:nvSpPr>
          <p:spPr>
            <a:xfrm>
              <a:off x="5576175" y="1804900"/>
              <a:ext cx="998300" cy="1023550"/>
            </a:xfrm>
            <a:custGeom>
              <a:avLst/>
              <a:gdLst/>
              <a:ahLst/>
              <a:cxnLst/>
              <a:rect l="l" t="t" r="r" b="b"/>
              <a:pathLst>
                <a:path w="39932" h="40942" extrusionOk="0">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3" name="Google Shape;1023;p46"/>
            <p:cNvSpPr/>
            <p:nvPr/>
          </p:nvSpPr>
          <p:spPr>
            <a:xfrm>
              <a:off x="5548750" y="1803800"/>
              <a:ext cx="995025" cy="1000500"/>
            </a:xfrm>
            <a:custGeom>
              <a:avLst/>
              <a:gdLst/>
              <a:ahLst/>
              <a:cxnLst/>
              <a:rect l="l" t="t" r="r" b="b"/>
              <a:pathLst>
                <a:path w="39801" h="40020" extrusionOk="0">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4" name="Google Shape;1024;p46"/>
            <p:cNvSpPr/>
            <p:nvPr/>
          </p:nvSpPr>
          <p:spPr>
            <a:xfrm>
              <a:off x="5493900" y="1863050"/>
              <a:ext cx="967600" cy="891900"/>
            </a:xfrm>
            <a:custGeom>
              <a:avLst/>
              <a:gdLst/>
              <a:ahLst/>
              <a:cxnLst/>
              <a:rect l="l" t="t" r="r" b="b"/>
              <a:pathLst>
                <a:path w="38704" h="35676" extrusionOk="0">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5" name="Google Shape;1025;p46"/>
            <p:cNvSpPr/>
            <p:nvPr/>
          </p:nvSpPr>
          <p:spPr>
            <a:xfrm>
              <a:off x="5469775" y="1897050"/>
              <a:ext cx="943450" cy="837050"/>
            </a:xfrm>
            <a:custGeom>
              <a:avLst/>
              <a:gdLst/>
              <a:ahLst/>
              <a:cxnLst/>
              <a:rect l="l" t="t" r="r" b="b"/>
              <a:pathLst>
                <a:path w="37738" h="33482" extrusionOk="0">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6" name="Google Shape;1026;p46"/>
            <p:cNvSpPr/>
            <p:nvPr/>
          </p:nvSpPr>
          <p:spPr>
            <a:xfrm>
              <a:off x="5446725" y="1902550"/>
              <a:ext cx="929200" cy="809600"/>
            </a:xfrm>
            <a:custGeom>
              <a:avLst/>
              <a:gdLst/>
              <a:ahLst/>
              <a:cxnLst/>
              <a:rect l="l" t="t" r="r" b="b"/>
              <a:pathLst>
                <a:path w="37168" h="32384" extrusionOk="0">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7" name="Google Shape;1027;p46"/>
            <p:cNvSpPr/>
            <p:nvPr/>
          </p:nvSpPr>
          <p:spPr>
            <a:xfrm>
              <a:off x="5422600" y="1929975"/>
              <a:ext cx="900675" cy="760250"/>
            </a:xfrm>
            <a:custGeom>
              <a:avLst/>
              <a:gdLst/>
              <a:ahLst/>
              <a:cxnLst/>
              <a:rect l="l" t="t" r="r" b="b"/>
              <a:pathLst>
                <a:path w="36027" h="30410" extrusionOk="0">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8" name="Google Shape;1028;p46"/>
            <p:cNvSpPr/>
            <p:nvPr/>
          </p:nvSpPr>
          <p:spPr>
            <a:xfrm>
              <a:off x="5375425" y="2000175"/>
              <a:ext cx="840325" cy="647250"/>
            </a:xfrm>
            <a:custGeom>
              <a:avLst/>
              <a:gdLst/>
              <a:ahLst/>
              <a:cxnLst/>
              <a:rect l="l" t="t" r="r" b="b"/>
              <a:pathLst>
                <a:path w="33613" h="25890" extrusionOk="0">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29" name="Google Shape;1029;p46"/>
            <p:cNvSpPr/>
            <p:nvPr/>
          </p:nvSpPr>
          <p:spPr>
            <a:xfrm>
              <a:off x="5351300" y="2536625"/>
              <a:ext cx="160175" cy="88875"/>
            </a:xfrm>
            <a:custGeom>
              <a:avLst/>
              <a:gdLst/>
              <a:ahLst/>
              <a:cxnLst/>
              <a:rect l="l" t="t" r="r" b="b"/>
              <a:pathLst>
                <a:path w="6407" h="3555" extrusionOk="0">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0" name="Google Shape;1030;p46"/>
            <p:cNvSpPr/>
            <p:nvPr/>
          </p:nvSpPr>
          <p:spPr>
            <a:xfrm>
              <a:off x="5904175" y="2181175"/>
              <a:ext cx="137150" cy="118500"/>
            </a:xfrm>
            <a:custGeom>
              <a:avLst/>
              <a:gdLst/>
              <a:ahLst/>
              <a:cxnLst/>
              <a:rect l="l" t="t" r="r" b="b"/>
              <a:pathLst>
                <a:path w="5486" h="4740" extrusionOk="0">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1" name="Google Shape;1031;p46"/>
            <p:cNvSpPr/>
            <p:nvPr/>
          </p:nvSpPr>
          <p:spPr>
            <a:xfrm>
              <a:off x="5889925" y="2072575"/>
              <a:ext cx="210650" cy="199675"/>
            </a:xfrm>
            <a:custGeom>
              <a:avLst/>
              <a:gdLst/>
              <a:ahLst/>
              <a:cxnLst/>
              <a:rect l="l" t="t" r="r" b="b"/>
              <a:pathLst>
                <a:path w="8426" h="7987" extrusionOk="0">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2" name="Google Shape;1032;p46"/>
            <p:cNvSpPr/>
            <p:nvPr/>
          </p:nvSpPr>
          <p:spPr>
            <a:xfrm>
              <a:off x="5303025" y="2516875"/>
              <a:ext cx="109725" cy="65825"/>
            </a:xfrm>
            <a:custGeom>
              <a:avLst/>
              <a:gdLst/>
              <a:ahLst/>
              <a:cxnLst/>
              <a:rect l="l" t="t" r="r" b="b"/>
              <a:pathLst>
                <a:path w="4389" h="2633" extrusionOk="0">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3" name="Google Shape;1033;p46"/>
            <p:cNvSpPr/>
            <p:nvPr/>
          </p:nvSpPr>
          <p:spPr>
            <a:xfrm>
              <a:off x="6039125" y="1741275"/>
              <a:ext cx="930275" cy="1504025"/>
            </a:xfrm>
            <a:custGeom>
              <a:avLst/>
              <a:gdLst/>
              <a:ahLst/>
              <a:cxnLst/>
              <a:rect l="l" t="t" r="r" b="b"/>
              <a:pathLst>
                <a:path w="37211" h="60161" extrusionOk="0">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4" name="Google Shape;1034;p46"/>
            <p:cNvSpPr/>
            <p:nvPr/>
          </p:nvSpPr>
          <p:spPr>
            <a:xfrm>
              <a:off x="6067650" y="1763225"/>
              <a:ext cx="930275" cy="1507300"/>
            </a:xfrm>
            <a:custGeom>
              <a:avLst/>
              <a:gdLst/>
              <a:ahLst/>
              <a:cxnLst/>
              <a:rect l="l" t="t" r="r" b="b"/>
              <a:pathLst>
                <a:path w="37211" h="60292" extrusionOk="0">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5" name="Google Shape;1035;p46"/>
            <p:cNvSpPr/>
            <p:nvPr/>
          </p:nvSpPr>
          <p:spPr>
            <a:xfrm>
              <a:off x="7317150" y="4387275"/>
              <a:ext cx="64725" cy="41700"/>
            </a:xfrm>
            <a:custGeom>
              <a:avLst/>
              <a:gdLst/>
              <a:ahLst/>
              <a:cxnLst/>
              <a:rect l="l" t="t" r="r" b="b"/>
              <a:pathLst>
                <a:path w="2589" h="1668" extrusionOk="0">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6" name="Google Shape;1036;p46"/>
            <p:cNvSpPr/>
            <p:nvPr/>
          </p:nvSpPr>
          <p:spPr>
            <a:xfrm>
              <a:off x="7284225" y="4357650"/>
              <a:ext cx="41725" cy="38425"/>
            </a:xfrm>
            <a:custGeom>
              <a:avLst/>
              <a:gdLst/>
              <a:ahLst/>
              <a:cxnLst/>
              <a:rect l="l" t="t" r="r" b="b"/>
              <a:pathLst>
                <a:path w="1669" h="1537" extrusionOk="0">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7" name="Google Shape;1037;p46"/>
            <p:cNvSpPr/>
            <p:nvPr/>
          </p:nvSpPr>
          <p:spPr>
            <a:xfrm>
              <a:off x="7108700" y="4199675"/>
              <a:ext cx="231500" cy="292925"/>
            </a:xfrm>
            <a:custGeom>
              <a:avLst/>
              <a:gdLst/>
              <a:ahLst/>
              <a:cxnLst/>
              <a:rect l="l" t="t" r="r" b="b"/>
              <a:pathLst>
                <a:path w="9260" h="11717" extrusionOk="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8" name="Google Shape;1038;p46"/>
            <p:cNvSpPr/>
            <p:nvPr/>
          </p:nvSpPr>
          <p:spPr>
            <a:xfrm>
              <a:off x="6978150" y="4100950"/>
              <a:ext cx="378500" cy="413600"/>
            </a:xfrm>
            <a:custGeom>
              <a:avLst/>
              <a:gdLst/>
              <a:ahLst/>
              <a:cxnLst/>
              <a:rect l="l" t="t" r="r" b="b"/>
              <a:pathLst>
                <a:path w="15140" h="16544" extrusionOk="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39" name="Google Shape;1039;p46"/>
            <p:cNvSpPr/>
            <p:nvPr/>
          </p:nvSpPr>
          <p:spPr>
            <a:xfrm>
              <a:off x="6866275" y="4041700"/>
              <a:ext cx="453075" cy="489300"/>
            </a:xfrm>
            <a:custGeom>
              <a:avLst/>
              <a:gdLst/>
              <a:ahLst/>
              <a:cxnLst/>
              <a:rect l="l" t="t" r="r" b="b"/>
              <a:pathLst>
                <a:path w="18123" h="19572" extrusionOk="0">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0" name="Google Shape;1040;p46"/>
            <p:cNvSpPr/>
            <p:nvPr/>
          </p:nvSpPr>
          <p:spPr>
            <a:xfrm>
              <a:off x="6816900" y="4007700"/>
              <a:ext cx="515625" cy="541950"/>
            </a:xfrm>
            <a:custGeom>
              <a:avLst/>
              <a:gdLst/>
              <a:ahLst/>
              <a:cxnLst/>
              <a:rect l="l" t="t" r="r" b="b"/>
              <a:pathLst>
                <a:path w="20625" h="21678" extrusionOk="0">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1" name="Google Shape;1041;p46"/>
            <p:cNvSpPr/>
            <p:nvPr/>
          </p:nvSpPr>
          <p:spPr>
            <a:xfrm>
              <a:off x="7193175" y="3904575"/>
              <a:ext cx="99850" cy="461875"/>
            </a:xfrm>
            <a:custGeom>
              <a:avLst/>
              <a:gdLst/>
              <a:ahLst/>
              <a:cxnLst/>
              <a:rect l="l" t="t" r="r" b="b"/>
              <a:pathLst>
                <a:path w="3994" h="18475" extrusionOk="0">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2" name="Google Shape;1042;p46"/>
            <p:cNvSpPr/>
            <p:nvPr/>
          </p:nvSpPr>
          <p:spPr>
            <a:xfrm>
              <a:off x="7090050" y="3878250"/>
              <a:ext cx="102050" cy="330225"/>
            </a:xfrm>
            <a:custGeom>
              <a:avLst/>
              <a:gdLst/>
              <a:ahLst/>
              <a:cxnLst/>
              <a:rect l="l" t="t" r="r" b="b"/>
              <a:pathLst>
                <a:path w="4082" h="13209" extrusionOk="0">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3" name="Google Shape;1043;p46"/>
            <p:cNvSpPr/>
            <p:nvPr/>
          </p:nvSpPr>
          <p:spPr>
            <a:xfrm>
              <a:off x="6999000" y="3853025"/>
              <a:ext cx="183225" cy="256725"/>
            </a:xfrm>
            <a:custGeom>
              <a:avLst/>
              <a:gdLst/>
              <a:ahLst/>
              <a:cxnLst/>
              <a:rect l="l" t="t" r="r" b="b"/>
              <a:pathLst>
                <a:path w="7329" h="10269" extrusionOk="0">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4" name="Google Shape;1044;p46"/>
            <p:cNvSpPr/>
            <p:nvPr/>
          </p:nvSpPr>
          <p:spPr>
            <a:xfrm>
              <a:off x="6933175" y="3802550"/>
              <a:ext cx="228200" cy="247950"/>
            </a:xfrm>
            <a:custGeom>
              <a:avLst/>
              <a:gdLst/>
              <a:ahLst/>
              <a:cxnLst/>
              <a:rect l="l" t="t" r="r" b="b"/>
              <a:pathLst>
                <a:path w="9128" h="9918" extrusionOk="0">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5" name="Google Shape;1045;p46"/>
            <p:cNvSpPr/>
            <p:nvPr/>
          </p:nvSpPr>
          <p:spPr>
            <a:xfrm>
              <a:off x="4482450" y="2681425"/>
              <a:ext cx="948950" cy="1026825"/>
            </a:xfrm>
            <a:custGeom>
              <a:avLst/>
              <a:gdLst/>
              <a:ahLst/>
              <a:cxnLst/>
              <a:rect l="l" t="t" r="r" b="b"/>
              <a:pathLst>
                <a:path w="37958" h="41073" extrusionOk="0">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6" name="Google Shape;1046;p46"/>
            <p:cNvSpPr/>
            <p:nvPr/>
          </p:nvSpPr>
          <p:spPr>
            <a:xfrm>
              <a:off x="4547175" y="2703350"/>
              <a:ext cx="908350" cy="911650"/>
            </a:xfrm>
            <a:custGeom>
              <a:avLst/>
              <a:gdLst/>
              <a:ahLst/>
              <a:cxnLst/>
              <a:rect l="l" t="t" r="r" b="b"/>
              <a:pathLst>
                <a:path w="36334" h="36466" extrusionOk="0">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7" name="Google Shape;1047;p46"/>
            <p:cNvSpPr/>
            <p:nvPr/>
          </p:nvSpPr>
          <p:spPr>
            <a:xfrm>
              <a:off x="4648100" y="2725300"/>
              <a:ext cx="830475" cy="834850"/>
            </a:xfrm>
            <a:custGeom>
              <a:avLst/>
              <a:gdLst/>
              <a:ahLst/>
              <a:cxnLst/>
              <a:rect l="l" t="t" r="r" b="b"/>
              <a:pathLst>
                <a:path w="33219" h="33394" extrusionOk="0">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8" name="Google Shape;1048;p46"/>
            <p:cNvSpPr/>
            <p:nvPr/>
          </p:nvSpPr>
          <p:spPr>
            <a:xfrm>
              <a:off x="4789625" y="2746150"/>
              <a:ext cx="713075" cy="742700"/>
            </a:xfrm>
            <a:custGeom>
              <a:avLst/>
              <a:gdLst/>
              <a:ahLst/>
              <a:cxnLst/>
              <a:rect l="l" t="t" r="r" b="b"/>
              <a:pathLst>
                <a:path w="28523" h="29708" extrusionOk="0">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49" name="Google Shape;1049;p46"/>
            <p:cNvSpPr/>
            <p:nvPr/>
          </p:nvSpPr>
          <p:spPr>
            <a:xfrm>
              <a:off x="5014500" y="3023675"/>
              <a:ext cx="151425" cy="318175"/>
            </a:xfrm>
            <a:custGeom>
              <a:avLst/>
              <a:gdLst/>
              <a:ahLst/>
              <a:cxnLst/>
              <a:rect l="l" t="t" r="r" b="b"/>
              <a:pathLst>
                <a:path w="6057" h="12727" extrusionOk="0">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0" name="Google Shape;1050;p46"/>
            <p:cNvSpPr/>
            <p:nvPr/>
          </p:nvSpPr>
          <p:spPr>
            <a:xfrm>
              <a:off x="4389200" y="3352775"/>
              <a:ext cx="295125" cy="759175"/>
            </a:xfrm>
            <a:custGeom>
              <a:avLst/>
              <a:gdLst/>
              <a:ahLst/>
              <a:cxnLst/>
              <a:rect l="l" t="t" r="r" b="b"/>
              <a:pathLst>
                <a:path w="11805" h="30367" extrusionOk="0">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1" name="Google Shape;1051;p46"/>
            <p:cNvSpPr/>
            <p:nvPr/>
          </p:nvSpPr>
          <p:spPr>
            <a:xfrm>
              <a:off x="4328875" y="3108150"/>
              <a:ext cx="357650" cy="1116775"/>
            </a:xfrm>
            <a:custGeom>
              <a:avLst/>
              <a:gdLst/>
              <a:ahLst/>
              <a:cxnLst/>
              <a:rect l="l" t="t" r="r" b="b"/>
              <a:pathLst>
                <a:path w="14306" h="44671" extrusionOk="0">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2" name="Google Shape;1052;p46"/>
            <p:cNvSpPr/>
            <p:nvPr/>
          </p:nvSpPr>
          <p:spPr>
            <a:xfrm>
              <a:off x="4276225" y="3001750"/>
              <a:ext cx="400425" cy="1289000"/>
            </a:xfrm>
            <a:custGeom>
              <a:avLst/>
              <a:gdLst/>
              <a:ahLst/>
              <a:cxnLst/>
              <a:rect l="l" t="t" r="r" b="b"/>
              <a:pathLst>
                <a:path w="16017" h="51560" extrusionOk="0">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3" name="Google Shape;1053;p46"/>
            <p:cNvSpPr/>
            <p:nvPr/>
          </p:nvSpPr>
          <p:spPr>
            <a:xfrm>
              <a:off x="4227950" y="2940300"/>
              <a:ext cx="432250" cy="1407500"/>
            </a:xfrm>
            <a:custGeom>
              <a:avLst/>
              <a:gdLst/>
              <a:ahLst/>
              <a:cxnLst/>
              <a:rect l="l" t="t" r="r" b="b"/>
              <a:pathLst>
                <a:path w="17290" h="56300" extrusionOk="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4" name="Google Shape;1054;p46"/>
            <p:cNvSpPr/>
            <p:nvPr/>
          </p:nvSpPr>
          <p:spPr>
            <a:xfrm>
              <a:off x="4167625" y="2749425"/>
              <a:ext cx="593500" cy="1676250"/>
            </a:xfrm>
            <a:custGeom>
              <a:avLst/>
              <a:gdLst/>
              <a:ahLst/>
              <a:cxnLst/>
              <a:rect l="l" t="t" r="r" b="b"/>
              <a:pathLst>
                <a:path w="23740" h="67050" extrusionOk="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5" name="Google Shape;1055;p46"/>
            <p:cNvSpPr/>
            <p:nvPr/>
          </p:nvSpPr>
          <p:spPr>
            <a:xfrm>
              <a:off x="4152250" y="2727500"/>
              <a:ext cx="578150" cy="1726700"/>
            </a:xfrm>
            <a:custGeom>
              <a:avLst/>
              <a:gdLst/>
              <a:ahLst/>
              <a:cxnLst/>
              <a:rect l="l" t="t" r="r" b="b"/>
              <a:pathLst>
                <a:path w="23126" h="69068" extrusionOk="0">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6" name="Google Shape;1056;p46"/>
            <p:cNvSpPr/>
            <p:nvPr/>
          </p:nvSpPr>
          <p:spPr>
            <a:xfrm>
              <a:off x="4125925" y="2666050"/>
              <a:ext cx="649450" cy="1851775"/>
            </a:xfrm>
            <a:custGeom>
              <a:avLst/>
              <a:gdLst/>
              <a:ahLst/>
              <a:cxnLst/>
              <a:rect l="l" t="t" r="r" b="b"/>
              <a:pathLst>
                <a:path w="25978" h="74071" extrusionOk="0">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7" name="Google Shape;1057;p46"/>
            <p:cNvSpPr/>
            <p:nvPr/>
          </p:nvSpPr>
          <p:spPr>
            <a:xfrm>
              <a:off x="4096300" y="2788925"/>
              <a:ext cx="434450" cy="1781575"/>
            </a:xfrm>
            <a:custGeom>
              <a:avLst/>
              <a:gdLst/>
              <a:ahLst/>
              <a:cxnLst/>
              <a:rect l="l" t="t" r="r" b="b"/>
              <a:pathLst>
                <a:path w="17378" h="71263" extrusionOk="0">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8" name="Google Shape;1058;p46"/>
            <p:cNvSpPr/>
            <p:nvPr/>
          </p:nvSpPr>
          <p:spPr>
            <a:xfrm>
              <a:off x="5157125" y="2795500"/>
              <a:ext cx="400425" cy="235900"/>
            </a:xfrm>
            <a:custGeom>
              <a:avLst/>
              <a:gdLst/>
              <a:ahLst/>
              <a:cxnLst/>
              <a:rect l="l" t="t" r="r" b="b"/>
              <a:pathLst>
                <a:path w="16017" h="9436" extrusionOk="0">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59" name="Google Shape;1059;p46"/>
            <p:cNvSpPr/>
            <p:nvPr/>
          </p:nvSpPr>
          <p:spPr>
            <a:xfrm>
              <a:off x="4878475" y="2770275"/>
              <a:ext cx="651650" cy="660425"/>
            </a:xfrm>
            <a:custGeom>
              <a:avLst/>
              <a:gdLst/>
              <a:ahLst/>
              <a:cxnLst/>
              <a:rect l="l" t="t" r="r" b="b"/>
              <a:pathLst>
                <a:path w="26066" h="26417" extrusionOk="0">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0" name="Google Shape;1060;p46"/>
            <p:cNvSpPr/>
            <p:nvPr/>
          </p:nvSpPr>
          <p:spPr>
            <a:xfrm>
              <a:off x="4429800" y="2660575"/>
              <a:ext cx="977475" cy="1079475"/>
            </a:xfrm>
            <a:custGeom>
              <a:avLst/>
              <a:gdLst/>
              <a:ahLst/>
              <a:cxnLst/>
              <a:rect l="l" t="t" r="r" b="b"/>
              <a:pathLst>
                <a:path w="39099" h="43179" extrusionOk="0">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1" name="Google Shape;1061;p46"/>
            <p:cNvSpPr/>
            <p:nvPr/>
          </p:nvSpPr>
          <p:spPr>
            <a:xfrm>
              <a:off x="4382625" y="2638625"/>
              <a:ext cx="1001600" cy="722950"/>
            </a:xfrm>
            <a:custGeom>
              <a:avLst/>
              <a:gdLst/>
              <a:ahLst/>
              <a:cxnLst/>
              <a:rect l="l" t="t" r="r" b="b"/>
              <a:pathLst>
                <a:path w="40064" h="28918" extrusionOk="0">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2" name="Google Shape;1062;p46"/>
            <p:cNvSpPr/>
            <p:nvPr/>
          </p:nvSpPr>
          <p:spPr>
            <a:xfrm>
              <a:off x="4390300" y="2616700"/>
              <a:ext cx="969800" cy="500250"/>
            </a:xfrm>
            <a:custGeom>
              <a:avLst/>
              <a:gdLst/>
              <a:ahLst/>
              <a:cxnLst/>
              <a:rect l="l" t="t" r="r" b="b"/>
              <a:pathLst>
                <a:path w="38792" h="20010" extrusionOk="0">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3" name="Google Shape;1063;p46"/>
            <p:cNvSpPr/>
            <p:nvPr/>
          </p:nvSpPr>
          <p:spPr>
            <a:xfrm>
              <a:off x="4570225" y="2562950"/>
              <a:ext cx="823875" cy="447600"/>
            </a:xfrm>
            <a:custGeom>
              <a:avLst/>
              <a:gdLst/>
              <a:ahLst/>
              <a:cxnLst/>
              <a:rect l="l" t="t" r="r" b="b"/>
              <a:pathLst>
                <a:path w="32955" h="17904" extrusionOk="0">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4" name="Google Shape;1064;p46"/>
            <p:cNvSpPr/>
            <p:nvPr/>
          </p:nvSpPr>
          <p:spPr>
            <a:xfrm>
              <a:off x="4593250" y="2573900"/>
              <a:ext cx="718575" cy="375225"/>
            </a:xfrm>
            <a:custGeom>
              <a:avLst/>
              <a:gdLst/>
              <a:ahLst/>
              <a:cxnLst/>
              <a:rect l="l" t="t" r="r" b="b"/>
              <a:pathLst>
                <a:path w="28743" h="15009" extrusionOk="0">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5" name="Google Shape;1065;p46"/>
            <p:cNvSpPr/>
            <p:nvPr/>
          </p:nvSpPr>
          <p:spPr>
            <a:xfrm>
              <a:off x="4627275" y="2549775"/>
              <a:ext cx="657125" cy="330225"/>
            </a:xfrm>
            <a:custGeom>
              <a:avLst/>
              <a:gdLst/>
              <a:ahLst/>
              <a:cxnLst/>
              <a:rect l="l" t="t" r="r" b="b"/>
              <a:pathLst>
                <a:path w="26285" h="13209" extrusionOk="0">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6" name="Google Shape;1066;p46"/>
            <p:cNvSpPr/>
            <p:nvPr/>
          </p:nvSpPr>
          <p:spPr>
            <a:xfrm>
              <a:off x="4752325" y="2525650"/>
              <a:ext cx="504650" cy="232575"/>
            </a:xfrm>
            <a:custGeom>
              <a:avLst/>
              <a:gdLst/>
              <a:ahLst/>
              <a:cxnLst/>
              <a:rect l="l" t="t" r="r" b="b"/>
              <a:pathLst>
                <a:path w="20186" h="9303" extrusionOk="0">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7" name="Google Shape;1067;p46"/>
            <p:cNvSpPr/>
            <p:nvPr/>
          </p:nvSpPr>
          <p:spPr>
            <a:xfrm>
              <a:off x="4721600" y="2500400"/>
              <a:ext cx="509050" cy="235900"/>
            </a:xfrm>
            <a:custGeom>
              <a:avLst/>
              <a:gdLst/>
              <a:ahLst/>
              <a:cxnLst/>
              <a:rect l="l" t="t" r="r" b="b"/>
              <a:pathLst>
                <a:path w="20362" h="9436" extrusionOk="0">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8" name="Google Shape;1068;p46"/>
            <p:cNvSpPr/>
            <p:nvPr/>
          </p:nvSpPr>
          <p:spPr>
            <a:xfrm>
              <a:off x="4766575" y="2636450"/>
              <a:ext cx="66950" cy="38400"/>
            </a:xfrm>
            <a:custGeom>
              <a:avLst/>
              <a:gdLst/>
              <a:ahLst/>
              <a:cxnLst/>
              <a:rect l="l" t="t" r="r" b="b"/>
              <a:pathLst>
                <a:path w="2678" h="1536" extrusionOk="0">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69" name="Google Shape;1069;p46"/>
            <p:cNvSpPr/>
            <p:nvPr/>
          </p:nvSpPr>
          <p:spPr>
            <a:xfrm>
              <a:off x="4492325" y="2749425"/>
              <a:ext cx="69150" cy="48300"/>
            </a:xfrm>
            <a:custGeom>
              <a:avLst/>
              <a:gdLst/>
              <a:ahLst/>
              <a:cxnLst/>
              <a:rect l="l" t="t" r="r" b="b"/>
              <a:pathLst>
                <a:path w="2766" h="1932" extrusionOk="0">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0" name="Google Shape;1070;p46"/>
            <p:cNvSpPr/>
            <p:nvPr/>
          </p:nvSpPr>
          <p:spPr>
            <a:xfrm>
              <a:off x="4584475" y="2661675"/>
              <a:ext cx="72425" cy="46100"/>
            </a:xfrm>
            <a:custGeom>
              <a:avLst/>
              <a:gdLst/>
              <a:ahLst/>
              <a:cxnLst/>
              <a:rect l="l" t="t" r="r" b="b"/>
              <a:pathLst>
                <a:path w="2897" h="1844" extrusionOk="0">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1" name="Google Shape;1071;p46"/>
            <p:cNvSpPr/>
            <p:nvPr/>
          </p:nvSpPr>
          <p:spPr>
            <a:xfrm>
              <a:off x="5248175" y="2451050"/>
              <a:ext cx="158000" cy="83400"/>
            </a:xfrm>
            <a:custGeom>
              <a:avLst/>
              <a:gdLst/>
              <a:ahLst/>
              <a:cxnLst/>
              <a:rect l="l" t="t" r="r" b="b"/>
              <a:pathLst>
                <a:path w="6320" h="3336" extrusionOk="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2" name="Google Shape;1072;p46"/>
            <p:cNvSpPr/>
            <p:nvPr/>
          </p:nvSpPr>
          <p:spPr>
            <a:xfrm>
              <a:off x="5221850" y="2453250"/>
              <a:ext cx="110825" cy="55950"/>
            </a:xfrm>
            <a:custGeom>
              <a:avLst/>
              <a:gdLst/>
              <a:ahLst/>
              <a:cxnLst/>
              <a:rect l="l" t="t" r="r" b="b"/>
              <a:pathLst>
                <a:path w="4433" h="2238" extrusionOk="0">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3" name="Google Shape;1073;p46"/>
            <p:cNvSpPr/>
            <p:nvPr/>
          </p:nvSpPr>
          <p:spPr>
            <a:xfrm>
              <a:off x="2583525" y="3619350"/>
              <a:ext cx="11000" cy="43925"/>
            </a:xfrm>
            <a:custGeom>
              <a:avLst/>
              <a:gdLst/>
              <a:ahLst/>
              <a:cxnLst/>
              <a:rect l="l" t="t" r="r" b="b"/>
              <a:pathLst>
                <a:path w="440" h="1757" extrusionOk="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4" name="Google Shape;1074;p46"/>
            <p:cNvSpPr/>
            <p:nvPr/>
          </p:nvSpPr>
          <p:spPr>
            <a:xfrm>
              <a:off x="2531975" y="3816825"/>
              <a:ext cx="28550" cy="37325"/>
            </a:xfrm>
            <a:custGeom>
              <a:avLst/>
              <a:gdLst/>
              <a:ahLst/>
              <a:cxnLst/>
              <a:rect l="l" t="t" r="r" b="b"/>
              <a:pathLst>
                <a:path w="1142" h="1493" extrusionOk="0">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5" name="Google Shape;1075;p46"/>
            <p:cNvSpPr/>
            <p:nvPr/>
          </p:nvSpPr>
          <p:spPr>
            <a:xfrm>
              <a:off x="2790850" y="3734550"/>
              <a:ext cx="36250" cy="30725"/>
            </a:xfrm>
            <a:custGeom>
              <a:avLst/>
              <a:gdLst/>
              <a:ahLst/>
              <a:cxnLst/>
              <a:rect l="l" t="t" r="r" b="b"/>
              <a:pathLst>
                <a:path w="1450" h="1229" extrusionOk="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6" name="Google Shape;1076;p46"/>
            <p:cNvSpPr/>
            <p:nvPr/>
          </p:nvSpPr>
          <p:spPr>
            <a:xfrm>
              <a:off x="2285150" y="4725150"/>
              <a:ext cx="47175" cy="14275"/>
            </a:xfrm>
            <a:custGeom>
              <a:avLst/>
              <a:gdLst/>
              <a:ahLst/>
              <a:cxnLst/>
              <a:rect l="l" t="t" r="r" b="b"/>
              <a:pathLst>
                <a:path w="1887" h="571" extrusionOk="0">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7" name="Google Shape;1077;p46"/>
            <p:cNvSpPr/>
            <p:nvPr/>
          </p:nvSpPr>
          <p:spPr>
            <a:xfrm>
              <a:off x="2232475" y="4129475"/>
              <a:ext cx="879825" cy="325825"/>
            </a:xfrm>
            <a:custGeom>
              <a:avLst/>
              <a:gdLst/>
              <a:ahLst/>
              <a:cxnLst/>
              <a:rect l="l" t="t" r="r" b="b"/>
              <a:pathLst>
                <a:path w="35193" h="13033" extrusionOk="0">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8" name="Google Shape;1078;p46"/>
            <p:cNvSpPr/>
            <p:nvPr/>
          </p:nvSpPr>
          <p:spPr>
            <a:xfrm>
              <a:off x="2228100" y="4100950"/>
              <a:ext cx="934675" cy="336800"/>
            </a:xfrm>
            <a:custGeom>
              <a:avLst/>
              <a:gdLst/>
              <a:ahLst/>
              <a:cxnLst/>
              <a:rect l="l" t="t" r="r" b="b"/>
              <a:pathLst>
                <a:path w="37387" h="13472" extrusionOk="0">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79" name="Google Shape;1079;p46"/>
            <p:cNvSpPr/>
            <p:nvPr/>
          </p:nvSpPr>
          <p:spPr>
            <a:xfrm>
              <a:off x="2245650" y="4054875"/>
              <a:ext cx="1314250" cy="359850"/>
            </a:xfrm>
            <a:custGeom>
              <a:avLst/>
              <a:gdLst/>
              <a:ahLst/>
              <a:cxnLst/>
              <a:rect l="l" t="t" r="r" b="b"/>
              <a:pathLst>
                <a:path w="52570" h="14394" extrusionOk="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0" name="Google Shape;1080;p46"/>
            <p:cNvSpPr/>
            <p:nvPr/>
          </p:nvSpPr>
          <p:spPr>
            <a:xfrm>
              <a:off x="2252225" y="4008800"/>
              <a:ext cx="1328500" cy="378500"/>
            </a:xfrm>
            <a:custGeom>
              <a:avLst/>
              <a:gdLst/>
              <a:ahLst/>
              <a:cxnLst/>
              <a:rect l="l" t="t" r="r" b="b"/>
              <a:pathLst>
                <a:path w="53140" h="15140" extrusionOk="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1" name="Google Shape;1081;p46"/>
            <p:cNvSpPr/>
            <p:nvPr/>
          </p:nvSpPr>
          <p:spPr>
            <a:xfrm>
              <a:off x="2104125" y="4481600"/>
              <a:ext cx="42825" cy="15400"/>
            </a:xfrm>
            <a:custGeom>
              <a:avLst/>
              <a:gdLst/>
              <a:ahLst/>
              <a:cxnLst/>
              <a:rect l="l" t="t" r="r" b="b"/>
              <a:pathLst>
                <a:path w="1713" h="616" extrusionOk="0">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2" name="Google Shape;1082;p46"/>
            <p:cNvSpPr/>
            <p:nvPr/>
          </p:nvSpPr>
          <p:spPr>
            <a:xfrm>
              <a:off x="2084375" y="4455275"/>
              <a:ext cx="138250" cy="42825"/>
            </a:xfrm>
            <a:custGeom>
              <a:avLst/>
              <a:gdLst/>
              <a:ahLst/>
              <a:cxnLst/>
              <a:rect l="l" t="t" r="r" b="b"/>
              <a:pathLst>
                <a:path w="5530" h="1713" extrusionOk="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3" name="Google Shape;1083;p46"/>
            <p:cNvSpPr/>
            <p:nvPr/>
          </p:nvSpPr>
          <p:spPr>
            <a:xfrm>
              <a:off x="2080000" y="4434425"/>
              <a:ext cx="208450" cy="60375"/>
            </a:xfrm>
            <a:custGeom>
              <a:avLst/>
              <a:gdLst/>
              <a:ahLst/>
              <a:cxnLst/>
              <a:rect l="l" t="t" r="r" b="b"/>
              <a:pathLst>
                <a:path w="8338" h="2415" extrusionOk="0">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4" name="Google Shape;1084;p46"/>
            <p:cNvSpPr/>
            <p:nvPr/>
          </p:nvSpPr>
          <p:spPr>
            <a:xfrm>
              <a:off x="2060250" y="4419075"/>
              <a:ext cx="269900" cy="66950"/>
            </a:xfrm>
            <a:custGeom>
              <a:avLst/>
              <a:gdLst/>
              <a:ahLst/>
              <a:cxnLst/>
              <a:rect l="l" t="t" r="r" b="b"/>
              <a:pathLst>
                <a:path w="10796" h="2678" extrusionOk="0">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5" name="Google Shape;1085;p46"/>
            <p:cNvSpPr/>
            <p:nvPr/>
          </p:nvSpPr>
          <p:spPr>
            <a:xfrm>
              <a:off x="1951650" y="4680175"/>
              <a:ext cx="528775" cy="40600"/>
            </a:xfrm>
            <a:custGeom>
              <a:avLst/>
              <a:gdLst/>
              <a:ahLst/>
              <a:cxnLst/>
              <a:rect l="l" t="t" r="r" b="b"/>
              <a:pathLst>
                <a:path w="21151" h="1624" extrusionOk="0">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6" name="Google Shape;1086;p46"/>
            <p:cNvSpPr/>
            <p:nvPr/>
          </p:nvSpPr>
          <p:spPr>
            <a:xfrm>
              <a:off x="2370700" y="4660425"/>
              <a:ext cx="121800" cy="17575"/>
            </a:xfrm>
            <a:custGeom>
              <a:avLst/>
              <a:gdLst/>
              <a:ahLst/>
              <a:cxnLst/>
              <a:rect l="l" t="t" r="r" b="b"/>
              <a:pathLst>
                <a:path w="4872" h="703" extrusionOk="0">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7" name="Google Shape;1087;p46"/>
            <p:cNvSpPr/>
            <p:nvPr/>
          </p:nvSpPr>
          <p:spPr>
            <a:xfrm>
              <a:off x="2386075" y="4638475"/>
              <a:ext cx="120675" cy="19775"/>
            </a:xfrm>
            <a:custGeom>
              <a:avLst/>
              <a:gdLst/>
              <a:ahLst/>
              <a:cxnLst/>
              <a:rect l="l" t="t" r="r" b="b"/>
              <a:pathLst>
                <a:path w="4827" h="791" extrusionOk="0">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8" name="Google Shape;1088;p46"/>
            <p:cNvSpPr/>
            <p:nvPr/>
          </p:nvSpPr>
          <p:spPr>
            <a:xfrm>
              <a:off x="2401425" y="4618725"/>
              <a:ext cx="117400" cy="17575"/>
            </a:xfrm>
            <a:custGeom>
              <a:avLst/>
              <a:gdLst/>
              <a:ahLst/>
              <a:cxnLst/>
              <a:rect l="l" t="t" r="r" b="b"/>
              <a:pathLst>
                <a:path w="4696" h="703" extrusionOk="0">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89" name="Google Shape;1089;p46"/>
            <p:cNvSpPr/>
            <p:nvPr/>
          </p:nvSpPr>
          <p:spPr>
            <a:xfrm>
              <a:off x="2443100" y="4581425"/>
              <a:ext cx="16500" cy="11000"/>
            </a:xfrm>
            <a:custGeom>
              <a:avLst/>
              <a:gdLst/>
              <a:ahLst/>
              <a:cxnLst/>
              <a:rect l="l" t="t" r="r" b="b"/>
              <a:pathLst>
                <a:path w="660" h="440" extrusionOk="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0" name="Google Shape;1090;p46"/>
            <p:cNvSpPr/>
            <p:nvPr/>
          </p:nvSpPr>
          <p:spPr>
            <a:xfrm>
              <a:off x="2448600" y="4561700"/>
              <a:ext cx="25250" cy="13175"/>
            </a:xfrm>
            <a:custGeom>
              <a:avLst/>
              <a:gdLst/>
              <a:ahLst/>
              <a:cxnLst/>
              <a:rect l="l" t="t" r="r" b="b"/>
              <a:pathLst>
                <a:path w="1010" h="527" extrusionOk="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1" name="Google Shape;1091;p46"/>
            <p:cNvSpPr/>
            <p:nvPr/>
          </p:nvSpPr>
          <p:spPr>
            <a:xfrm>
              <a:off x="2465050" y="4534275"/>
              <a:ext cx="165675" cy="19750"/>
            </a:xfrm>
            <a:custGeom>
              <a:avLst/>
              <a:gdLst/>
              <a:ahLst/>
              <a:cxnLst/>
              <a:rect l="l" t="t" r="r" b="b"/>
              <a:pathLst>
                <a:path w="6627" h="790" extrusionOk="0">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2" name="Google Shape;1092;p46"/>
            <p:cNvSpPr/>
            <p:nvPr/>
          </p:nvSpPr>
          <p:spPr>
            <a:xfrm>
              <a:off x="2470525" y="4513425"/>
              <a:ext cx="164575" cy="23050"/>
            </a:xfrm>
            <a:custGeom>
              <a:avLst/>
              <a:gdLst/>
              <a:ahLst/>
              <a:cxnLst/>
              <a:rect l="l" t="t" r="r" b="b"/>
              <a:pathLst>
                <a:path w="6583" h="922" extrusionOk="0">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3" name="Google Shape;1093;p46"/>
            <p:cNvSpPr/>
            <p:nvPr/>
          </p:nvSpPr>
          <p:spPr>
            <a:xfrm>
              <a:off x="2521000" y="4471725"/>
              <a:ext cx="125075" cy="18675"/>
            </a:xfrm>
            <a:custGeom>
              <a:avLst/>
              <a:gdLst/>
              <a:ahLst/>
              <a:cxnLst/>
              <a:rect l="l" t="t" r="r" b="b"/>
              <a:pathLst>
                <a:path w="5003" h="747" extrusionOk="0">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4" name="Google Shape;1094;p46"/>
            <p:cNvSpPr/>
            <p:nvPr/>
          </p:nvSpPr>
          <p:spPr>
            <a:xfrm>
              <a:off x="2530875" y="4452000"/>
              <a:ext cx="120700" cy="19750"/>
            </a:xfrm>
            <a:custGeom>
              <a:avLst/>
              <a:gdLst/>
              <a:ahLst/>
              <a:cxnLst/>
              <a:rect l="l" t="t" r="r" b="b"/>
              <a:pathLst>
                <a:path w="4828" h="790" extrusionOk="0">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5" name="Google Shape;1095;p46"/>
            <p:cNvSpPr/>
            <p:nvPr/>
          </p:nvSpPr>
          <p:spPr>
            <a:xfrm>
              <a:off x="2524300" y="4427850"/>
              <a:ext cx="161275" cy="30750"/>
            </a:xfrm>
            <a:custGeom>
              <a:avLst/>
              <a:gdLst/>
              <a:ahLst/>
              <a:cxnLst/>
              <a:rect l="l" t="t" r="r" b="b"/>
              <a:pathLst>
                <a:path w="6451" h="1230" extrusionOk="0">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6" name="Google Shape;1096;p46"/>
            <p:cNvSpPr/>
            <p:nvPr/>
          </p:nvSpPr>
          <p:spPr>
            <a:xfrm>
              <a:off x="2522100" y="4401525"/>
              <a:ext cx="190900" cy="28550"/>
            </a:xfrm>
            <a:custGeom>
              <a:avLst/>
              <a:gdLst/>
              <a:ahLst/>
              <a:cxnLst/>
              <a:rect l="l" t="t" r="r" b="b"/>
              <a:pathLst>
                <a:path w="7636" h="1142" extrusionOk="0">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7" name="Google Shape;1097;p46"/>
            <p:cNvSpPr/>
            <p:nvPr/>
          </p:nvSpPr>
          <p:spPr>
            <a:xfrm>
              <a:off x="2533075" y="4308275"/>
              <a:ext cx="523300" cy="91075"/>
            </a:xfrm>
            <a:custGeom>
              <a:avLst/>
              <a:gdLst/>
              <a:ahLst/>
              <a:cxnLst/>
              <a:rect l="l" t="t" r="r" b="b"/>
              <a:pathLst>
                <a:path w="20932" h="3643" extrusionOk="0">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8" name="Google Shape;1098;p46"/>
            <p:cNvSpPr/>
            <p:nvPr/>
          </p:nvSpPr>
          <p:spPr>
            <a:xfrm>
              <a:off x="2508925" y="4276475"/>
              <a:ext cx="537575" cy="125075"/>
            </a:xfrm>
            <a:custGeom>
              <a:avLst/>
              <a:gdLst/>
              <a:ahLst/>
              <a:cxnLst/>
              <a:rect l="l" t="t" r="r" b="b"/>
              <a:pathLst>
                <a:path w="21503" h="5003" extrusionOk="0">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099" name="Google Shape;1099;p46"/>
            <p:cNvSpPr/>
            <p:nvPr/>
          </p:nvSpPr>
          <p:spPr>
            <a:xfrm>
              <a:off x="2481500" y="4238075"/>
              <a:ext cx="585825" cy="166775"/>
            </a:xfrm>
            <a:custGeom>
              <a:avLst/>
              <a:gdLst/>
              <a:ahLst/>
              <a:cxnLst/>
              <a:rect l="l" t="t" r="r" b="b"/>
              <a:pathLst>
                <a:path w="23433" h="6671" extrusionOk="0">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0" name="Google Shape;1100;p46"/>
            <p:cNvSpPr/>
            <p:nvPr/>
          </p:nvSpPr>
          <p:spPr>
            <a:xfrm>
              <a:off x="2461750" y="4201875"/>
              <a:ext cx="634100" cy="202975"/>
            </a:xfrm>
            <a:custGeom>
              <a:avLst/>
              <a:gdLst/>
              <a:ahLst/>
              <a:cxnLst/>
              <a:rect l="l" t="t" r="r" b="b"/>
              <a:pathLst>
                <a:path w="25364" h="8119" extrusionOk="0">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1" name="Google Shape;1101;p46"/>
            <p:cNvSpPr/>
            <p:nvPr/>
          </p:nvSpPr>
          <p:spPr>
            <a:xfrm>
              <a:off x="1832075" y="4324725"/>
              <a:ext cx="1298875" cy="348875"/>
            </a:xfrm>
            <a:custGeom>
              <a:avLst/>
              <a:gdLst/>
              <a:ahLst/>
              <a:cxnLst/>
              <a:rect l="l" t="t" r="r" b="b"/>
              <a:pathLst>
                <a:path w="51955" h="13955" extrusionOk="0">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2" name="Google Shape;1102;p46"/>
            <p:cNvSpPr/>
            <p:nvPr/>
          </p:nvSpPr>
          <p:spPr>
            <a:xfrm>
              <a:off x="1442625" y="2706650"/>
              <a:ext cx="854600" cy="1976825"/>
            </a:xfrm>
            <a:custGeom>
              <a:avLst/>
              <a:gdLst/>
              <a:ahLst/>
              <a:cxnLst/>
              <a:rect l="l" t="t" r="r" b="b"/>
              <a:pathLst>
                <a:path w="34184" h="79073" extrusionOk="0">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3" name="Google Shape;1103;p46"/>
            <p:cNvSpPr/>
            <p:nvPr/>
          </p:nvSpPr>
          <p:spPr>
            <a:xfrm>
              <a:off x="1908875" y="4495875"/>
              <a:ext cx="646150" cy="156900"/>
            </a:xfrm>
            <a:custGeom>
              <a:avLst/>
              <a:gdLst/>
              <a:ahLst/>
              <a:cxnLst/>
              <a:rect l="l" t="t" r="r" b="b"/>
              <a:pathLst>
                <a:path w="25846" h="6276" extrusionOk="0">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4" name="Google Shape;1104;p46"/>
            <p:cNvSpPr/>
            <p:nvPr/>
          </p:nvSpPr>
          <p:spPr>
            <a:xfrm>
              <a:off x="1292350" y="2521250"/>
              <a:ext cx="799750" cy="2106275"/>
            </a:xfrm>
            <a:custGeom>
              <a:avLst/>
              <a:gdLst/>
              <a:ahLst/>
              <a:cxnLst/>
              <a:rect l="l" t="t" r="r" b="b"/>
              <a:pathLst>
                <a:path w="31990" h="84251" extrusionOk="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5" name="Google Shape;1105;p46"/>
            <p:cNvSpPr/>
            <p:nvPr/>
          </p:nvSpPr>
          <p:spPr>
            <a:xfrm>
              <a:off x="1915450" y="4597900"/>
              <a:ext cx="615450" cy="109725"/>
            </a:xfrm>
            <a:custGeom>
              <a:avLst/>
              <a:gdLst/>
              <a:ahLst/>
              <a:cxnLst/>
              <a:rect l="l" t="t" r="r" b="b"/>
              <a:pathLst>
                <a:path w="24618" h="4389" extrusionOk="0">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6" name="Google Shape;1106;p46"/>
            <p:cNvSpPr/>
            <p:nvPr/>
          </p:nvSpPr>
          <p:spPr>
            <a:xfrm>
              <a:off x="1158500" y="3048925"/>
              <a:ext cx="152525" cy="1579700"/>
            </a:xfrm>
            <a:custGeom>
              <a:avLst/>
              <a:gdLst/>
              <a:ahLst/>
              <a:cxnLst/>
              <a:rect l="l" t="t" r="r" b="b"/>
              <a:pathLst>
                <a:path w="6101" h="63188" extrusionOk="0">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7" name="Google Shape;1107;p46"/>
            <p:cNvSpPr/>
            <p:nvPr/>
          </p:nvSpPr>
          <p:spPr>
            <a:xfrm>
              <a:off x="2096450" y="4705400"/>
              <a:ext cx="263300" cy="30750"/>
            </a:xfrm>
            <a:custGeom>
              <a:avLst/>
              <a:gdLst/>
              <a:ahLst/>
              <a:cxnLst/>
              <a:rect l="l" t="t" r="r" b="b"/>
              <a:pathLst>
                <a:path w="10532" h="1230" extrusionOk="0">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8" name="Google Shape;1108;p46"/>
            <p:cNvSpPr/>
            <p:nvPr/>
          </p:nvSpPr>
          <p:spPr>
            <a:xfrm>
              <a:off x="1024675" y="3357175"/>
              <a:ext cx="119600" cy="1265975"/>
            </a:xfrm>
            <a:custGeom>
              <a:avLst/>
              <a:gdLst/>
              <a:ahLst/>
              <a:cxnLst/>
              <a:rect l="l" t="t" r="r" b="b"/>
              <a:pathLst>
                <a:path w="4784" h="50639" extrusionOk="0">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09" name="Google Shape;1109;p46"/>
            <p:cNvSpPr/>
            <p:nvPr/>
          </p:nvSpPr>
          <p:spPr>
            <a:xfrm>
              <a:off x="605600" y="2498225"/>
              <a:ext cx="454200" cy="2111750"/>
            </a:xfrm>
            <a:custGeom>
              <a:avLst/>
              <a:gdLst/>
              <a:ahLst/>
              <a:cxnLst/>
              <a:rect l="l" t="t" r="r" b="b"/>
              <a:pathLst>
                <a:path w="18168" h="84470" extrusionOk="0">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0" name="Google Shape;1110;p46"/>
            <p:cNvSpPr/>
            <p:nvPr/>
          </p:nvSpPr>
          <p:spPr>
            <a:xfrm>
              <a:off x="489325" y="2325975"/>
              <a:ext cx="527700" cy="2220375"/>
            </a:xfrm>
            <a:custGeom>
              <a:avLst/>
              <a:gdLst/>
              <a:ahLst/>
              <a:cxnLst/>
              <a:rect l="l" t="t" r="r" b="b"/>
              <a:pathLst>
                <a:path w="21108" h="88815" extrusionOk="0">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1" name="Google Shape;1111;p46"/>
            <p:cNvSpPr/>
            <p:nvPr/>
          </p:nvSpPr>
          <p:spPr>
            <a:xfrm>
              <a:off x="261150" y="2997350"/>
              <a:ext cx="377400" cy="1344975"/>
            </a:xfrm>
            <a:custGeom>
              <a:avLst/>
              <a:gdLst/>
              <a:ahLst/>
              <a:cxnLst/>
              <a:rect l="l" t="t" r="r" b="b"/>
              <a:pathLst>
                <a:path w="15096" h="53799" extrusionOk="0">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2" name="Google Shape;1112;p46"/>
            <p:cNvSpPr/>
            <p:nvPr/>
          </p:nvSpPr>
          <p:spPr>
            <a:xfrm>
              <a:off x="238125" y="3076350"/>
              <a:ext cx="340075" cy="1220975"/>
            </a:xfrm>
            <a:custGeom>
              <a:avLst/>
              <a:gdLst/>
              <a:ahLst/>
              <a:cxnLst/>
              <a:rect l="l" t="t" r="r" b="b"/>
              <a:pathLst>
                <a:path w="13603" h="48839" extrusionOk="0">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3" name="Google Shape;1113;p46"/>
            <p:cNvSpPr/>
            <p:nvPr/>
          </p:nvSpPr>
          <p:spPr>
            <a:xfrm>
              <a:off x="343425" y="3363750"/>
              <a:ext cx="188700" cy="900675"/>
            </a:xfrm>
            <a:custGeom>
              <a:avLst/>
              <a:gdLst/>
              <a:ahLst/>
              <a:cxnLst/>
              <a:rect l="l" t="t" r="r" b="b"/>
              <a:pathLst>
                <a:path w="7548" h="36027" extrusionOk="0">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4" name="Google Shape;1114;p46"/>
            <p:cNvSpPr/>
            <p:nvPr/>
          </p:nvSpPr>
          <p:spPr>
            <a:xfrm>
              <a:off x="2699800" y="3180550"/>
              <a:ext cx="204075" cy="111925"/>
            </a:xfrm>
            <a:custGeom>
              <a:avLst/>
              <a:gdLst/>
              <a:ahLst/>
              <a:cxnLst/>
              <a:rect l="l" t="t" r="r" b="b"/>
              <a:pathLst>
                <a:path w="8163" h="4477" extrusionOk="0">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5" name="Google Shape;1115;p46"/>
            <p:cNvSpPr/>
            <p:nvPr/>
          </p:nvSpPr>
          <p:spPr>
            <a:xfrm>
              <a:off x="3153975" y="3567800"/>
              <a:ext cx="561700" cy="625325"/>
            </a:xfrm>
            <a:custGeom>
              <a:avLst/>
              <a:gdLst/>
              <a:ahLst/>
              <a:cxnLst/>
              <a:rect l="l" t="t" r="r" b="b"/>
              <a:pathLst>
                <a:path w="22468" h="25013" extrusionOk="0">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6" name="Google Shape;1116;p46"/>
            <p:cNvSpPr/>
            <p:nvPr/>
          </p:nvSpPr>
          <p:spPr>
            <a:xfrm>
              <a:off x="2632900" y="3118025"/>
              <a:ext cx="307175" cy="222725"/>
            </a:xfrm>
            <a:custGeom>
              <a:avLst/>
              <a:gdLst/>
              <a:ahLst/>
              <a:cxnLst/>
              <a:rect l="l" t="t" r="r" b="b"/>
              <a:pathLst>
                <a:path w="12287" h="8909" extrusionOk="0">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7" name="Google Shape;1117;p46"/>
            <p:cNvSpPr/>
            <p:nvPr/>
          </p:nvSpPr>
          <p:spPr>
            <a:xfrm>
              <a:off x="3084850" y="3493200"/>
              <a:ext cx="603400" cy="716375"/>
            </a:xfrm>
            <a:custGeom>
              <a:avLst/>
              <a:gdLst/>
              <a:ahLst/>
              <a:cxnLst/>
              <a:rect l="l" t="t" r="r" b="b"/>
              <a:pathLst>
                <a:path w="24136" h="28655" extrusionOk="0">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8" name="Google Shape;1118;p46"/>
            <p:cNvSpPr/>
            <p:nvPr/>
          </p:nvSpPr>
          <p:spPr>
            <a:xfrm>
              <a:off x="2512225" y="3058800"/>
              <a:ext cx="1147500" cy="1171625"/>
            </a:xfrm>
            <a:custGeom>
              <a:avLst/>
              <a:gdLst/>
              <a:ahLst/>
              <a:cxnLst/>
              <a:rect l="l" t="t" r="r" b="b"/>
              <a:pathLst>
                <a:path w="45900" h="46865" extrusionOk="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19" name="Google Shape;1119;p46"/>
            <p:cNvSpPr/>
            <p:nvPr/>
          </p:nvSpPr>
          <p:spPr>
            <a:xfrm>
              <a:off x="1670800" y="3011625"/>
              <a:ext cx="1963700" cy="1351525"/>
            </a:xfrm>
            <a:custGeom>
              <a:avLst/>
              <a:gdLst/>
              <a:ahLst/>
              <a:cxnLst/>
              <a:rect l="l" t="t" r="r" b="b"/>
              <a:pathLst>
                <a:path w="78548" h="54061" extrusionOk="0">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0" name="Google Shape;1120;p46"/>
            <p:cNvSpPr/>
            <p:nvPr/>
          </p:nvSpPr>
          <p:spPr>
            <a:xfrm>
              <a:off x="1656550" y="2963350"/>
              <a:ext cx="2084350" cy="1429425"/>
            </a:xfrm>
            <a:custGeom>
              <a:avLst/>
              <a:gdLst/>
              <a:ahLst/>
              <a:cxnLst/>
              <a:rect l="l" t="t" r="r" b="b"/>
              <a:pathLst>
                <a:path w="83374" h="57177" extrusionOk="0">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1" name="Google Shape;1121;p46"/>
            <p:cNvSpPr/>
            <p:nvPr/>
          </p:nvSpPr>
          <p:spPr>
            <a:xfrm>
              <a:off x="1579750" y="2837200"/>
              <a:ext cx="2045975" cy="1732200"/>
            </a:xfrm>
            <a:custGeom>
              <a:avLst/>
              <a:gdLst/>
              <a:ahLst/>
              <a:cxnLst/>
              <a:rect l="l" t="t" r="r" b="b"/>
              <a:pathLst>
                <a:path w="81839" h="69288" extrusionOk="0">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2" name="Google Shape;1122;p46"/>
            <p:cNvSpPr/>
            <p:nvPr/>
          </p:nvSpPr>
          <p:spPr>
            <a:xfrm>
              <a:off x="1896800" y="3719200"/>
              <a:ext cx="560600" cy="444300"/>
            </a:xfrm>
            <a:custGeom>
              <a:avLst/>
              <a:gdLst/>
              <a:ahLst/>
              <a:cxnLst/>
              <a:rect l="l" t="t" r="r" b="b"/>
              <a:pathLst>
                <a:path w="22424" h="17772" extrusionOk="0">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3" name="Google Shape;1123;p46"/>
            <p:cNvSpPr/>
            <p:nvPr/>
          </p:nvSpPr>
          <p:spPr>
            <a:xfrm>
              <a:off x="1870475" y="3665425"/>
              <a:ext cx="650550" cy="557325"/>
            </a:xfrm>
            <a:custGeom>
              <a:avLst/>
              <a:gdLst/>
              <a:ahLst/>
              <a:cxnLst/>
              <a:rect l="l" t="t" r="r" b="b"/>
              <a:pathLst>
                <a:path w="26022" h="22293" extrusionOk="0">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4" name="Google Shape;1124;p46"/>
            <p:cNvSpPr/>
            <p:nvPr/>
          </p:nvSpPr>
          <p:spPr>
            <a:xfrm>
              <a:off x="1686175" y="3501975"/>
              <a:ext cx="889700" cy="781100"/>
            </a:xfrm>
            <a:custGeom>
              <a:avLst/>
              <a:gdLst/>
              <a:ahLst/>
              <a:cxnLst/>
              <a:rect l="l" t="t" r="r" b="b"/>
              <a:pathLst>
                <a:path w="35588" h="31244" extrusionOk="0">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5" name="Google Shape;1125;p46"/>
            <p:cNvSpPr/>
            <p:nvPr/>
          </p:nvSpPr>
          <p:spPr>
            <a:xfrm>
              <a:off x="2461750" y="3614975"/>
              <a:ext cx="388375" cy="286350"/>
            </a:xfrm>
            <a:custGeom>
              <a:avLst/>
              <a:gdLst/>
              <a:ahLst/>
              <a:cxnLst/>
              <a:rect l="l" t="t" r="r" b="b"/>
              <a:pathLst>
                <a:path w="15535" h="11454" extrusionOk="0">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6" name="Google Shape;1126;p46"/>
            <p:cNvSpPr/>
            <p:nvPr/>
          </p:nvSpPr>
          <p:spPr>
            <a:xfrm>
              <a:off x="2519900" y="1399025"/>
              <a:ext cx="942350" cy="1523750"/>
            </a:xfrm>
            <a:custGeom>
              <a:avLst/>
              <a:gdLst/>
              <a:ahLst/>
              <a:cxnLst/>
              <a:rect l="l" t="t" r="r" b="b"/>
              <a:pathLst>
                <a:path w="37694" h="60950" extrusionOk="0">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7" name="Google Shape;1127;p46"/>
            <p:cNvSpPr/>
            <p:nvPr/>
          </p:nvSpPr>
          <p:spPr>
            <a:xfrm>
              <a:off x="2547325" y="1444000"/>
              <a:ext cx="957725" cy="1504025"/>
            </a:xfrm>
            <a:custGeom>
              <a:avLst/>
              <a:gdLst/>
              <a:ahLst/>
              <a:cxnLst/>
              <a:rect l="l" t="t" r="r" b="b"/>
              <a:pathLst>
                <a:path w="38309" h="60161" extrusionOk="0">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8" name="Google Shape;1128;p46"/>
            <p:cNvSpPr/>
            <p:nvPr/>
          </p:nvSpPr>
          <p:spPr>
            <a:xfrm>
              <a:off x="2816100" y="3080725"/>
              <a:ext cx="767925" cy="218325"/>
            </a:xfrm>
            <a:custGeom>
              <a:avLst/>
              <a:gdLst/>
              <a:ahLst/>
              <a:cxnLst/>
              <a:rect l="l" t="t" r="r" b="b"/>
              <a:pathLst>
                <a:path w="30717" h="8733" extrusionOk="0">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29" name="Google Shape;1129;p46"/>
            <p:cNvSpPr/>
            <p:nvPr/>
          </p:nvSpPr>
          <p:spPr>
            <a:xfrm>
              <a:off x="2745875" y="2864625"/>
              <a:ext cx="868875" cy="266600"/>
            </a:xfrm>
            <a:custGeom>
              <a:avLst/>
              <a:gdLst/>
              <a:ahLst/>
              <a:cxnLst/>
              <a:rect l="l" t="t" r="r" b="b"/>
              <a:pathLst>
                <a:path w="34755" h="10664" extrusionOk="0">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0" name="Google Shape;1130;p46"/>
            <p:cNvSpPr/>
            <p:nvPr/>
          </p:nvSpPr>
          <p:spPr>
            <a:xfrm>
              <a:off x="2680075" y="2663875"/>
              <a:ext cx="923700" cy="403725"/>
            </a:xfrm>
            <a:custGeom>
              <a:avLst/>
              <a:gdLst/>
              <a:ahLst/>
              <a:cxnLst/>
              <a:rect l="l" t="t" r="r" b="b"/>
              <a:pathLst>
                <a:path w="36948" h="16149" extrusionOk="0">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1" name="Google Shape;1131;p46"/>
            <p:cNvSpPr/>
            <p:nvPr/>
          </p:nvSpPr>
          <p:spPr>
            <a:xfrm>
              <a:off x="2627400" y="2363275"/>
              <a:ext cx="931400" cy="657150"/>
            </a:xfrm>
            <a:custGeom>
              <a:avLst/>
              <a:gdLst/>
              <a:ahLst/>
              <a:cxnLst/>
              <a:rect l="l" t="t" r="r" b="b"/>
              <a:pathLst>
                <a:path w="37256" h="26286" extrusionOk="0">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2" name="Google Shape;1132;p46"/>
            <p:cNvSpPr/>
            <p:nvPr/>
          </p:nvSpPr>
          <p:spPr>
            <a:xfrm>
              <a:off x="3319625" y="1408900"/>
              <a:ext cx="345575" cy="2234625"/>
            </a:xfrm>
            <a:custGeom>
              <a:avLst/>
              <a:gdLst/>
              <a:ahLst/>
              <a:cxnLst/>
              <a:rect l="l" t="t" r="r" b="b"/>
              <a:pathLst>
                <a:path w="13823" h="89385" extrusionOk="0">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3" name="Google Shape;1133;p46"/>
            <p:cNvSpPr/>
            <p:nvPr/>
          </p:nvSpPr>
          <p:spPr>
            <a:xfrm>
              <a:off x="2895075" y="3238700"/>
              <a:ext cx="385075" cy="337900"/>
            </a:xfrm>
            <a:custGeom>
              <a:avLst/>
              <a:gdLst/>
              <a:ahLst/>
              <a:cxnLst/>
              <a:rect l="l" t="t" r="r" b="b"/>
              <a:pathLst>
                <a:path w="15403" h="13516" extrusionOk="0">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4" name="Google Shape;1134;p46"/>
            <p:cNvSpPr/>
            <p:nvPr/>
          </p:nvSpPr>
          <p:spPr>
            <a:xfrm>
              <a:off x="2931275" y="3283675"/>
              <a:ext cx="242475" cy="218325"/>
            </a:xfrm>
            <a:custGeom>
              <a:avLst/>
              <a:gdLst/>
              <a:ahLst/>
              <a:cxnLst/>
              <a:rect l="l" t="t" r="r" b="b"/>
              <a:pathLst>
                <a:path w="9699" h="8733" extrusionOk="0">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5" name="Google Shape;1135;p46"/>
            <p:cNvSpPr/>
            <p:nvPr/>
          </p:nvSpPr>
          <p:spPr>
            <a:xfrm>
              <a:off x="2574750" y="1389150"/>
              <a:ext cx="1018050" cy="1583000"/>
            </a:xfrm>
            <a:custGeom>
              <a:avLst/>
              <a:gdLst/>
              <a:ahLst/>
              <a:cxnLst/>
              <a:rect l="l" t="t" r="r" b="b"/>
              <a:pathLst>
                <a:path w="40722" h="63320" extrusionOk="0">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6" name="Google Shape;1136;p46"/>
            <p:cNvSpPr/>
            <p:nvPr/>
          </p:nvSpPr>
          <p:spPr>
            <a:xfrm>
              <a:off x="2434325" y="1378175"/>
              <a:ext cx="930300" cy="1467825"/>
            </a:xfrm>
            <a:custGeom>
              <a:avLst/>
              <a:gdLst/>
              <a:ahLst/>
              <a:cxnLst/>
              <a:rect l="l" t="t" r="r" b="b"/>
              <a:pathLst>
                <a:path w="37212" h="58713" extrusionOk="0">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7" name="Google Shape;1137;p46"/>
            <p:cNvSpPr/>
            <p:nvPr/>
          </p:nvSpPr>
          <p:spPr>
            <a:xfrm>
              <a:off x="2288425" y="1370500"/>
              <a:ext cx="948950" cy="1344950"/>
            </a:xfrm>
            <a:custGeom>
              <a:avLst/>
              <a:gdLst/>
              <a:ahLst/>
              <a:cxnLst/>
              <a:rect l="l" t="t" r="r" b="b"/>
              <a:pathLst>
                <a:path w="37958" h="53798" extrusionOk="0">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8" name="Google Shape;1138;p46"/>
            <p:cNvSpPr/>
            <p:nvPr/>
          </p:nvSpPr>
          <p:spPr>
            <a:xfrm>
              <a:off x="2083300" y="1434125"/>
              <a:ext cx="1010375" cy="1095925"/>
            </a:xfrm>
            <a:custGeom>
              <a:avLst/>
              <a:gdLst/>
              <a:ahLst/>
              <a:cxnLst/>
              <a:rect l="l" t="t" r="r" b="b"/>
              <a:pathLst>
                <a:path w="40415" h="43837" extrusionOk="0">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39" name="Google Shape;1139;p46"/>
            <p:cNvSpPr/>
            <p:nvPr/>
          </p:nvSpPr>
          <p:spPr>
            <a:xfrm>
              <a:off x="1945075" y="1451675"/>
              <a:ext cx="982950" cy="954425"/>
            </a:xfrm>
            <a:custGeom>
              <a:avLst/>
              <a:gdLst/>
              <a:ahLst/>
              <a:cxnLst/>
              <a:rect l="l" t="t" r="r" b="b"/>
              <a:pathLst>
                <a:path w="39318" h="38177" extrusionOk="0">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0" name="Google Shape;1140;p46"/>
            <p:cNvSpPr/>
            <p:nvPr/>
          </p:nvSpPr>
          <p:spPr>
            <a:xfrm>
              <a:off x="1822200" y="1600875"/>
              <a:ext cx="866675" cy="694425"/>
            </a:xfrm>
            <a:custGeom>
              <a:avLst/>
              <a:gdLst/>
              <a:ahLst/>
              <a:cxnLst/>
              <a:rect l="l" t="t" r="r" b="b"/>
              <a:pathLst>
                <a:path w="34667" h="27777" extrusionOk="0">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1" name="Google Shape;1141;p46"/>
            <p:cNvSpPr/>
            <p:nvPr/>
          </p:nvSpPr>
          <p:spPr>
            <a:xfrm>
              <a:off x="1699325" y="2110975"/>
              <a:ext cx="133875" cy="74625"/>
            </a:xfrm>
            <a:custGeom>
              <a:avLst/>
              <a:gdLst/>
              <a:ahLst/>
              <a:cxnLst/>
              <a:rect l="l" t="t" r="r" b="b"/>
              <a:pathLst>
                <a:path w="5355" h="2985" extrusionOk="0">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2" name="Google Shape;1142;p46"/>
            <p:cNvSpPr/>
            <p:nvPr/>
          </p:nvSpPr>
          <p:spPr>
            <a:xfrm>
              <a:off x="2929075" y="3201400"/>
              <a:ext cx="121800" cy="42800"/>
            </a:xfrm>
            <a:custGeom>
              <a:avLst/>
              <a:gdLst/>
              <a:ahLst/>
              <a:cxnLst/>
              <a:rect l="l" t="t" r="r" b="b"/>
              <a:pathLst>
                <a:path w="4872" h="1712" extrusionOk="0">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3" name="Google Shape;1143;p46"/>
            <p:cNvSpPr/>
            <p:nvPr/>
          </p:nvSpPr>
          <p:spPr>
            <a:xfrm>
              <a:off x="463000" y="1796125"/>
              <a:ext cx="3006950" cy="2565925"/>
            </a:xfrm>
            <a:custGeom>
              <a:avLst/>
              <a:gdLst/>
              <a:ahLst/>
              <a:cxnLst/>
              <a:rect l="l" t="t" r="r" b="b"/>
              <a:pathLst>
                <a:path w="120278" h="102637" extrusionOk="0">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4" name="Google Shape;1144;p46"/>
            <p:cNvSpPr/>
            <p:nvPr/>
          </p:nvSpPr>
          <p:spPr>
            <a:xfrm>
              <a:off x="1260525" y="3161900"/>
              <a:ext cx="125100" cy="1464550"/>
            </a:xfrm>
            <a:custGeom>
              <a:avLst/>
              <a:gdLst/>
              <a:ahLst/>
              <a:cxnLst/>
              <a:rect l="l" t="t" r="r" b="b"/>
              <a:pathLst>
                <a:path w="5004" h="58582" extrusionOk="0">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5" name="Google Shape;1145;p46"/>
            <p:cNvSpPr/>
            <p:nvPr/>
          </p:nvSpPr>
          <p:spPr>
            <a:xfrm>
              <a:off x="1226525" y="3169575"/>
              <a:ext cx="129475" cy="1510625"/>
            </a:xfrm>
            <a:custGeom>
              <a:avLst/>
              <a:gdLst/>
              <a:ahLst/>
              <a:cxnLst/>
              <a:rect l="l" t="t" r="r" b="b"/>
              <a:pathLst>
                <a:path w="5179" h="60425" extrusionOk="0">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6" name="Google Shape;1146;p46"/>
            <p:cNvSpPr/>
            <p:nvPr/>
          </p:nvSpPr>
          <p:spPr>
            <a:xfrm>
              <a:off x="1190325" y="3178350"/>
              <a:ext cx="129475" cy="1474425"/>
            </a:xfrm>
            <a:custGeom>
              <a:avLst/>
              <a:gdLst/>
              <a:ahLst/>
              <a:cxnLst/>
              <a:rect l="l" t="t" r="r" b="b"/>
              <a:pathLst>
                <a:path w="5179" h="58977" extrusionOk="0">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7" name="Google Shape;1147;p46"/>
            <p:cNvSpPr/>
            <p:nvPr/>
          </p:nvSpPr>
          <p:spPr>
            <a:xfrm>
              <a:off x="1174950" y="3213475"/>
              <a:ext cx="113025" cy="1464525"/>
            </a:xfrm>
            <a:custGeom>
              <a:avLst/>
              <a:gdLst/>
              <a:ahLst/>
              <a:cxnLst/>
              <a:rect l="l" t="t" r="r" b="b"/>
              <a:pathLst>
                <a:path w="4521" h="58581" extrusionOk="0">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8" name="Google Shape;1148;p46"/>
            <p:cNvSpPr/>
            <p:nvPr/>
          </p:nvSpPr>
          <p:spPr>
            <a:xfrm>
              <a:off x="1139850" y="4002225"/>
              <a:ext cx="64750" cy="674675"/>
            </a:xfrm>
            <a:custGeom>
              <a:avLst/>
              <a:gdLst/>
              <a:ahLst/>
              <a:cxnLst/>
              <a:rect l="l" t="t" r="r" b="b"/>
              <a:pathLst>
                <a:path w="2590" h="26987" extrusionOk="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49" name="Google Shape;1149;p46"/>
            <p:cNvSpPr/>
            <p:nvPr/>
          </p:nvSpPr>
          <p:spPr>
            <a:xfrm>
              <a:off x="1106950" y="3840950"/>
              <a:ext cx="64750" cy="782200"/>
            </a:xfrm>
            <a:custGeom>
              <a:avLst/>
              <a:gdLst/>
              <a:ahLst/>
              <a:cxnLst/>
              <a:rect l="l" t="t" r="r" b="b"/>
              <a:pathLst>
                <a:path w="2590" h="31288" extrusionOk="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0" name="Google Shape;1150;p46"/>
            <p:cNvSpPr/>
            <p:nvPr/>
          </p:nvSpPr>
          <p:spPr>
            <a:xfrm>
              <a:off x="1074025" y="3794875"/>
              <a:ext cx="75725" cy="787675"/>
            </a:xfrm>
            <a:custGeom>
              <a:avLst/>
              <a:gdLst/>
              <a:ahLst/>
              <a:cxnLst/>
              <a:rect l="l" t="t" r="r" b="b"/>
              <a:pathLst>
                <a:path w="3029" h="31507" extrusionOk="0">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1" name="Google Shape;1151;p46"/>
            <p:cNvSpPr/>
            <p:nvPr/>
          </p:nvSpPr>
          <p:spPr>
            <a:xfrm>
              <a:off x="1043325" y="4272075"/>
              <a:ext cx="50475" cy="285250"/>
            </a:xfrm>
            <a:custGeom>
              <a:avLst/>
              <a:gdLst/>
              <a:ahLst/>
              <a:cxnLst/>
              <a:rect l="l" t="t" r="r" b="b"/>
              <a:pathLst>
                <a:path w="2019" h="11410" extrusionOk="0">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2" name="Google Shape;1152;p46"/>
            <p:cNvSpPr/>
            <p:nvPr/>
          </p:nvSpPr>
          <p:spPr>
            <a:xfrm>
              <a:off x="1022475" y="4402625"/>
              <a:ext cx="26350" cy="111925"/>
            </a:xfrm>
            <a:custGeom>
              <a:avLst/>
              <a:gdLst/>
              <a:ahLst/>
              <a:cxnLst/>
              <a:rect l="l" t="t" r="r" b="b"/>
              <a:pathLst>
                <a:path w="1054" h="4477" extrusionOk="0">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3" name="Google Shape;1153;p46"/>
            <p:cNvSpPr/>
            <p:nvPr/>
          </p:nvSpPr>
          <p:spPr>
            <a:xfrm>
              <a:off x="1765150" y="4491475"/>
              <a:ext cx="95475" cy="49400"/>
            </a:xfrm>
            <a:custGeom>
              <a:avLst/>
              <a:gdLst/>
              <a:ahLst/>
              <a:cxnLst/>
              <a:rect l="l" t="t" r="r" b="b"/>
              <a:pathLst>
                <a:path w="3819" h="1976" extrusionOk="0">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4" name="Google Shape;1154;p46"/>
            <p:cNvSpPr/>
            <p:nvPr/>
          </p:nvSpPr>
          <p:spPr>
            <a:xfrm>
              <a:off x="1765150" y="4467350"/>
              <a:ext cx="97675" cy="45000"/>
            </a:xfrm>
            <a:custGeom>
              <a:avLst/>
              <a:gdLst/>
              <a:ahLst/>
              <a:cxnLst/>
              <a:rect l="l" t="t" r="r" b="b"/>
              <a:pathLst>
                <a:path w="3907" h="1800" extrusionOk="0">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5" name="Google Shape;1155;p46"/>
            <p:cNvSpPr/>
            <p:nvPr/>
          </p:nvSpPr>
          <p:spPr>
            <a:xfrm>
              <a:off x="1765150" y="4441025"/>
              <a:ext cx="127275" cy="43900"/>
            </a:xfrm>
            <a:custGeom>
              <a:avLst/>
              <a:gdLst/>
              <a:ahLst/>
              <a:cxnLst/>
              <a:rect l="l" t="t" r="r" b="b"/>
              <a:pathLst>
                <a:path w="5091" h="1756" extrusionOk="0">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6" name="Google Shape;1156;p46"/>
            <p:cNvSpPr/>
            <p:nvPr/>
          </p:nvSpPr>
          <p:spPr>
            <a:xfrm>
              <a:off x="1728950" y="4366425"/>
              <a:ext cx="241375" cy="79000"/>
            </a:xfrm>
            <a:custGeom>
              <a:avLst/>
              <a:gdLst/>
              <a:ahLst/>
              <a:cxnLst/>
              <a:rect l="l" t="t" r="r" b="b"/>
              <a:pathLst>
                <a:path w="9655" h="3160" extrusionOk="0">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7" name="Google Shape;1157;p46"/>
            <p:cNvSpPr/>
            <p:nvPr/>
          </p:nvSpPr>
          <p:spPr>
            <a:xfrm>
              <a:off x="1807950" y="4679075"/>
              <a:ext cx="25" cy="25"/>
            </a:xfrm>
            <a:custGeom>
              <a:avLst/>
              <a:gdLst/>
              <a:ahLst/>
              <a:cxnLst/>
              <a:rect l="l" t="t" r="r" b="b"/>
              <a:pathLst>
                <a:path w="1" h="1" extrusionOk="0">
                  <a:moveTo>
                    <a:pt x="0" y="0"/>
                  </a:moveTo>
                  <a:lnTo>
                    <a:pt x="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8" name="Google Shape;1158;p46"/>
            <p:cNvSpPr/>
            <p:nvPr/>
          </p:nvSpPr>
          <p:spPr>
            <a:xfrm>
              <a:off x="1807950" y="4679075"/>
              <a:ext cx="25" cy="25"/>
            </a:xfrm>
            <a:custGeom>
              <a:avLst/>
              <a:gdLst/>
              <a:ahLst/>
              <a:cxnLst/>
              <a:rect l="l" t="t" r="r" b="b"/>
              <a:pathLst>
                <a:path w="1" h="1" fill="none" extrusionOk="0">
                  <a:moveTo>
                    <a:pt x="0" y="0"/>
                  </a:moveTo>
                  <a:lnTo>
                    <a:pt x="0" y="0"/>
                  </a:lnTo>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59" name="Google Shape;1159;p46"/>
            <p:cNvSpPr/>
            <p:nvPr/>
          </p:nvSpPr>
          <p:spPr>
            <a:xfrm>
              <a:off x="1490900" y="2760400"/>
              <a:ext cx="866675" cy="1925275"/>
            </a:xfrm>
            <a:custGeom>
              <a:avLst/>
              <a:gdLst/>
              <a:ahLst/>
              <a:cxnLst/>
              <a:rect l="l" t="t" r="r" b="b"/>
              <a:pathLst>
                <a:path w="34667" h="77011" extrusionOk="0">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0" name="Google Shape;1160;p46"/>
            <p:cNvSpPr/>
            <p:nvPr/>
          </p:nvSpPr>
          <p:spPr>
            <a:xfrm>
              <a:off x="1465675" y="2732975"/>
              <a:ext cx="861175" cy="1931850"/>
            </a:xfrm>
            <a:custGeom>
              <a:avLst/>
              <a:gdLst/>
              <a:ahLst/>
              <a:cxnLst/>
              <a:rect l="l" t="t" r="r" b="b"/>
              <a:pathLst>
                <a:path w="34447" h="77274" extrusionOk="0">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1" name="Google Shape;1161;p46"/>
            <p:cNvSpPr/>
            <p:nvPr/>
          </p:nvSpPr>
          <p:spPr>
            <a:xfrm>
              <a:off x="1417400" y="2679225"/>
              <a:ext cx="851300" cy="1981225"/>
            </a:xfrm>
            <a:custGeom>
              <a:avLst/>
              <a:gdLst/>
              <a:ahLst/>
              <a:cxnLst/>
              <a:rect l="l" t="t" r="r" b="b"/>
              <a:pathLst>
                <a:path w="34052" h="79249" extrusionOk="0">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2" name="Google Shape;1162;p46"/>
            <p:cNvSpPr/>
            <p:nvPr/>
          </p:nvSpPr>
          <p:spPr>
            <a:xfrm>
              <a:off x="1386675" y="2654000"/>
              <a:ext cx="852425" cy="2016325"/>
            </a:xfrm>
            <a:custGeom>
              <a:avLst/>
              <a:gdLst/>
              <a:ahLst/>
              <a:cxnLst/>
              <a:rect l="l" t="t" r="r" b="b"/>
              <a:pathLst>
                <a:path w="34097" h="80653" extrusionOk="0">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3" name="Google Shape;1163;p46"/>
            <p:cNvSpPr/>
            <p:nvPr/>
          </p:nvSpPr>
          <p:spPr>
            <a:xfrm>
              <a:off x="1355975" y="2603525"/>
              <a:ext cx="827175" cy="2027300"/>
            </a:xfrm>
            <a:custGeom>
              <a:avLst/>
              <a:gdLst/>
              <a:ahLst/>
              <a:cxnLst/>
              <a:rect l="l" t="t" r="r" b="b"/>
              <a:pathLst>
                <a:path w="33087" h="81092" extrusionOk="0">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4" name="Google Shape;1164;p46"/>
            <p:cNvSpPr/>
            <p:nvPr/>
          </p:nvSpPr>
          <p:spPr>
            <a:xfrm>
              <a:off x="1323050" y="2546475"/>
              <a:ext cx="796475" cy="2115075"/>
            </a:xfrm>
            <a:custGeom>
              <a:avLst/>
              <a:gdLst/>
              <a:ahLst/>
              <a:cxnLst/>
              <a:rect l="l" t="t" r="r" b="b"/>
              <a:pathLst>
                <a:path w="31859" h="84603" extrusionOk="0">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5" name="Google Shape;1165;p46"/>
            <p:cNvSpPr/>
            <p:nvPr/>
          </p:nvSpPr>
          <p:spPr>
            <a:xfrm>
              <a:off x="1713600" y="2496025"/>
              <a:ext cx="349975" cy="388375"/>
            </a:xfrm>
            <a:custGeom>
              <a:avLst/>
              <a:gdLst/>
              <a:ahLst/>
              <a:cxnLst/>
              <a:rect l="l" t="t" r="r" b="b"/>
              <a:pathLst>
                <a:path w="13999" h="15535" extrusionOk="0">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6" name="Google Shape;1166;p46"/>
            <p:cNvSpPr/>
            <p:nvPr/>
          </p:nvSpPr>
          <p:spPr>
            <a:xfrm>
              <a:off x="1630225" y="2470800"/>
              <a:ext cx="405925" cy="425650"/>
            </a:xfrm>
            <a:custGeom>
              <a:avLst/>
              <a:gdLst/>
              <a:ahLst/>
              <a:cxnLst/>
              <a:rect l="l" t="t" r="r" b="b"/>
              <a:pathLst>
                <a:path w="16237" h="17026" extrusionOk="0">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7" name="Google Shape;1167;p46"/>
            <p:cNvSpPr/>
            <p:nvPr/>
          </p:nvSpPr>
          <p:spPr>
            <a:xfrm>
              <a:off x="1524900" y="2445550"/>
              <a:ext cx="483825" cy="495875"/>
            </a:xfrm>
            <a:custGeom>
              <a:avLst/>
              <a:gdLst/>
              <a:ahLst/>
              <a:cxnLst/>
              <a:rect l="l" t="t" r="r" b="b"/>
              <a:pathLst>
                <a:path w="19353" h="19835" extrusionOk="0">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8" name="Google Shape;1168;p46"/>
            <p:cNvSpPr/>
            <p:nvPr/>
          </p:nvSpPr>
          <p:spPr>
            <a:xfrm>
              <a:off x="399375" y="2885450"/>
              <a:ext cx="584725" cy="1657625"/>
            </a:xfrm>
            <a:custGeom>
              <a:avLst/>
              <a:gdLst/>
              <a:ahLst/>
              <a:cxnLst/>
              <a:rect l="l" t="t" r="r" b="b"/>
              <a:pathLst>
                <a:path w="23389" h="66305" extrusionOk="0">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69" name="Google Shape;1169;p46"/>
            <p:cNvSpPr/>
            <p:nvPr/>
          </p:nvSpPr>
          <p:spPr>
            <a:xfrm>
              <a:off x="363175" y="2357800"/>
              <a:ext cx="590225" cy="2187450"/>
            </a:xfrm>
            <a:custGeom>
              <a:avLst/>
              <a:gdLst/>
              <a:ahLst/>
              <a:cxnLst/>
              <a:rect l="l" t="t" r="r" b="b"/>
              <a:pathLst>
                <a:path w="23609" h="87498" extrusionOk="0">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0" name="Google Shape;1170;p46"/>
            <p:cNvSpPr/>
            <p:nvPr/>
          </p:nvSpPr>
          <p:spPr>
            <a:xfrm>
              <a:off x="445450" y="2236025"/>
              <a:ext cx="687850" cy="2201725"/>
            </a:xfrm>
            <a:custGeom>
              <a:avLst/>
              <a:gdLst/>
              <a:ahLst/>
              <a:cxnLst/>
              <a:rect l="l" t="t" r="r" b="b"/>
              <a:pathLst>
                <a:path w="27514" h="88069" extrusionOk="0">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1" name="Google Shape;1171;p46"/>
            <p:cNvSpPr/>
            <p:nvPr/>
          </p:nvSpPr>
          <p:spPr>
            <a:xfrm>
              <a:off x="296250" y="2349025"/>
              <a:ext cx="510150" cy="2108475"/>
            </a:xfrm>
            <a:custGeom>
              <a:avLst/>
              <a:gdLst/>
              <a:ahLst/>
              <a:cxnLst/>
              <a:rect l="l" t="t" r="r" b="b"/>
              <a:pathLst>
                <a:path w="20406" h="84339" extrusionOk="0">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2" name="Google Shape;1172;p46"/>
            <p:cNvSpPr/>
            <p:nvPr/>
          </p:nvSpPr>
          <p:spPr>
            <a:xfrm>
              <a:off x="1687275" y="2939225"/>
              <a:ext cx="868850" cy="1159550"/>
            </a:xfrm>
            <a:custGeom>
              <a:avLst/>
              <a:gdLst/>
              <a:ahLst/>
              <a:cxnLst/>
              <a:rect l="l" t="t" r="r" b="b"/>
              <a:pathLst>
                <a:path w="34754" h="46382" extrusionOk="0">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3" name="Google Shape;1173;p46"/>
            <p:cNvSpPr/>
            <p:nvPr/>
          </p:nvSpPr>
          <p:spPr>
            <a:xfrm>
              <a:off x="1675200" y="2913975"/>
              <a:ext cx="853500" cy="1173825"/>
            </a:xfrm>
            <a:custGeom>
              <a:avLst/>
              <a:gdLst/>
              <a:ahLst/>
              <a:cxnLst/>
              <a:rect l="l" t="t" r="r" b="b"/>
              <a:pathLst>
                <a:path w="34140" h="46953" extrusionOk="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4" name="Google Shape;1174;p46"/>
            <p:cNvSpPr/>
            <p:nvPr/>
          </p:nvSpPr>
          <p:spPr>
            <a:xfrm>
              <a:off x="1666425" y="2888750"/>
              <a:ext cx="833750" cy="1184800"/>
            </a:xfrm>
            <a:custGeom>
              <a:avLst/>
              <a:gdLst/>
              <a:ahLst/>
              <a:cxnLst/>
              <a:rect l="l" t="t" r="r" b="b"/>
              <a:pathLst>
                <a:path w="33350" h="47392" extrusionOk="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5" name="Google Shape;1175;p46"/>
            <p:cNvSpPr/>
            <p:nvPr/>
          </p:nvSpPr>
          <p:spPr>
            <a:xfrm>
              <a:off x="1654350" y="2862425"/>
              <a:ext cx="817300" cy="1200150"/>
            </a:xfrm>
            <a:custGeom>
              <a:avLst/>
              <a:gdLst/>
              <a:ahLst/>
              <a:cxnLst/>
              <a:rect l="l" t="t" r="r" b="b"/>
              <a:pathLst>
                <a:path w="32692" h="48006" extrusionOk="0">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6" name="Google Shape;1176;p46"/>
            <p:cNvSpPr/>
            <p:nvPr/>
          </p:nvSpPr>
          <p:spPr>
            <a:xfrm>
              <a:off x="1560025" y="2811950"/>
              <a:ext cx="854575" cy="1804625"/>
            </a:xfrm>
            <a:custGeom>
              <a:avLst/>
              <a:gdLst/>
              <a:ahLst/>
              <a:cxnLst/>
              <a:rect l="l" t="t" r="r" b="b"/>
              <a:pathLst>
                <a:path w="34183" h="72185" extrusionOk="0">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7" name="Google Shape;1177;p46"/>
            <p:cNvSpPr/>
            <p:nvPr/>
          </p:nvSpPr>
          <p:spPr>
            <a:xfrm>
              <a:off x="1524900" y="2786725"/>
              <a:ext cx="862275" cy="1885775"/>
            </a:xfrm>
            <a:custGeom>
              <a:avLst/>
              <a:gdLst/>
              <a:ahLst/>
              <a:cxnLst/>
              <a:rect l="l" t="t" r="r" b="b"/>
              <a:pathLst>
                <a:path w="34491" h="75431" extrusionOk="0">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8" name="Google Shape;1178;p46"/>
            <p:cNvSpPr/>
            <p:nvPr/>
          </p:nvSpPr>
          <p:spPr>
            <a:xfrm>
              <a:off x="2067925" y="3861800"/>
              <a:ext cx="110825" cy="71325"/>
            </a:xfrm>
            <a:custGeom>
              <a:avLst/>
              <a:gdLst/>
              <a:ahLst/>
              <a:cxnLst/>
              <a:rect l="l" t="t" r="r" b="b"/>
              <a:pathLst>
                <a:path w="4433" h="2853" extrusionOk="0">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79" name="Google Shape;1179;p46"/>
            <p:cNvSpPr/>
            <p:nvPr/>
          </p:nvSpPr>
          <p:spPr>
            <a:xfrm>
              <a:off x="2024050" y="3843150"/>
              <a:ext cx="172250" cy="154700"/>
            </a:xfrm>
            <a:custGeom>
              <a:avLst/>
              <a:gdLst/>
              <a:ahLst/>
              <a:cxnLst/>
              <a:rect l="l" t="t" r="r" b="b"/>
              <a:pathLst>
                <a:path w="6890" h="6188" extrusionOk="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0" name="Google Shape;1180;p46"/>
            <p:cNvSpPr/>
            <p:nvPr/>
          </p:nvSpPr>
          <p:spPr>
            <a:xfrm>
              <a:off x="1979075" y="3826700"/>
              <a:ext cx="240275" cy="215025"/>
            </a:xfrm>
            <a:custGeom>
              <a:avLst/>
              <a:gdLst/>
              <a:ahLst/>
              <a:cxnLst/>
              <a:rect l="l" t="t" r="r" b="b"/>
              <a:pathLst>
                <a:path w="9611" h="8601" extrusionOk="0">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1" name="Google Shape;1181;p46"/>
            <p:cNvSpPr/>
            <p:nvPr/>
          </p:nvSpPr>
          <p:spPr>
            <a:xfrm>
              <a:off x="1923125" y="3808050"/>
              <a:ext cx="342300" cy="295125"/>
            </a:xfrm>
            <a:custGeom>
              <a:avLst/>
              <a:gdLst/>
              <a:ahLst/>
              <a:cxnLst/>
              <a:rect l="l" t="t" r="r" b="b"/>
              <a:pathLst>
                <a:path w="13692" h="11805" extrusionOk="0">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2" name="Google Shape;1182;p46"/>
            <p:cNvSpPr/>
            <p:nvPr/>
          </p:nvSpPr>
          <p:spPr>
            <a:xfrm>
              <a:off x="1712500" y="4127275"/>
              <a:ext cx="79000" cy="51575"/>
            </a:xfrm>
            <a:custGeom>
              <a:avLst/>
              <a:gdLst/>
              <a:ahLst/>
              <a:cxnLst/>
              <a:rect l="l" t="t" r="r" b="b"/>
              <a:pathLst>
                <a:path w="3160" h="2063" extrusionOk="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3" name="Google Shape;1183;p46"/>
            <p:cNvSpPr/>
            <p:nvPr/>
          </p:nvSpPr>
          <p:spPr>
            <a:xfrm>
              <a:off x="2405800" y="1437400"/>
              <a:ext cx="928100" cy="1383375"/>
            </a:xfrm>
            <a:custGeom>
              <a:avLst/>
              <a:gdLst/>
              <a:ahLst/>
              <a:cxnLst/>
              <a:rect l="l" t="t" r="r" b="b"/>
              <a:pathLst>
                <a:path w="37124" h="55335" extrusionOk="0">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4" name="Google Shape;1184;p46"/>
            <p:cNvSpPr/>
            <p:nvPr/>
          </p:nvSpPr>
          <p:spPr>
            <a:xfrm>
              <a:off x="2378375" y="1436325"/>
              <a:ext cx="928100" cy="1359200"/>
            </a:xfrm>
            <a:custGeom>
              <a:avLst/>
              <a:gdLst/>
              <a:ahLst/>
              <a:cxnLst/>
              <a:rect l="l" t="t" r="r" b="b"/>
              <a:pathLst>
                <a:path w="37124" h="54368" extrusionOk="0">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5" name="Google Shape;1185;p46"/>
            <p:cNvSpPr/>
            <p:nvPr/>
          </p:nvSpPr>
          <p:spPr>
            <a:xfrm>
              <a:off x="2348775" y="1447275"/>
              <a:ext cx="932475" cy="1321925"/>
            </a:xfrm>
            <a:custGeom>
              <a:avLst/>
              <a:gdLst/>
              <a:ahLst/>
              <a:cxnLst/>
              <a:rect l="l" t="t" r="r" b="b"/>
              <a:pathLst>
                <a:path w="37299" h="52877" extrusionOk="0">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6" name="Google Shape;1186;p46"/>
            <p:cNvSpPr/>
            <p:nvPr/>
          </p:nvSpPr>
          <p:spPr>
            <a:xfrm>
              <a:off x="2318050" y="1439600"/>
              <a:ext cx="942350" cy="1302175"/>
            </a:xfrm>
            <a:custGeom>
              <a:avLst/>
              <a:gdLst/>
              <a:ahLst/>
              <a:cxnLst/>
              <a:rect l="l" t="t" r="r" b="b"/>
              <a:pathLst>
                <a:path w="37694" h="52087" extrusionOk="0">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7" name="Google Shape;1187;p46"/>
            <p:cNvSpPr/>
            <p:nvPr/>
          </p:nvSpPr>
          <p:spPr>
            <a:xfrm>
              <a:off x="2259900" y="1412175"/>
              <a:ext cx="956625" cy="1275850"/>
            </a:xfrm>
            <a:custGeom>
              <a:avLst/>
              <a:gdLst/>
              <a:ahLst/>
              <a:cxnLst/>
              <a:rect l="l" t="t" r="r" b="b"/>
              <a:pathLst>
                <a:path w="38265" h="51034" extrusionOk="0">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8" name="Google Shape;1188;p46"/>
            <p:cNvSpPr/>
            <p:nvPr/>
          </p:nvSpPr>
          <p:spPr>
            <a:xfrm>
              <a:off x="2230300" y="1375975"/>
              <a:ext cx="970875" cy="1286825"/>
            </a:xfrm>
            <a:custGeom>
              <a:avLst/>
              <a:gdLst/>
              <a:ahLst/>
              <a:cxnLst/>
              <a:rect l="l" t="t" r="r" b="b"/>
              <a:pathLst>
                <a:path w="38835" h="51473" extrusionOk="0">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89" name="Google Shape;1189;p46"/>
            <p:cNvSpPr/>
            <p:nvPr/>
          </p:nvSpPr>
          <p:spPr>
            <a:xfrm>
              <a:off x="2174350" y="1371600"/>
              <a:ext cx="1005975" cy="1239625"/>
            </a:xfrm>
            <a:custGeom>
              <a:avLst/>
              <a:gdLst/>
              <a:ahLst/>
              <a:cxnLst/>
              <a:rect l="l" t="t" r="r" b="b"/>
              <a:pathLst>
                <a:path w="40239" h="49585" extrusionOk="0">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0" name="Google Shape;1190;p46"/>
            <p:cNvSpPr/>
            <p:nvPr/>
          </p:nvSpPr>
          <p:spPr>
            <a:xfrm>
              <a:off x="2110725" y="1407800"/>
              <a:ext cx="1024625" cy="1147475"/>
            </a:xfrm>
            <a:custGeom>
              <a:avLst/>
              <a:gdLst/>
              <a:ahLst/>
              <a:cxnLst/>
              <a:rect l="l" t="t" r="r" b="b"/>
              <a:pathLst>
                <a:path w="40985" h="45899" extrusionOk="0">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1" name="Google Shape;1191;p46"/>
            <p:cNvSpPr/>
            <p:nvPr/>
          </p:nvSpPr>
          <p:spPr>
            <a:xfrm>
              <a:off x="2054775" y="1420950"/>
              <a:ext cx="1012550" cy="1083875"/>
            </a:xfrm>
            <a:custGeom>
              <a:avLst/>
              <a:gdLst/>
              <a:ahLst/>
              <a:cxnLst/>
              <a:rect l="l" t="t" r="r" b="b"/>
              <a:pathLst>
                <a:path w="40502" h="43355" extrusionOk="0">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2" name="Google Shape;1192;p46"/>
            <p:cNvSpPr/>
            <p:nvPr/>
          </p:nvSpPr>
          <p:spPr>
            <a:xfrm>
              <a:off x="2027350" y="1430825"/>
              <a:ext cx="1003775" cy="1048775"/>
            </a:xfrm>
            <a:custGeom>
              <a:avLst/>
              <a:gdLst/>
              <a:ahLst/>
              <a:cxnLst/>
              <a:rect l="l" t="t" r="r" b="b"/>
              <a:pathLst>
                <a:path w="40151" h="41951" extrusionOk="0">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3" name="Google Shape;1193;p46"/>
            <p:cNvSpPr/>
            <p:nvPr/>
          </p:nvSpPr>
          <p:spPr>
            <a:xfrm>
              <a:off x="1999925" y="1430825"/>
              <a:ext cx="998300" cy="1023525"/>
            </a:xfrm>
            <a:custGeom>
              <a:avLst/>
              <a:gdLst/>
              <a:ahLst/>
              <a:cxnLst/>
              <a:rect l="l" t="t" r="r" b="b"/>
              <a:pathLst>
                <a:path w="39932" h="40941" extrusionOk="0">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4" name="Google Shape;1194;p46"/>
            <p:cNvSpPr/>
            <p:nvPr/>
          </p:nvSpPr>
          <p:spPr>
            <a:xfrm>
              <a:off x="1972500" y="1430825"/>
              <a:ext cx="995000" cy="999400"/>
            </a:xfrm>
            <a:custGeom>
              <a:avLst/>
              <a:gdLst/>
              <a:ahLst/>
              <a:cxnLst/>
              <a:rect l="l" t="t" r="r" b="b"/>
              <a:pathLst>
                <a:path w="39800" h="39976" extrusionOk="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5" name="Google Shape;1195;p46"/>
            <p:cNvSpPr/>
            <p:nvPr/>
          </p:nvSpPr>
          <p:spPr>
            <a:xfrm>
              <a:off x="1917650" y="1488975"/>
              <a:ext cx="967575" cy="891875"/>
            </a:xfrm>
            <a:custGeom>
              <a:avLst/>
              <a:gdLst/>
              <a:ahLst/>
              <a:cxnLst/>
              <a:rect l="l" t="t" r="r" b="b"/>
              <a:pathLst>
                <a:path w="38703" h="35675" extrusionOk="0">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6" name="Google Shape;1196;p46"/>
            <p:cNvSpPr/>
            <p:nvPr/>
          </p:nvSpPr>
          <p:spPr>
            <a:xfrm>
              <a:off x="1893500" y="1524075"/>
              <a:ext cx="943450" cy="835950"/>
            </a:xfrm>
            <a:custGeom>
              <a:avLst/>
              <a:gdLst/>
              <a:ahLst/>
              <a:cxnLst/>
              <a:rect l="l" t="t" r="r" b="b"/>
              <a:pathLst>
                <a:path w="37738" h="33438" extrusionOk="0">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7" name="Google Shape;1197;p46"/>
            <p:cNvSpPr/>
            <p:nvPr/>
          </p:nvSpPr>
          <p:spPr>
            <a:xfrm>
              <a:off x="1870475" y="1528450"/>
              <a:ext cx="929200" cy="809625"/>
            </a:xfrm>
            <a:custGeom>
              <a:avLst/>
              <a:gdLst/>
              <a:ahLst/>
              <a:cxnLst/>
              <a:rect l="l" t="t" r="r" b="b"/>
              <a:pathLst>
                <a:path w="37168" h="32385" extrusionOk="0">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8" name="Google Shape;1198;p46"/>
            <p:cNvSpPr/>
            <p:nvPr/>
          </p:nvSpPr>
          <p:spPr>
            <a:xfrm>
              <a:off x="1846325" y="1555900"/>
              <a:ext cx="900675" cy="760250"/>
            </a:xfrm>
            <a:custGeom>
              <a:avLst/>
              <a:gdLst/>
              <a:ahLst/>
              <a:cxnLst/>
              <a:rect l="l" t="t" r="r" b="b"/>
              <a:pathLst>
                <a:path w="36027" h="30410" extrusionOk="0">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199" name="Google Shape;1199;p46"/>
            <p:cNvSpPr/>
            <p:nvPr/>
          </p:nvSpPr>
          <p:spPr>
            <a:xfrm>
              <a:off x="1799150" y="1626100"/>
              <a:ext cx="840350" cy="647250"/>
            </a:xfrm>
            <a:custGeom>
              <a:avLst/>
              <a:gdLst/>
              <a:ahLst/>
              <a:cxnLst/>
              <a:rect l="l" t="t" r="r" b="b"/>
              <a:pathLst>
                <a:path w="33614" h="25890" extrusionOk="0">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0" name="Google Shape;1200;p46"/>
            <p:cNvSpPr/>
            <p:nvPr/>
          </p:nvSpPr>
          <p:spPr>
            <a:xfrm>
              <a:off x="1775025" y="2163625"/>
              <a:ext cx="160200" cy="88875"/>
            </a:xfrm>
            <a:custGeom>
              <a:avLst/>
              <a:gdLst/>
              <a:ahLst/>
              <a:cxnLst/>
              <a:rect l="l" t="t" r="r" b="b"/>
              <a:pathLst>
                <a:path w="6408" h="3555" extrusionOk="0">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1" name="Google Shape;1201;p46"/>
            <p:cNvSpPr/>
            <p:nvPr/>
          </p:nvSpPr>
          <p:spPr>
            <a:xfrm>
              <a:off x="2327925" y="1808200"/>
              <a:ext cx="137150" cy="118500"/>
            </a:xfrm>
            <a:custGeom>
              <a:avLst/>
              <a:gdLst/>
              <a:ahLst/>
              <a:cxnLst/>
              <a:rect l="l" t="t" r="r" b="b"/>
              <a:pathLst>
                <a:path w="5486" h="4740" extrusionOk="0">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2" name="Google Shape;1202;p46"/>
            <p:cNvSpPr/>
            <p:nvPr/>
          </p:nvSpPr>
          <p:spPr>
            <a:xfrm>
              <a:off x="2313650" y="1698500"/>
              <a:ext cx="210675" cy="199675"/>
            </a:xfrm>
            <a:custGeom>
              <a:avLst/>
              <a:gdLst/>
              <a:ahLst/>
              <a:cxnLst/>
              <a:rect l="l" t="t" r="r" b="b"/>
              <a:pathLst>
                <a:path w="8427" h="7987" extrusionOk="0">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3" name="Google Shape;1203;p46"/>
            <p:cNvSpPr/>
            <p:nvPr/>
          </p:nvSpPr>
          <p:spPr>
            <a:xfrm>
              <a:off x="1726750" y="2143875"/>
              <a:ext cx="109725" cy="64750"/>
            </a:xfrm>
            <a:custGeom>
              <a:avLst/>
              <a:gdLst/>
              <a:ahLst/>
              <a:cxnLst/>
              <a:rect l="l" t="t" r="r" b="b"/>
              <a:pathLst>
                <a:path w="4389" h="2590" extrusionOk="0">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4" name="Google Shape;1204;p46"/>
            <p:cNvSpPr/>
            <p:nvPr/>
          </p:nvSpPr>
          <p:spPr>
            <a:xfrm>
              <a:off x="2462850" y="1368300"/>
              <a:ext cx="930300" cy="1502925"/>
            </a:xfrm>
            <a:custGeom>
              <a:avLst/>
              <a:gdLst/>
              <a:ahLst/>
              <a:cxnLst/>
              <a:rect l="l" t="t" r="r" b="b"/>
              <a:pathLst>
                <a:path w="37212" h="60117" extrusionOk="0">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5" name="Google Shape;1205;p46"/>
            <p:cNvSpPr/>
            <p:nvPr/>
          </p:nvSpPr>
          <p:spPr>
            <a:xfrm>
              <a:off x="2491375" y="1390250"/>
              <a:ext cx="930300" cy="1507300"/>
            </a:xfrm>
            <a:custGeom>
              <a:avLst/>
              <a:gdLst/>
              <a:ahLst/>
              <a:cxnLst/>
              <a:rect l="l" t="t" r="r" b="b"/>
              <a:pathLst>
                <a:path w="37212" h="60292" extrusionOk="0">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6" name="Google Shape;1206;p46"/>
            <p:cNvSpPr/>
            <p:nvPr/>
          </p:nvSpPr>
          <p:spPr>
            <a:xfrm>
              <a:off x="3740875" y="4014275"/>
              <a:ext cx="64750" cy="40625"/>
            </a:xfrm>
            <a:custGeom>
              <a:avLst/>
              <a:gdLst/>
              <a:ahLst/>
              <a:cxnLst/>
              <a:rect l="l" t="t" r="r" b="b"/>
              <a:pathLst>
                <a:path w="2590" h="1625" extrusionOk="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7" name="Google Shape;1207;p46"/>
            <p:cNvSpPr/>
            <p:nvPr/>
          </p:nvSpPr>
          <p:spPr>
            <a:xfrm>
              <a:off x="3707975" y="3983575"/>
              <a:ext cx="41700" cy="39500"/>
            </a:xfrm>
            <a:custGeom>
              <a:avLst/>
              <a:gdLst/>
              <a:ahLst/>
              <a:cxnLst/>
              <a:rect l="l" t="t" r="r" b="b"/>
              <a:pathLst>
                <a:path w="1668" h="1580" extrusionOk="0">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8" name="Google Shape;1208;p46"/>
            <p:cNvSpPr/>
            <p:nvPr/>
          </p:nvSpPr>
          <p:spPr>
            <a:xfrm>
              <a:off x="3532450" y="3825600"/>
              <a:ext cx="231500" cy="292925"/>
            </a:xfrm>
            <a:custGeom>
              <a:avLst/>
              <a:gdLst/>
              <a:ahLst/>
              <a:cxnLst/>
              <a:rect l="l" t="t" r="r" b="b"/>
              <a:pathLst>
                <a:path w="9260" h="11717" extrusionOk="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09" name="Google Shape;1209;p46"/>
            <p:cNvSpPr/>
            <p:nvPr/>
          </p:nvSpPr>
          <p:spPr>
            <a:xfrm>
              <a:off x="3401900" y="3726875"/>
              <a:ext cx="378500" cy="413600"/>
            </a:xfrm>
            <a:custGeom>
              <a:avLst/>
              <a:gdLst/>
              <a:ahLst/>
              <a:cxnLst/>
              <a:rect l="l" t="t" r="r" b="b"/>
              <a:pathLst>
                <a:path w="15140" h="16544" extrusionOk="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0" name="Google Shape;1210;p46"/>
            <p:cNvSpPr/>
            <p:nvPr/>
          </p:nvSpPr>
          <p:spPr>
            <a:xfrm>
              <a:off x="3290000" y="3667625"/>
              <a:ext cx="453100" cy="490400"/>
            </a:xfrm>
            <a:custGeom>
              <a:avLst/>
              <a:gdLst/>
              <a:ahLst/>
              <a:cxnLst/>
              <a:rect l="l" t="t" r="r" b="b"/>
              <a:pathLst>
                <a:path w="18124" h="19616" extrusionOk="0">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1" name="Google Shape;1211;p46"/>
            <p:cNvSpPr/>
            <p:nvPr/>
          </p:nvSpPr>
          <p:spPr>
            <a:xfrm>
              <a:off x="3240650" y="3634725"/>
              <a:ext cx="515600" cy="540850"/>
            </a:xfrm>
            <a:custGeom>
              <a:avLst/>
              <a:gdLst/>
              <a:ahLst/>
              <a:cxnLst/>
              <a:rect l="l" t="t" r="r" b="b"/>
              <a:pathLst>
                <a:path w="20624" h="21634" extrusionOk="0">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2" name="Google Shape;1212;p46"/>
            <p:cNvSpPr/>
            <p:nvPr/>
          </p:nvSpPr>
          <p:spPr>
            <a:xfrm>
              <a:off x="3616925" y="3530500"/>
              <a:ext cx="99850" cy="461875"/>
            </a:xfrm>
            <a:custGeom>
              <a:avLst/>
              <a:gdLst/>
              <a:ahLst/>
              <a:cxnLst/>
              <a:rect l="l" t="t" r="r" b="b"/>
              <a:pathLst>
                <a:path w="3994" h="18475" extrusionOk="0">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3" name="Google Shape;1213;p46"/>
            <p:cNvSpPr/>
            <p:nvPr/>
          </p:nvSpPr>
          <p:spPr>
            <a:xfrm>
              <a:off x="3513800" y="3504175"/>
              <a:ext cx="102050" cy="330225"/>
            </a:xfrm>
            <a:custGeom>
              <a:avLst/>
              <a:gdLst/>
              <a:ahLst/>
              <a:cxnLst/>
              <a:rect l="l" t="t" r="r" b="b"/>
              <a:pathLst>
                <a:path w="4082" h="13209" extrusionOk="0">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4" name="Google Shape;1214;p46"/>
            <p:cNvSpPr/>
            <p:nvPr/>
          </p:nvSpPr>
          <p:spPr>
            <a:xfrm>
              <a:off x="3422750" y="3478950"/>
              <a:ext cx="183225" cy="256725"/>
            </a:xfrm>
            <a:custGeom>
              <a:avLst/>
              <a:gdLst/>
              <a:ahLst/>
              <a:cxnLst/>
              <a:rect l="l" t="t" r="r" b="b"/>
              <a:pathLst>
                <a:path w="7329" h="10269" extrusionOk="0">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5" name="Google Shape;1215;p46"/>
            <p:cNvSpPr/>
            <p:nvPr/>
          </p:nvSpPr>
          <p:spPr>
            <a:xfrm>
              <a:off x="3356925" y="3428475"/>
              <a:ext cx="228200" cy="247950"/>
            </a:xfrm>
            <a:custGeom>
              <a:avLst/>
              <a:gdLst/>
              <a:ahLst/>
              <a:cxnLst/>
              <a:rect l="l" t="t" r="r" b="b"/>
              <a:pathLst>
                <a:path w="9128" h="9918" extrusionOk="0">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6" name="Google Shape;1216;p46"/>
            <p:cNvSpPr/>
            <p:nvPr/>
          </p:nvSpPr>
          <p:spPr>
            <a:xfrm>
              <a:off x="906200" y="2307350"/>
              <a:ext cx="948925" cy="1026800"/>
            </a:xfrm>
            <a:custGeom>
              <a:avLst/>
              <a:gdLst/>
              <a:ahLst/>
              <a:cxnLst/>
              <a:rect l="l" t="t" r="r" b="b"/>
              <a:pathLst>
                <a:path w="37957" h="41072" extrusionOk="0">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7" name="Google Shape;1217;p46"/>
            <p:cNvSpPr/>
            <p:nvPr/>
          </p:nvSpPr>
          <p:spPr>
            <a:xfrm>
              <a:off x="970925" y="2329275"/>
              <a:ext cx="908350" cy="911650"/>
            </a:xfrm>
            <a:custGeom>
              <a:avLst/>
              <a:gdLst/>
              <a:ahLst/>
              <a:cxnLst/>
              <a:rect l="l" t="t" r="r" b="b"/>
              <a:pathLst>
                <a:path w="36334" h="36466" extrusionOk="0">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8" name="Google Shape;1218;p46"/>
            <p:cNvSpPr/>
            <p:nvPr/>
          </p:nvSpPr>
          <p:spPr>
            <a:xfrm>
              <a:off x="1070750" y="2351225"/>
              <a:ext cx="831550" cy="835950"/>
            </a:xfrm>
            <a:custGeom>
              <a:avLst/>
              <a:gdLst/>
              <a:ahLst/>
              <a:cxnLst/>
              <a:rect l="l" t="t" r="r" b="b"/>
              <a:pathLst>
                <a:path w="33262" h="33438" extrusionOk="0">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19" name="Google Shape;1219;p46"/>
            <p:cNvSpPr/>
            <p:nvPr/>
          </p:nvSpPr>
          <p:spPr>
            <a:xfrm>
              <a:off x="1213350" y="2372050"/>
              <a:ext cx="713100" cy="742700"/>
            </a:xfrm>
            <a:custGeom>
              <a:avLst/>
              <a:gdLst/>
              <a:ahLst/>
              <a:cxnLst/>
              <a:rect l="l" t="t" r="r" b="b"/>
              <a:pathLst>
                <a:path w="28524" h="29708" extrusionOk="0">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0" name="Google Shape;1220;p46"/>
            <p:cNvSpPr/>
            <p:nvPr/>
          </p:nvSpPr>
          <p:spPr>
            <a:xfrm>
              <a:off x="1438250" y="2649600"/>
              <a:ext cx="150300" cy="318150"/>
            </a:xfrm>
            <a:custGeom>
              <a:avLst/>
              <a:gdLst/>
              <a:ahLst/>
              <a:cxnLst/>
              <a:rect l="l" t="t" r="r" b="b"/>
              <a:pathLst>
                <a:path w="6012" h="12726" extrusionOk="0">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1" name="Google Shape;1221;p46"/>
            <p:cNvSpPr/>
            <p:nvPr/>
          </p:nvSpPr>
          <p:spPr>
            <a:xfrm>
              <a:off x="812950" y="2979800"/>
              <a:ext cx="295125" cy="758050"/>
            </a:xfrm>
            <a:custGeom>
              <a:avLst/>
              <a:gdLst/>
              <a:ahLst/>
              <a:cxnLst/>
              <a:rect l="l" t="t" r="r" b="b"/>
              <a:pathLst>
                <a:path w="11805" h="30322" extrusionOk="0">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2" name="Google Shape;1222;p46"/>
            <p:cNvSpPr/>
            <p:nvPr/>
          </p:nvSpPr>
          <p:spPr>
            <a:xfrm>
              <a:off x="752600" y="2734075"/>
              <a:ext cx="357675" cy="1117875"/>
            </a:xfrm>
            <a:custGeom>
              <a:avLst/>
              <a:gdLst/>
              <a:ahLst/>
              <a:cxnLst/>
              <a:rect l="l" t="t" r="r" b="b"/>
              <a:pathLst>
                <a:path w="14307" h="44715" extrusionOk="0">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3" name="Google Shape;1223;p46"/>
            <p:cNvSpPr/>
            <p:nvPr/>
          </p:nvSpPr>
          <p:spPr>
            <a:xfrm>
              <a:off x="699950" y="2628750"/>
              <a:ext cx="400450" cy="1287925"/>
            </a:xfrm>
            <a:custGeom>
              <a:avLst/>
              <a:gdLst/>
              <a:ahLst/>
              <a:cxnLst/>
              <a:rect l="l" t="t" r="r" b="b"/>
              <a:pathLst>
                <a:path w="16018" h="51517" extrusionOk="0">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4" name="Google Shape;1224;p46"/>
            <p:cNvSpPr/>
            <p:nvPr/>
          </p:nvSpPr>
          <p:spPr>
            <a:xfrm>
              <a:off x="651675" y="2566225"/>
              <a:ext cx="432250" cy="1407500"/>
            </a:xfrm>
            <a:custGeom>
              <a:avLst/>
              <a:gdLst/>
              <a:ahLst/>
              <a:cxnLst/>
              <a:rect l="l" t="t" r="r" b="b"/>
              <a:pathLst>
                <a:path w="17290" h="56300" extrusionOk="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5" name="Google Shape;1225;p46"/>
            <p:cNvSpPr/>
            <p:nvPr/>
          </p:nvSpPr>
          <p:spPr>
            <a:xfrm>
              <a:off x="591350" y="2376450"/>
              <a:ext cx="593500" cy="1676250"/>
            </a:xfrm>
            <a:custGeom>
              <a:avLst/>
              <a:gdLst/>
              <a:ahLst/>
              <a:cxnLst/>
              <a:rect l="l" t="t" r="r" b="b"/>
              <a:pathLst>
                <a:path w="23740" h="67050" extrusionOk="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6" name="Google Shape;1226;p46"/>
            <p:cNvSpPr/>
            <p:nvPr/>
          </p:nvSpPr>
          <p:spPr>
            <a:xfrm>
              <a:off x="576000" y="2354500"/>
              <a:ext cx="578150" cy="1726725"/>
            </a:xfrm>
            <a:custGeom>
              <a:avLst/>
              <a:gdLst/>
              <a:ahLst/>
              <a:cxnLst/>
              <a:rect l="l" t="t" r="r" b="b"/>
              <a:pathLst>
                <a:path w="23126" h="69069" extrusionOk="0">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7" name="Google Shape;1227;p46"/>
            <p:cNvSpPr/>
            <p:nvPr/>
          </p:nvSpPr>
          <p:spPr>
            <a:xfrm>
              <a:off x="549675" y="2291975"/>
              <a:ext cx="648350" cy="1851775"/>
            </a:xfrm>
            <a:custGeom>
              <a:avLst/>
              <a:gdLst/>
              <a:ahLst/>
              <a:cxnLst/>
              <a:rect l="l" t="t" r="r" b="b"/>
              <a:pathLst>
                <a:path w="25934" h="74071" extrusionOk="0">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8" name="Google Shape;1228;p46"/>
            <p:cNvSpPr/>
            <p:nvPr/>
          </p:nvSpPr>
          <p:spPr>
            <a:xfrm>
              <a:off x="520050" y="2414850"/>
              <a:ext cx="434425" cy="1781550"/>
            </a:xfrm>
            <a:custGeom>
              <a:avLst/>
              <a:gdLst/>
              <a:ahLst/>
              <a:cxnLst/>
              <a:rect l="l" t="t" r="r" b="b"/>
              <a:pathLst>
                <a:path w="17377" h="71262" extrusionOk="0">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29" name="Google Shape;1229;p46"/>
            <p:cNvSpPr/>
            <p:nvPr/>
          </p:nvSpPr>
          <p:spPr>
            <a:xfrm>
              <a:off x="1580850" y="2421425"/>
              <a:ext cx="400450" cy="236975"/>
            </a:xfrm>
            <a:custGeom>
              <a:avLst/>
              <a:gdLst/>
              <a:ahLst/>
              <a:cxnLst/>
              <a:rect l="l" t="t" r="r" b="b"/>
              <a:pathLst>
                <a:path w="16018" h="9479" extrusionOk="0">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0" name="Google Shape;1230;p46"/>
            <p:cNvSpPr/>
            <p:nvPr/>
          </p:nvSpPr>
          <p:spPr>
            <a:xfrm>
              <a:off x="1302225" y="2397300"/>
              <a:ext cx="651650" cy="660425"/>
            </a:xfrm>
            <a:custGeom>
              <a:avLst/>
              <a:gdLst/>
              <a:ahLst/>
              <a:cxnLst/>
              <a:rect l="l" t="t" r="r" b="b"/>
              <a:pathLst>
                <a:path w="26066" h="26417" extrusionOk="0">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1" name="Google Shape;1231;p46"/>
            <p:cNvSpPr/>
            <p:nvPr/>
          </p:nvSpPr>
          <p:spPr>
            <a:xfrm>
              <a:off x="853525" y="2286500"/>
              <a:ext cx="977475" cy="1079475"/>
            </a:xfrm>
            <a:custGeom>
              <a:avLst/>
              <a:gdLst/>
              <a:ahLst/>
              <a:cxnLst/>
              <a:rect l="l" t="t" r="r" b="b"/>
              <a:pathLst>
                <a:path w="39099" h="43179" extrusionOk="0">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2" name="Google Shape;1232;p46"/>
            <p:cNvSpPr/>
            <p:nvPr/>
          </p:nvSpPr>
          <p:spPr>
            <a:xfrm>
              <a:off x="805275" y="2264550"/>
              <a:ext cx="1002700" cy="724050"/>
            </a:xfrm>
            <a:custGeom>
              <a:avLst/>
              <a:gdLst/>
              <a:ahLst/>
              <a:cxnLst/>
              <a:rect l="l" t="t" r="r" b="b"/>
              <a:pathLst>
                <a:path w="40108" h="28962" extrusionOk="0">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3" name="Google Shape;1233;p46"/>
            <p:cNvSpPr/>
            <p:nvPr/>
          </p:nvSpPr>
          <p:spPr>
            <a:xfrm>
              <a:off x="814050" y="2243700"/>
              <a:ext cx="969775" cy="499175"/>
            </a:xfrm>
            <a:custGeom>
              <a:avLst/>
              <a:gdLst/>
              <a:ahLst/>
              <a:cxnLst/>
              <a:rect l="l" t="t" r="r" b="b"/>
              <a:pathLst>
                <a:path w="38791" h="19967" extrusionOk="0">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4" name="Google Shape;1234;p46"/>
            <p:cNvSpPr/>
            <p:nvPr/>
          </p:nvSpPr>
          <p:spPr>
            <a:xfrm>
              <a:off x="993950" y="2188850"/>
              <a:ext cx="823875" cy="448700"/>
            </a:xfrm>
            <a:custGeom>
              <a:avLst/>
              <a:gdLst/>
              <a:ahLst/>
              <a:cxnLst/>
              <a:rect l="l" t="t" r="r" b="b"/>
              <a:pathLst>
                <a:path w="32955" h="17948" extrusionOk="0">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5" name="Google Shape;1235;p46"/>
            <p:cNvSpPr/>
            <p:nvPr/>
          </p:nvSpPr>
          <p:spPr>
            <a:xfrm>
              <a:off x="1017000" y="2199825"/>
              <a:ext cx="718550" cy="375200"/>
            </a:xfrm>
            <a:custGeom>
              <a:avLst/>
              <a:gdLst/>
              <a:ahLst/>
              <a:cxnLst/>
              <a:rect l="l" t="t" r="r" b="b"/>
              <a:pathLst>
                <a:path w="28742" h="15008" extrusionOk="0">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6" name="Google Shape;1236;p46"/>
            <p:cNvSpPr/>
            <p:nvPr/>
          </p:nvSpPr>
          <p:spPr>
            <a:xfrm>
              <a:off x="1051000" y="2176800"/>
              <a:ext cx="657125" cy="330225"/>
            </a:xfrm>
            <a:custGeom>
              <a:avLst/>
              <a:gdLst/>
              <a:ahLst/>
              <a:cxnLst/>
              <a:rect l="l" t="t" r="r" b="b"/>
              <a:pathLst>
                <a:path w="26285" h="13209" extrusionOk="0">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7" name="Google Shape;1237;p46"/>
            <p:cNvSpPr/>
            <p:nvPr/>
          </p:nvSpPr>
          <p:spPr>
            <a:xfrm>
              <a:off x="1176050" y="2151575"/>
              <a:ext cx="504650" cy="233675"/>
            </a:xfrm>
            <a:custGeom>
              <a:avLst/>
              <a:gdLst/>
              <a:ahLst/>
              <a:cxnLst/>
              <a:rect l="l" t="t" r="r" b="b"/>
              <a:pathLst>
                <a:path w="20186" h="9347" extrusionOk="0">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8" name="Google Shape;1238;p46"/>
            <p:cNvSpPr/>
            <p:nvPr/>
          </p:nvSpPr>
          <p:spPr>
            <a:xfrm>
              <a:off x="1145350" y="2127425"/>
              <a:ext cx="509025" cy="235875"/>
            </a:xfrm>
            <a:custGeom>
              <a:avLst/>
              <a:gdLst/>
              <a:ahLst/>
              <a:cxnLst/>
              <a:rect l="l" t="t" r="r" b="b"/>
              <a:pathLst>
                <a:path w="20361" h="9435" extrusionOk="0">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39" name="Google Shape;1239;p46"/>
            <p:cNvSpPr/>
            <p:nvPr/>
          </p:nvSpPr>
          <p:spPr>
            <a:xfrm>
              <a:off x="1190325" y="2262350"/>
              <a:ext cx="66950" cy="38425"/>
            </a:xfrm>
            <a:custGeom>
              <a:avLst/>
              <a:gdLst/>
              <a:ahLst/>
              <a:cxnLst/>
              <a:rect l="l" t="t" r="r" b="b"/>
              <a:pathLst>
                <a:path w="2678" h="1537" extrusionOk="0">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40" name="Google Shape;1240;p46"/>
            <p:cNvSpPr/>
            <p:nvPr/>
          </p:nvSpPr>
          <p:spPr>
            <a:xfrm>
              <a:off x="916075" y="2376450"/>
              <a:ext cx="69125" cy="47200"/>
            </a:xfrm>
            <a:custGeom>
              <a:avLst/>
              <a:gdLst/>
              <a:ahLst/>
              <a:cxnLst/>
              <a:rect l="l" t="t" r="r" b="b"/>
              <a:pathLst>
                <a:path w="2765" h="1888" extrusionOk="0">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41" name="Google Shape;1241;p46"/>
            <p:cNvSpPr/>
            <p:nvPr/>
          </p:nvSpPr>
          <p:spPr>
            <a:xfrm>
              <a:off x="1008225" y="2288700"/>
              <a:ext cx="72425" cy="46100"/>
            </a:xfrm>
            <a:custGeom>
              <a:avLst/>
              <a:gdLst/>
              <a:ahLst/>
              <a:cxnLst/>
              <a:rect l="l" t="t" r="r" b="b"/>
              <a:pathLst>
                <a:path w="2897" h="1844" extrusionOk="0">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42" name="Google Shape;1242;p46"/>
            <p:cNvSpPr/>
            <p:nvPr/>
          </p:nvSpPr>
          <p:spPr>
            <a:xfrm>
              <a:off x="1671900" y="2078075"/>
              <a:ext cx="158000" cy="82300"/>
            </a:xfrm>
            <a:custGeom>
              <a:avLst/>
              <a:gdLst/>
              <a:ahLst/>
              <a:cxnLst/>
              <a:rect l="l" t="t" r="r" b="b"/>
              <a:pathLst>
                <a:path w="6320" h="3292" extrusionOk="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43" name="Google Shape;1243;p46"/>
            <p:cNvSpPr/>
            <p:nvPr/>
          </p:nvSpPr>
          <p:spPr>
            <a:xfrm>
              <a:off x="1645575" y="2080250"/>
              <a:ext cx="110825" cy="55975"/>
            </a:xfrm>
            <a:custGeom>
              <a:avLst/>
              <a:gdLst/>
              <a:ahLst/>
              <a:cxnLst/>
              <a:rect l="l" t="t" r="r" b="b"/>
              <a:pathLst>
                <a:path w="4433" h="2239" extrusionOk="0">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48484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1244" name="Google Shape;1244;p46"/>
          <p:cNvSpPr/>
          <p:nvPr/>
        </p:nvSpPr>
        <p:spPr>
          <a:xfrm>
            <a:off x="2991333" y="-4351033"/>
            <a:ext cx="132648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45" name="Google Shape;1245;p46"/>
          <p:cNvSpPr/>
          <p:nvPr/>
        </p:nvSpPr>
        <p:spPr>
          <a:xfrm>
            <a:off x="12192000" y="-1725633"/>
            <a:ext cx="13264800" cy="9565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46" name="Google Shape;1246;p46"/>
          <p:cNvSpPr/>
          <p:nvPr/>
        </p:nvSpPr>
        <p:spPr>
          <a:xfrm>
            <a:off x="-6817700" y="6858000"/>
            <a:ext cx="13264800" cy="43512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47" name="Google Shape;1247;p46"/>
          <p:cNvSpPr/>
          <p:nvPr/>
        </p:nvSpPr>
        <p:spPr>
          <a:xfrm>
            <a:off x="-6817700" y="-1087767"/>
            <a:ext cx="6817600" cy="8370000"/>
          </a:xfrm>
          <a:prstGeom prst="rect">
            <a:avLst/>
          </a:prstGeom>
          <a:solidFill>
            <a:srgbClr val="F8F9FA"/>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48" name="Google Shape;1248;p46"/>
          <p:cNvSpPr txBox="1">
            <a:spLocks noGrp="1"/>
          </p:cNvSpPr>
          <p:nvPr>
            <p:ph type="title"/>
          </p:nvPr>
        </p:nvSpPr>
        <p:spPr>
          <a:xfrm>
            <a:off x="560933" y="421199"/>
            <a:ext cx="11168400" cy="590996"/>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None/>
              <a:defRPr sz="4267" b="1" i="0" u="none" strike="noStrike" cap="none">
                <a:solidFill>
                  <a:schemeClr val="dk1"/>
                </a:solidFill>
                <a:highlight>
                  <a:schemeClr val="accent1"/>
                </a:highlight>
              </a:defRPr>
            </a:lvl1pPr>
            <a:lvl2pPr marR="0" lvl="1" algn="l">
              <a:lnSpc>
                <a:spcPct val="115000"/>
              </a:lnSpc>
              <a:spcBef>
                <a:spcPts val="1067"/>
              </a:spcBef>
              <a:spcAft>
                <a:spcPts val="0"/>
              </a:spcAft>
              <a:buClr>
                <a:schemeClr val="dk1"/>
              </a:buClr>
              <a:buSzPts val="3000"/>
              <a:buNone/>
              <a:defRPr sz="4000" b="1" i="0" u="none" strike="noStrike" cap="none">
                <a:solidFill>
                  <a:schemeClr val="dk1"/>
                </a:solidFill>
              </a:defRPr>
            </a:lvl2pPr>
            <a:lvl3pPr marR="0" lvl="2" algn="l">
              <a:lnSpc>
                <a:spcPct val="115000"/>
              </a:lnSpc>
              <a:spcBef>
                <a:spcPts val="1067"/>
              </a:spcBef>
              <a:spcAft>
                <a:spcPts val="0"/>
              </a:spcAft>
              <a:buClr>
                <a:schemeClr val="dk1"/>
              </a:buClr>
              <a:buSzPts val="3000"/>
              <a:buNone/>
              <a:defRPr sz="4000" b="1" i="0" u="none" strike="noStrike" cap="none">
                <a:solidFill>
                  <a:schemeClr val="dk1"/>
                </a:solidFill>
              </a:defRPr>
            </a:lvl3pPr>
            <a:lvl4pPr marR="0" lvl="3" algn="l">
              <a:lnSpc>
                <a:spcPct val="115000"/>
              </a:lnSpc>
              <a:spcBef>
                <a:spcPts val="1067"/>
              </a:spcBef>
              <a:spcAft>
                <a:spcPts val="0"/>
              </a:spcAft>
              <a:buClr>
                <a:schemeClr val="dk1"/>
              </a:buClr>
              <a:buSzPts val="3000"/>
              <a:buNone/>
              <a:defRPr sz="4000" b="1" i="0" u="none" strike="noStrike" cap="none">
                <a:solidFill>
                  <a:schemeClr val="dk1"/>
                </a:solidFill>
              </a:defRPr>
            </a:lvl4pPr>
            <a:lvl5pPr marR="0" lvl="4" algn="l">
              <a:lnSpc>
                <a:spcPct val="115000"/>
              </a:lnSpc>
              <a:spcBef>
                <a:spcPts val="1067"/>
              </a:spcBef>
              <a:spcAft>
                <a:spcPts val="0"/>
              </a:spcAft>
              <a:buClr>
                <a:schemeClr val="dk1"/>
              </a:buClr>
              <a:buSzPts val="3000"/>
              <a:buNone/>
              <a:defRPr sz="4000" b="1" i="0" u="none" strike="noStrike" cap="none">
                <a:solidFill>
                  <a:schemeClr val="dk1"/>
                </a:solidFill>
              </a:defRPr>
            </a:lvl5pPr>
            <a:lvl6pPr marR="0" lvl="5" algn="l">
              <a:lnSpc>
                <a:spcPct val="115000"/>
              </a:lnSpc>
              <a:spcBef>
                <a:spcPts val="1067"/>
              </a:spcBef>
              <a:spcAft>
                <a:spcPts val="0"/>
              </a:spcAft>
              <a:buClr>
                <a:schemeClr val="dk1"/>
              </a:buClr>
              <a:buSzPts val="3000"/>
              <a:buNone/>
              <a:defRPr sz="4000" b="1" i="0" u="none" strike="noStrike" cap="none">
                <a:solidFill>
                  <a:schemeClr val="dk1"/>
                </a:solidFill>
              </a:defRPr>
            </a:lvl6pPr>
            <a:lvl7pPr marR="0" lvl="6" algn="l">
              <a:lnSpc>
                <a:spcPct val="115000"/>
              </a:lnSpc>
              <a:spcBef>
                <a:spcPts val="1067"/>
              </a:spcBef>
              <a:spcAft>
                <a:spcPts val="0"/>
              </a:spcAft>
              <a:buClr>
                <a:schemeClr val="dk1"/>
              </a:buClr>
              <a:buSzPts val="3000"/>
              <a:buNone/>
              <a:defRPr sz="4000" b="1" i="0" u="none" strike="noStrike" cap="none">
                <a:solidFill>
                  <a:schemeClr val="dk1"/>
                </a:solidFill>
              </a:defRPr>
            </a:lvl7pPr>
            <a:lvl8pPr marR="0" lvl="7" algn="l">
              <a:lnSpc>
                <a:spcPct val="115000"/>
              </a:lnSpc>
              <a:spcBef>
                <a:spcPts val="1067"/>
              </a:spcBef>
              <a:spcAft>
                <a:spcPts val="0"/>
              </a:spcAft>
              <a:buClr>
                <a:schemeClr val="dk1"/>
              </a:buClr>
              <a:buSzPts val="3000"/>
              <a:buNone/>
              <a:defRPr sz="4000" b="1" i="0" u="none" strike="noStrike" cap="none">
                <a:solidFill>
                  <a:schemeClr val="dk1"/>
                </a:solidFill>
              </a:defRPr>
            </a:lvl8pPr>
            <a:lvl9pPr marR="0" lvl="8" algn="l">
              <a:lnSpc>
                <a:spcPct val="115000"/>
              </a:lnSpc>
              <a:spcBef>
                <a:spcPts val="1067"/>
              </a:spcBef>
              <a:spcAft>
                <a:spcPts val="1067"/>
              </a:spcAft>
              <a:buClr>
                <a:schemeClr val="dk1"/>
              </a:buClr>
              <a:buSzPts val="3000"/>
              <a:buNone/>
              <a:defRPr sz="4000" b="1" i="0" u="none" strike="noStrike" cap="none">
                <a:solidFill>
                  <a:schemeClr val="dk1"/>
                </a:solidFill>
              </a:defRPr>
            </a:lvl9pPr>
          </a:lstStyle>
          <a:p>
            <a:endParaRPr/>
          </a:p>
        </p:txBody>
      </p:sp>
      <p:sp>
        <p:nvSpPr>
          <p:cNvPr id="1249" name="Google Shape;1249;p46"/>
          <p:cNvSpPr txBox="1">
            <a:spLocks noGrp="1"/>
          </p:cNvSpPr>
          <p:nvPr>
            <p:ph type="body" idx="1"/>
          </p:nvPr>
        </p:nvSpPr>
        <p:spPr>
          <a:xfrm>
            <a:off x="566567" y="1326067"/>
            <a:ext cx="5464800" cy="5110400"/>
          </a:xfrm>
          <a:prstGeom prst="rect">
            <a:avLst/>
          </a:prstGeom>
          <a:solidFill>
            <a:schemeClr val="dk1"/>
          </a:solidFill>
          <a:ln>
            <a:noFill/>
          </a:ln>
        </p:spPr>
        <p:txBody>
          <a:bodyPr spcFirstLastPara="1" wrap="square" lIns="0" tIns="0" rIns="91425" bIns="0" anchor="t" anchorCtr="0">
            <a:normAutofit/>
          </a:bodyPr>
          <a:lstStyle>
            <a:lvl1pPr marL="609585" marR="0" lvl="0" indent="-304792" algn="l">
              <a:lnSpc>
                <a:spcPct val="115000"/>
              </a:lnSpc>
              <a:spcBef>
                <a:spcPts val="0"/>
              </a:spcBef>
              <a:spcAft>
                <a:spcPts val="0"/>
              </a:spcAft>
              <a:buClr>
                <a:schemeClr val="lt1"/>
              </a:buClr>
              <a:buSzPts val="2000"/>
              <a:buNone/>
              <a:defRPr i="0" u="none" strike="noStrike" cap="none">
                <a:solidFill>
                  <a:schemeClr val="lt1"/>
                </a:solidFill>
              </a:defRPr>
            </a:lvl1pPr>
            <a:lvl2pPr marL="1219170" marR="0" lvl="1" indent="-304792" algn="l">
              <a:lnSpc>
                <a:spcPct val="115000"/>
              </a:lnSpc>
              <a:spcBef>
                <a:spcPts val="1067"/>
              </a:spcBef>
              <a:spcAft>
                <a:spcPts val="0"/>
              </a:spcAft>
              <a:buClr>
                <a:schemeClr val="lt1"/>
              </a:buClr>
              <a:buSzPts val="2000"/>
              <a:buNone/>
              <a:defRPr i="0" u="none" strike="noStrike" cap="none">
                <a:solidFill>
                  <a:schemeClr val="lt1"/>
                </a:solidFill>
              </a:defRPr>
            </a:lvl2pPr>
            <a:lvl3pPr marL="1828754" marR="0" lvl="2" indent="-304792" algn="l">
              <a:lnSpc>
                <a:spcPct val="115000"/>
              </a:lnSpc>
              <a:spcBef>
                <a:spcPts val="1067"/>
              </a:spcBef>
              <a:spcAft>
                <a:spcPts val="0"/>
              </a:spcAft>
              <a:buClr>
                <a:schemeClr val="lt1"/>
              </a:buClr>
              <a:buSzPts val="2000"/>
              <a:buNone/>
              <a:defRPr i="0" u="none" strike="noStrike" cap="none">
                <a:solidFill>
                  <a:schemeClr val="lt1"/>
                </a:solidFill>
              </a:defRPr>
            </a:lvl3pPr>
            <a:lvl4pPr marL="2438339" marR="0" lvl="3" indent="-304792" algn="l">
              <a:lnSpc>
                <a:spcPct val="115000"/>
              </a:lnSpc>
              <a:spcBef>
                <a:spcPts val="1067"/>
              </a:spcBef>
              <a:spcAft>
                <a:spcPts val="0"/>
              </a:spcAft>
              <a:buClr>
                <a:schemeClr val="lt1"/>
              </a:buClr>
              <a:buSzPts val="2000"/>
              <a:buNone/>
              <a:defRPr i="0" u="none" strike="noStrike" cap="none">
                <a:solidFill>
                  <a:schemeClr val="lt1"/>
                </a:solidFill>
              </a:defRPr>
            </a:lvl4pPr>
            <a:lvl5pPr marL="3047924" marR="0" lvl="4" indent="-304792" algn="l">
              <a:lnSpc>
                <a:spcPct val="115000"/>
              </a:lnSpc>
              <a:spcBef>
                <a:spcPts val="1067"/>
              </a:spcBef>
              <a:spcAft>
                <a:spcPts val="0"/>
              </a:spcAft>
              <a:buClr>
                <a:schemeClr val="lt1"/>
              </a:buClr>
              <a:buSzPts val="2000"/>
              <a:buNone/>
              <a:defRPr i="0" u="none" strike="noStrike" cap="none">
                <a:solidFill>
                  <a:schemeClr val="lt1"/>
                </a:solidFill>
              </a:defRPr>
            </a:lvl5pPr>
            <a:lvl6pPr marL="3657509" marR="0" lvl="5" indent="-304792" algn="l">
              <a:lnSpc>
                <a:spcPct val="115000"/>
              </a:lnSpc>
              <a:spcBef>
                <a:spcPts val="1067"/>
              </a:spcBef>
              <a:spcAft>
                <a:spcPts val="0"/>
              </a:spcAft>
              <a:buClr>
                <a:schemeClr val="lt1"/>
              </a:buClr>
              <a:buSzPts val="2000"/>
              <a:buNone/>
              <a:defRPr i="0" u="none" strike="noStrike" cap="none">
                <a:solidFill>
                  <a:schemeClr val="lt1"/>
                </a:solidFill>
              </a:defRPr>
            </a:lvl6pPr>
            <a:lvl7pPr marL="4267093" marR="0" lvl="6" indent="-304792" algn="l">
              <a:lnSpc>
                <a:spcPct val="115000"/>
              </a:lnSpc>
              <a:spcBef>
                <a:spcPts val="1067"/>
              </a:spcBef>
              <a:spcAft>
                <a:spcPts val="0"/>
              </a:spcAft>
              <a:buClr>
                <a:schemeClr val="lt1"/>
              </a:buClr>
              <a:buSzPts val="2000"/>
              <a:buNone/>
              <a:defRPr i="0" u="none" strike="noStrike" cap="none">
                <a:solidFill>
                  <a:schemeClr val="lt1"/>
                </a:solidFill>
              </a:defRPr>
            </a:lvl7pPr>
            <a:lvl8pPr marL="4876678" marR="0" lvl="7" indent="-304792" algn="l">
              <a:lnSpc>
                <a:spcPct val="115000"/>
              </a:lnSpc>
              <a:spcBef>
                <a:spcPts val="1067"/>
              </a:spcBef>
              <a:spcAft>
                <a:spcPts val="0"/>
              </a:spcAft>
              <a:buClr>
                <a:schemeClr val="lt1"/>
              </a:buClr>
              <a:buSzPts val="2000"/>
              <a:buNone/>
              <a:defRPr i="0" u="none" strike="noStrike" cap="none">
                <a:solidFill>
                  <a:schemeClr val="lt1"/>
                </a:solidFill>
              </a:defRPr>
            </a:lvl8pPr>
            <a:lvl9pPr marL="5486263" marR="0" lvl="8" indent="-304792" algn="l">
              <a:lnSpc>
                <a:spcPct val="115000"/>
              </a:lnSpc>
              <a:spcBef>
                <a:spcPts val="1067"/>
              </a:spcBef>
              <a:spcAft>
                <a:spcPts val="1067"/>
              </a:spcAft>
              <a:buClr>
                <a:schemeClr val="lt1"/>
              </a:buClr>
              <a:buSzPts val="2000"/>
              <a:buNone/>
              <a:defRPr i="0" u="none" strike="noStrike" cap="none">
                <a:solidFill>
                  <a:schemeClr val="lt1"/>
                </a:solidFill>
              </a:defRPr>
            </a:lvl9pPr>
          </a:lstStyle>
          <a:p>
            <a:endParaRPr/>
          </a:p>
        </p:txBody>
      </p:sp>
      <p:sp>
        <p:nvSpPr>
          <p:cNvPr id="1250" name="Google Shape;1250;p46"/>
          <p:cNvSpPr txBox="1">
            <a:spLocks noGrp="1"/>
          </p:cNvSpPr>
          <p:nvPr>
            <p:ph type="body" idx="2"/>
          </p:nvPr>
        </p:nvSpPr>
        <p:spPr>
          <a:xfrm>
            <a:off x="6160700" y="1326067"/>
            <a:ext cx="5464800" cy="5110400"/>
          </a:xfrm>
          <a:prstGeom prst="rect">
            <a:avLst/>
          </a:prstGeom>
          <a:solidFill>
            <a:schemeClr val="dk1"/>
          </a:solidFill>
          <a:ln>
            <a:noFill/>
          </a:ln>
        </p:spPr>
        <p:txBody>
          <a:bodyPr spcFirstLastPara="1" wrap="square" lIns="182875" tIns="0" rIns="0" bIns="0" anchor="t" anchorCtr="0">
            <a:normAutofit/>
          </a:bodyPr>
          <a:lstStyle>
            <a:lvl1pPr marL="609585" marR="0" lvl="0" indent="-474121" algn="l">
              <a:lnSpc>
                <a:spcPct val="115000"/>
              </a:lnSpc>
              <a:spcBef>
                <a:spcPts val="0"/>
              </a:spcBef>
              <a:spcAft>
                <a:spcPts val="0"/>
              </a:spcAft>
              <a:buClr>
                <a:schemeClr val="lt1"/>
              </a:buClr>
              <a:buSzPts val="2000"/>
              <a:buChar char="●"/>
              <a:defRPr i="0" u="none" strike="noStrike" cap="none">
                <a:solidFill>
                  <a:schemeClr val="lt1"/>
                </a:solidFill>
              </a:defRPr>
            </a:lvl1pPr>
            <a:lvl2pPr marL="1219170" marR="0" lvl="1" indent="-474121" algn="l">
              <a:lnSpc>
                <a:spcPct val="115000"/>
              </a:lnSpc>
              <a:spcBef>
                <a:spcPts val="1067"/>
              </a:spcBef>
              <a:spcAft>
                <a:spcPts val="0"/>
              </a:spcAft>
              <a:buClr>
                <a:schemeClr val="lt1"/>
              </a:buClr>
              <a:buSzPts val="2000"/>
              <a:buChar char="○"/>
              <a:defRPr i="0" u="none" strike="noStrike" cap="none">
                <a:solidFill>
                  <a:schemeClr val="lt1"/>
                </a:solidFill>
              </a:defRPr>
            </a:lvl2pPr>
            <a:lvl3pPr marL="1828754" marR="0" lvl="2" indent="-474121" algn="l">
              <a:lnSpc>
                <a:spcPct val="115000"/>
              </a:lnSpc>
              <a:spcBef>
                <a:spcPts val="1067"/>
              </a:spcBef>
              <a:spcAft>
                <a:spcPts val="0"/>
              </a:spcAft>
              <a:buClr>
                <a:schemeClr val="lt1"/>
              </a:buClr>
              <a:buSzPts val="2000"/>
              <a:buChar char="■"/>
              <a:defRPr i="0" u="none" strike="noStrike" cap="none">
                <a:solidFill>
                  <a:schemeClr val="lt1"/>
                </a:solidFill>
              </a:defRPr>
            </a:lvl3pPr>
            <a:lvl4pPr marL="2438339" marR="0" lvl="3" indent="-474121" algn="l">
              <a:lnSpc>
                <a:spcPct val="115000"/>
              </a:lnSpc>
              <a:spcBef>
                <a:spcPts val="1067"/>
              </a:spcBef>
              <a:spcAft>
                <a:spcPts val="0"/>
              </a:spcAft>
              <a:buClr>
                <a:schemeClr val="lt1"/>
              </a:buClr>
              <a:buSzPts val="2000"/>
              <a:buChar char="●"/>
              <a:defRPr i="0" u="none" strike="noStrike" cap="none">
                <a:solidFill>
                  <a:schemeClr val="lt1"/>
                </a:solidFill>
              </a:defRPr>
            </a:lvl4pPr>
            <a:lvl5pPr marL="3047924" marR="0" lvl="4" indent="-474121" algn="l">
              <a:lnSpc>
                <a:spcPct val="115000"/>
              </a:lnSpc>
              <a:spcBef>
                <a:spcPts val="1067"/>
              </a:spcBef>
              <a:spcAft>
                <a:spcPts val="0"/>
              </a:spcAft>
              <a:buClr>
                <a:schemeClr val="lt1"/>
              </a:buClr>
              <a:buSzPts val="2000"/>
              <a:buChar char="○"/>
              <a:defRPr i="0" u="none" strike="noStrike" cap="none">
                <a:solidFill>
                  <a:schemeClr val="lt1"/>
                </a:solidFill>
              </a:defRPr>
            </a:lvl5pPr>
            <a:lvl6pPr marL="3657509" marR="0" lvl="5" indent="-474121" algn="l">
              <a:lnSpc>
                <a:spcPct val="115000"/>
              </a:lnSpc>
              <a:spcBef>
                <a:spcPts val="1067"/>
              </a:spcBef>
              <a:spcAft>
                <a:spcPts val="0"/>
              </a:spcAft>
              <a:buClr>
                <a:schemeClr val="lt1"/>
              </a:buClr>
              <a:buSzPts val="2000"/>
              <a:buChar char="■"/>
              <a:defRPr i="0" u="none" strike="noStrike" cap="none">
                <a:solidFill>
                  <a:schemeClr val="lt1"/>
                </a:solidFill>
              </a:defRPr>
            </a:lvl6pPr>
            <a:lvl7pPr marL="4267093" marR="0" lvl="6" indent="-474121" algn="l">
              <a:lnSpc>
                <a:spcPct val="115000"/>
              </a:lnSpc>
              <a:spcBef>
                <a:spcPts val="1067"/>
              </a:spcBef>
              <a:spcAft>
                <a:spcPts val="0"/>
              </a:spcAft>
              <a:buClr>
                <a:schemeClr val="lt1"/>
              </a:buClr>
              <a:buSzPts val="2000"/>
              <a:buChar char="●"/>
              <a:defRPr i="0" u="none" strike="noStrike" cap="none">
                <a:solidFill>
                  <a:schemeClr val="lt1"/>
                </a:solidFill>
              </a:defRPr>
            </a:lvl7pPr>
            <a:lvl8pPr marL="4876678" marR="0" lvl="7" indent="-474121" algn="l">
              <a:lnSpc>
                <a:spcPct val="115000"/>
              </a:lnSpc>
              <a:spcBef>
                <a:spcPts val="1067"/>
              </a:spcBef>
              <a:spcAft>
                <a:spcPts val="0"/>
              </a:spcAft>
              <a:buClr>
                <a:schemeClr val="lt1"/>
              </a:buClr>
              <a:buSzPts val="2000"/>
              <a:buChar char="○"/>
              <a:defRPr i="0" u="none" strike="noStrike" cap="none">
                <a:solidFill>
                  <a:schemeClr val="lt1"/>
                </a:solidFill>
              </a:defRPr>
            </a:lvl8pPr>
            <a:lvl9pPr marL="5486263" marR="0" lvl="8" indent="-474121" algn="l">
              <a:lnSpc>
                <a:spcPct val="115000"/>
              </a:lnSpc>
              <a:spcBef>
                <a:spcPts val="1067"/>
              </a:spcBef>
              <a:spcAft>
                <a:spcPts val="1067"/>
              </a:spcAft>
              <a:buClr>
                <a:schemeClr val="lt1"/>
              </a:buClr>
              <a:buSzPts val="2000"/>
              <a:buChar char="■"/>
              <a:defRPr i="0" u="none" strike="noStrike" cap="none">
                <a:solidFill>
                  <a:schemeClr val="lt1"/>
                </a:solidFill>
              </a:defRPr>
            </a:lvl9pPr>
          </a:lstStyle>
          <a:p>
            <a:endParaRPr/>
          </a:p>
        </p:txBody>
      </p:sp>
    </p:spTree>
    <p:extLst>
      <p:ext uri="{BB962C8B-B14F-4D97-AF65-F5344CB8AC3E}">
        <p14:creationId xmlns:p14="http://schemas.microsoft.com/office/powerpoint/2010/main" val="354469311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23: Title, text, photo, right" preserve="1">
  <p:cSld name="23: Title, text, photo, right">
    <p:spTree>
      <p:nvGrpSpPr>
        <p:cNvPr id="1" name="Shape 1251"/>
        <p:cNvGrpSpPr/>
        <p:nvPr/>
      </p:nvGrpSpPr>
      <p:grpSpPr>
        <a:xfrm>
          <a:off x="0" y="0"/>
          <a:ext cx="0" cy="0"/>
          <a:chOff x="0" y="0"/>
          <a:chExt cx="0" cy="0"/>
        </a:xfrm>
      </p:grpSpPr>
      <p:sp>
        <p:nvSpPr>
          <p:cNvPr id="1252" name="Google Shape;1252;p47"/>
          <p:cNvSpPr txBox="1"/>
          <p:nvPr/>
        </p:nvSpPr>
        <p:spPr>
          <a:xfrm>
            <a:off x="0" y="0"/>
            <a:ext cx="5596000" cy="5154800"/>
          </a:xfrm>
          <a:prstGeom prst="rect">
            <a:avLst/>
          </a:pr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chemeClr val="dk1"/>
              </a:solidFill>
              <a:latin typeface="Calibri"/>
              <a:ea typeface="Calibri"/>
              <a:cs typeface="Calibri"/>
              <a:sym typeface="Calibri"/>
            </a:endParaRPr>
          </a:p>
        </p:txBody>
      </p:sp>
      <p:sp>
        <p:nvSpPr>
          <p:cNvPr id="1253" name="Google Shape;1253;p47"/>
          <p:cNvSpPr txBox="1">
            <a:spLocks noGrp="1"/>
          </p:cNvSpPr>
          <p:nvPr>
            <p:ph type="title"/>
          </p:nvPr>
        </p:nvSpPr>
        <p:spPr>
          <a:xfrm>
            <a:off x="6751600" y="1326067"/>
            <a:ext cx="4989200" cy="8604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1254" name="Google Shape;1254;p47"/>
          <p:cNvSpPr txBox="1">
            <a:spLocks noGrp="1"/>
          </p:cNvSpPr>
          <p:nvPr>
            <p:ph type="body" idx="1"/>
          </p:nvPr>
        </p:nvSpPr>
        <p:spPr>
          <a:xfrm>
            <a:off x="6751600" y="2337533"/>
            <a:ext cx="4989200" cy="41000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1255" name="Google Shape;1255;p47"/>
          <p:cNvSpPr>
            <a:spLocks noGrp="1"/>
          </p:cNvSpPr>
          <p:nvPr>
            <p:ph type="pic" idx="2"/>
          </p:nvPr>
        </p:nvSpPr>
        <p:spPr>
          <a:xfrm>
            <a:off x="578233" y="430600"/>
            <a:ext cx="5455200" cy="5036400"/>
          </a:xfrm>
          <a:prstGeom prst="rect">
            <a:avLst/>
          </a:prstGeom>
          <a:solidFill>
            <a:schemeClr val="lt2"/>
          </a:solidFill>
          <a:ln>
            <a:noFill/>
          </a:ln>
        </p:spPr>
      </p:sp>
    </p:spTree>
    <p:extLst>
      <p:ext uri="{BB962C8B-B14F-4D97-AF65-F5344CB8AC3E}">
        <p14:creationId xmlns:p14="http://schemas.microsoft.com/office/powerpoint/2010/main" val="339925738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23: Title, text, photo, left" preserve="1">
  <p:cSld name="1_23: Title, text, photo, left">
    <p:spTree>
      <p:nvGrpSpPr>
        <p:cNvPr id="1" name="Shape 1256"/>
        <p:cNvGrpSpPr/>
        <p:nvPr/>
      </p:nvGrpSpPr>
      <p:grpSpPr>
        <a:xfrm>
          <a:off x="0" y="0"/>
          <a:ext cx="0" cy="0"/>
          <a:chOff x="0" y="0"/>
          <a:chExt cx="0" cy="0"/>
        </a:xfrm>
      </p:grpSpPr>
      <p:sp>
        <p:nvSpPr>
          <p:cNvPr id="1257" name="Google Shape;1257;p48"/>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1258" name="Google Shape;1258;p48"/>
          <p:cNvSpPr/>
          <p:nvPr/>
        </p:nvSpPr>
        <p:spPr>
          <a:xfrm>
            <a:off x="5454800" y="833"/>
            <a:ext cx="5744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59" name="Google Shape;1259;p48"/>
          <p:cNvSpPr txBox="1">
            <a:spLocks noGrp="1"/>
          </p:cNvSpPr>
          <p:nvPr>
            <p:ph type="title" idx="2"/>
          </p:nvPr>
        </p:nvSpPr>
        <p:spPr>
          <a:xfrm>
            <a:off x="1127567" y="1054733"/>
            <a:ext cx="5462000" cy="47484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228600" tIns="228600" rIns="228600" bIns="0"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90000"/>
              </a:lnSpc>
              <a:spcBef>
                <a:spcPts val="1067"/>
              </a:spcBef>
              <a:spcAft>
                <a:spcPts val="0"/>
              </a:spcAft>
              <a:buSzPts val="3000"/>
              <a:buNone/>
              <a:defRPr/>
            </a:lvl2pPr>
            <a:lvl3pPr lvl="2" algn="l">
              <a:lnSpc>
                <a:spcPct val="90000"/>
              </a:lnSpc>
              <a:spcBef>
                <a:spcPts val="0"/>
              </a:spcBef>
              <a:spcAft>
                <a:spcPts val="0"/>
              </a:spcAft>
              <a:buSzPts val="3000"/>
              <a:buNone/>
              <a:defRPr/>
            </a:lvl3pPr>
            <a:lvl4pPr lvl="3" algn="l">
              <a:lnSpc>
                <a:spcPct val="90000"/>
              </a:lnSpc>
              <a:spcBef>
                <a:spcPts val="0"/>
              </a:spcBef>
              <a:spcAft>
                <a:spcPts val="0"/>
              </a:spcAft>
              <a:buSzPts val="3000"/>
              <a:buNone/>
              <a:defRPr/>
            </a:lvl4pPr>
            <a:lvl5pPr lvl="4" algn="l">
              <a:lnSpc>
                <a:spcPct val="90000"/>
              </a:lnSpc>
              <a:spcBef>
                <a:spcPts val="0"/>
              </a:spcBef>
              <a:spcAft>
                <a:spcPts val="0"/>
              </a:spcAft>
              <a:buSzPts val="3000"/>
              <a:buNone/>
              <a:defRPr/>
            </a:lvl5pPr>
            <a:lvl6pPr lvl="5" algn="l">
              <a:lnSpc>
                <a:spcPct val="90000"/>
              </a:lnSpc>
              <a:spcBef>
                <a:spcPts val="0"/>
              </a:spcBef>
              <a:spcAft>
                <a:spcPts val="0"/>
              </a:spcAft>
              <a:buSzPts val="3000"/>
              <a:buNone/>
              <a:defRPr/>
            </a:lvl6pPr>
            <a:lvl7pPr lvl="6" algn="l">
              <a:lnSpc>
                <a:spcPct val="90000"/>
              </a:lnSpc>
              <a:spcBef>
                <a:spcPts val="0"/>
              </a:spcBef>
              <a:spcAft>
                <a:spcPts val="0"/>
              </a:spcAft>
              <a:buSzPts val="3000"/>
              <a:buNone/>
              <a:defRPr/>
            </a:lvl7pPr>
            <a:lvl8pPr lvl="7" algn="l">
              <a:lnSpc>
                <a:spcPct val="90000"/>
              </a:lnSpc>
              <a:spcBef>
                <a:spcPts val="0"/>
              </a:spcBef>
              <a:spcAft>
                <a:spcPts val="0"/>
              </a:spcAft>
              <a:buSzPts val="3000"/>
              <a:buNone/>
              <a:defRPr/>
            </a:lvl8pPr>
            <a:lvl9pPr lvl="8" algn="l">
              <a:lnSpc>
                <a:spcPct val="90000"/>
              </a:lnSpc>
              <a:spcBef>
                <a:spcPts val="0"/>
              </a:spcBef>
              <a:spcAft>
                <a:spcPts val="0"/>
              </a:spcAft>
              <a:buSzPts val="3000"/>
              <a:buNone/>
              <a:defRPr/>
            </a:lvl9pPr>
          </a:lstStyle>
          <a:p>
            <a:endParaRPr/>
          </a:p>
        </p:txBody>
      </p:sp>
      <p:sp>
        <p:nvSpPr>
          <p:cNvPr id="1260" name="Google Shape;1260;p48"/>
          <p:cNvSpPr/>
          <p:nvPr/>
        </p:nvSpPr>
        <p:spPr>
          <a:xfrm>
            <a:off x="11190415" y="1054800"/>
            <a:ext cx="291600" cy="47484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61" name="Google Shape;1261;p48"/>
          <p:cNvSpPr txBox="1">
            <a:spLocks noGrp="1"/>
          </p:cNvSpPr>
          <p:nvPr>
            <p:ph type="body" idx="1"/>
          </p:nvPr>
        </p:nvSpPr>
        <p:spPr>
          <a:xfrm>
            <a:off x="1127567" y="2289167"/>
            <a:ext cx="5462000" cy="3514000"/>
          </a:xfrm>
          <a:prstGeom prst="rect">
            <a:avLst/>
          </a:prstGeom>
          <a:noFill/>
          <a:ln>
            <a:noFill/>
          </a:ln>
        </p:spPr>
        <p:txBody>
          <a:bodyPr spcFirstLastPara="1" wrap="square" lIns="228600" tIns="45700" rIns="228600" bIns="91425"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Tree>
    <p:extLst>
      <p:ext uri="{BB962C8B-B14F-4D97-AF65-F5344CB8AC3E}">
        <p14:creationId xmlns:p14="http://schemas.microsoft.com/office/powerpoint/2010/main" val="105731623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23: Title, text, photo, right" preserve="1">
  <p:cSld name="1_23: Title, text, photo, right">
    <p:spTree>
      <p:nvGrpSpPr>
        <p:cNvPr id="1" name="Shape 1262"/>
        <p:cNvGrpSpPr/>
        <p:nvPr/>
      </p:nvGrpSpPr>
      <p:grpSpPr>
        <a:xfrm>
          <a:off x="0" y="0"/>
          <a:ext cx="0" cy="0"/>
          <a:chOff x="0" y="0"/>
          <a:chExt cx="0" cy="0"/>
        </a:xfrm>
      </p:grpSpPr>
      <p:sp>
        <p:nvSpPr>
          <p:cNvPr id="1263" name="Google Shape;1263;p49"/>
          <p:cNvSpPr/>
          <p:nvPr/>
        </p:nvSpPr>
        <p:spPr>
          <a:xfrm>
            <a:off x="1249936" y="1054800"/>
            <a:ext cx="291600" cy="47484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64" name="Google Shape;1264;p49"/>
          <p:cNvSpPr/>
          <p:nvPr/>
        </p:nvSpPr>
        <p:spPr>
          <a:xfrm>
            <a:off x="1549200" y="-22400"/>
            <a:ext cx="5728000" cy="68812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65" name="Google Shape;1265;p49"/>
          <p:cNvSpPr txBox="1">
            <a:spLocks noGrp="1"/>
          </p:cNvSpPr>
          <p:nvPr>
            <p:ph type="title"/>
          </p:nvPr>
        </p:nvSpPr>
        <p:spPr>
          <a:xfrm>
            <a:off x="6031300" y="1054800"/>
            <a:ext cx="5703600" cy="47484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228600" tIns="201150" rIns="228600" bIns="0"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90000"/>
              </a:lnSpc>
              <a:spcBef>
                <a:spcPts val="1067"/>
              </a:spcBef>
              <a:spcAft>
                <a:spcPts val="0"/>
              </a:spcAft>
              <a:buSzPts val="3000"/>
              <a:buNone/>
              <a:defRPr/>
            </a:lvl2pPr>
            <a:lvl3pPr lvl="2" algn="l">
              <a:lnSpc>
                <a:spcPct val="90000"/>
              </a:lnSpc>
              <a:spcBef>
                <a:spcPts val="0"/>
              </a:spcBef>
              <a:spcAft>
                <a:spcPts val="0"/>
              </a:spcAft>
              <a:buSzPts val="3000"/>
              <a:buNone/>
              <a:defRPr/>
            </a:lvl3pPr>
            <a:lvl4pPr lvl="3" algn="l">
              <a:lnSpc>
                <a:spcPct val="90000"/>
              </a:lnSpc>
              <a:spcBef>
                <a:spcPts val="0"/>
              </a:spcBef>
              <a:spcAft>
                <a:spcPts val="0"/>
              </a:spcAft>
              <a:buSzPts val="3000"/>
              <a:buNone/>
              <a:defRPr/>
            </a:lvl4pPr>
            <a:lvl5pPr lvl="4" algn="l">
              <a:lnSpc>
                <a:spcPct val="90000"/>
              </a:lnSpc>
              <a:spcBef>
                <a:spcPts val="0"/>
              </a:spcBef>
              <a:spcAft>
                <a:spcPts val="0"/>
              </a:spcAft>
              <a:buSzPts val="3000"/>
              <a:buNone/>
              <a:defRPr/>
            </a:lvl5pPr>
            <a:lvl6pPr lvl="5" algn="l">
              <a:lnSpc>
                <a:spcPct val="90000"/>
              </a:lnSpc>
              <a:spcBef>
                <a:spcPts val="0"/>
              </a:spcBef>
              <a:spcAft>
                <a:spcPts val="0"/>
              </a:spcAft>
              <a:buSzPts val="3000"/>
              <a:buNone/>
              <a:defRPr/>
            </a:lvl6pPr>
            <a:lvl7pPr lvl="6" algn="l">
              <a:lnSpc>
                <a:spcPct val="90000"/>
              </a:lnSpc>
              <a:spcBef>
                <a:spcPts val="0"/>
              </a:spcBef>
              <a:spcAft>
                <a:spcPts val="0"/>
              </a:spcAft>
              <a:buSzPts val="3000"/>
              <a:buNone/>
              <a:defRPr/>
            </a:lvl7pPr>
            <a:lvl8pPr lvl="7" algn="l">
              <a:lnSpc>
                <a:spcPct val="90000"/>
              </a:lnSpc>
              <a:spcBef>
                <a:spcPts val="0"/>
              </a:spcBef>
              <a:spcAft>
                <a:spcPts val="0"/>
              </a:spcAft>
              <a:buSzPts val="3000"/>
              <a:buNone/>
              <a:defRPr/>
            </a:lvl8pPr>
            <a:lvl9pPr lvl="8" algn="l">
              <a:lnSpc>
                <a:spcPct val="90000"/>
              </a:lnSpc>
              <a:spcBef>
                <a:spcPts val="0"/>
              </a:spcBef>
              <a:spcAft>
                <a:spcPts val="0"/>
              </a:spcAft>
              <a:buSzPts val="3000"/>
              <a:buNone/>
              <a:defRPr/>
            </a:lvl9pPr>
          </a:lstStyle>
          <a:p>
            <a:endParaRPr/>
          </a:p>
        </p:txBody>
      </p:sp>
      <p:sp>
        <p:nvSpPr>
          <p:cNvPr id="1266" name="Google Shape;1266;p49"/>
          <p:cNvSpPr txBox="1">
            <a:spLocks noGrp="1"/>
          </p:cNvSpPr>
          <p:nvPr>
            <p:ph type="body" idx="1"/>
          </p:nvPr>
        </p:nvSpPr>
        <p:spPr>
          <a:xfrm>
            <a:off x="6031200" y="2368133"/>
            <a:ext cx="5703600" cy="3435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228600" tIns="45700" rIns="228600" bIns="91425"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Tree>
    <p:extLst>
      <p:ext uri="{BB962C8B-B14F-4D97-AF65-F5344CB8AC3E}">
        <p14:creationId xmlns:p14="http://schemas.microsoft.com/office/powerpoint/2010/main" val="356516459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23: Title, text, photo, left, pattern" preserve="1">
  <p:cSld name="23: Title, text, photo, left, pattern">
    <p:spTree>
      <p:nvGrpSpPr>
        <p:cNvPr id="1" name="Shape 1267"/>
        <p:cNvGrpSpPr/>
        <p:nvPr/>
      </p:nvGrpSpPr>
      <p:grpSpPr>
        <a:xfrm>
          <a:off x="0" y="0"/>
          <a:ext cx="0" cy="0"/>
          <a:chOff x="0" y="0"/>
          <a:chExt cx="0" cy="0"/>
        </a:xfrm>
      </p:grpSpPr>
      <p:pic>
        <p:nvPicPr>
          <p:cNvPr id="1268" name="Google Shape;1268;p50"/>
          <p:cNvPicPr preferRelativeResize="0"/>
          <p:nvPr/>
        </p:nvPicPr>
        <p:blipFill rotWithShape="1">
          <a:blip r:embed="rId2">
            <a:alphaModFix/>
          </a:blip>
          <a:srcRect l="56549" t="4414" r="-831"/>
          <a:stretch/>
        </p:blipFill>
        <p:spPr>
          <a:xfrm>
            <a:off x="6792900" y="426239"/>
            <a:ext cx="5092803" cy="5743600"/>
          </a:xfrm>
          <a:prstGeom prst="rect">
            <a:avLst/>
          </a:prstGeom>
          <a:noFill/>
          <a:ln w="38100" cap="flat" cmpd="sng">
            <a:solidFill>
              <a:schemeClr val="accent1"/>
            </a:solidFill>
            <a:prstDash val="solid"/>
            <a:round/>
            <a:headEnd type="none" w="sm" len="sm"/>
            <a:tailEnd type="none" w="sm" len="sm"/>
          </a:ln>
        </p:spPr>
      </p:pic>
      <p:sp>
        <p:nvSpPr>
          <p:cNvPr id="1269" name="Google Shape;1269;p50"/>
          <p:cNvSpPr txBox="1">
            <a:spLocks noGrp="1"/>
          </p:cNvSpPr>
          <p:nvPr>
            <p:ph type="body" idx="1"/>
          </p:nvPr>
        </p:nvSpPr>
        <p:spPr>
          <a:xfrm>
            <a:off x="1138133" y="2263700"/>
            <a:ext cx="4896800" cy="39060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1270" name="Google Shape;1270;p50"/>
          <p:cNvSpPr txBox="1">
            <a:spLocks noGrp="1"/>
          </p:cNvSpPr>
          <p:nvPr>
            <p:ph type="title"/>
          </p:nvPr>
        </p:nvSpPr>
        <p:spPr>
          <a:xfrm>
            <a:off x="1138133" y="1190033"/>
            <a:ext cx="4896800" cy="88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271" name="Google Shape;1271;p50"/>
          <p:cNvSpPr>
            <a:spLocks noGrp="1"/>
          </p:cNvSpPr>
          <p:nvPr>
            <p:ph type="pic" idx="2"/>
          </p:nvPr>
        </p:nvSpPr>
        <p:spPr>
          <a:xfrm>
            <a:off x="7150100" y="748505"/>
            <a:ext cx="5042000" cy="5130800"/>
          </a:xfrm>
          <a:prstGeom prst="rect">
            <a:avLst/>
          </a:prstGeom>
          <a:solidFill>
            <a:schemeClr val="lt2"/>
          </a:solidFill>
          <a:ln>
            <a:noFill/>
          </a:ln>
        </p:spPr>
      </p:sp>
    </p:spTree>
    <p:extLst>
      <p:ext uri="{BB962C8B-B14F-4D97-AF65-F5344CB8AC3E}">
        <p14:creationId xmlns:p14="http://schemas.microsoft.com/office/powerpoint/2010/main" val="493544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3: *Presentation title slide with preheader" preserve="1">
  <p:cSld name="23: *Presentation title slide with preheader">
    <p:spTree>
      <p:nvGrpSpPr>
        <p:cNvPr id="1" name="Shape 22"/>
        <p:cNvGrpSpPr/>
        <p:nvPr/>
      </p:nvGrpSpPr>
      <p:grpSpPr>
        <a:xfrm>
          <a:off x="0" y="0"/>
          <a:ext cx="0" cy="0"/>
          <a:chOff x="0" y="0"/>
          <a:chExt cx="0" cy="0"/>
        </a:xfrm>
      </p:grpSpPr>
      <p:sp>
        <p:nvSpPr>
          <p:cNvPr id="23" name="Google Shape;23;p6"/>
          <p:cNvSpPr txBox="1">
            <a:spLocks noGrp="1"/>
          </p:cNvSpPr>
          <p:nvPr>
            <p:ph type="ctrTitle"/>
          </p:nvPr>
        </p:nvSpPr>
        <p:spPr>
          <a:xfrm>
            <a:off x="560833" y="1534592"/>
            <a:ext cx="11215600" cy="886397"/>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SzPts val="4800"/>
              <a:buNone/>
              <a:defRPr sz="6400"/>
            </a:lvl1pPr>
            <a:lvl2pPr lvl="1" algn="ctr">
              <a:lnSpc>
                <a:spcPct val="115000"/>
              </a:lnSpc>
              <a:spcBef>
                <a:spcPts val="0"/>
              </a:spcBef>
              <a:spcAft>
                <a:spcPts val="0"/>
              </a:spcAft>
              <a:buSzPts val="4800"/>
              <a:buNone/>
              <a:defRPr sz="6400"/>
            </a:lvl2pPr>
            <a:lvl3pPr lvl="2" algn="ctr">
              <a:lnSpc>
                <a:spcPct val="115000"/>
              </a:lnSpc>
              <a:spcBef>
                <a:spcPts val="1067"/>
              </a:spcBef>
              <a:spcAft>
                <a:spcPts val="0"/>
              </a:spcAft>
              <a:buSzPts val="4800"/>
              <a:buNone/>
              <a:defRPr sz="6400"/>
            </a:lvl3pPr>
            <a:lvl4pPr lvl="3" algn="ctr">
              <a:lnSpc>
                <a:spcPct val="115000"/>
              </a:lnSpc>
              <a:spcBef>
                <a:spcPts val="1067"/>
              </a:spcBef>
              <a:spcAft>
                <a:spcPts val="0"/>
              </a:spcAft>
              <a:buSzPts val="4800"/>
              <a:buNone/>
              <a:defRPr sz="6400"/>
            </a:lvl4pPr>
            <a:lvl5pPr lvl="4" algn="ctr">
              <a:lnSpc>
                <a:spcPct val="115000"/>
              </a:lnSpc>
              <a:spcBef>
                <a:spcPts val="1067"/>
              </a:spcBef>
              <a:spcAft>
                <a:spcPts val="0"/>
              </a:spcAft>
              <a:buSzPts val="4800"/>
              <a:buNone/>
              <a:defRPr sz="6400"/>
            </a:lvl5pPr>
            <a:lvl6pPr lvl="5" algn="ctr">
              <a:lnSpc>
                <a:spcPct val="115000"/>
              </a:lnSpc>
              <a:spcBef>
                <a:spcPts val="1067"/>
              </a:spcBef>
              <a:spcAft>
                <a:spcPts val="0"/>
              </a:spcAft>
              <a:buSzPts val="4800"/>
              <a:buNone/>
              <a:defRPr sz="6400"/>
            </a:lvl6pPr>
            <a:lvl7pPr lvl="6" algn="ctr">
              <a:lnSpc>
                <a:spcPct val="115000"/>
              </a:lnSpc>
              <a:spcBef>
                <a:spcPts val="1067"/>
              </a:spcBef>
              <a:spcAft>
                <a:spcPts val="0"/>
              </a:spcAft>
              <a:buSzPts val="4800"/>
              <a:buNone/>
              <a:defRPr sz="6400"/>
            </a:lvl7pPr>
            <a:lvl8pPr lvl="7" algn="ctr">
              <a:lnSpc>
                <a:spcPct val="115000"/>
              </a:lnSpc>
              <a:spcBef>
                <a:spcPts val="1067"/>
              </a:spcBef>
              <a:spcAft>
                <a:spcPts val="0"/>
              </a:spcAft>
              <a:buSzPts val="4800"/>
              <a:buNone/>
              <a:defRPr sz="6400"/>
            </a:lvl8pPr>
            <a:lvl9pPr lvl="8" algn="ctr">
              <a:lnSpc>
                <a:spcPct val="115000"/>
              </a:lnSpc>
              <a:spcBef>
                <a:spcPts val="1067"/>
              </a:spcBef>
              <a:spcAft>
                <a:spcPts val="1067"/>
              </a:spcAft>
              <a:buSzPts val="4800"/>
              <a:buNone/>
              <a:defRPr sz="6400"/>
            </a:lvl9pPr>
          </a:lstStyle>
          <a:p>
            <a:endParaRPr/>
          </a:p>
        </p:txBody>
      </p:sp>
      <p:sp>
        <p:nvSpPr>
          <p:cNvPr id="24" name="Google Shape;24;p6"/>
          <p:cNvSpPr txBox="1">
            <a:spLocks noGrp="1"/>
          </p:cNvSpPr>
          <p:nvPr>
            <p:ph type="subTitle" idx="1"/>
          </p:nvPr>
        </p:nvSpPr>
        <p:spPr>
          <a:xfrm>
            <a:off x="560833" y="1182633"/>
            <a:ext cx="11215600" cy="328231"/>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600"/>
              <a:buNone/>
              <a:defRPr sz="2133" b="1">
                <a:highlight>
                  <a:schemeClr val="accent1"/>
                </a:highlight>
              </a:defRPr>
            </a:lvl1pPr>
            <a:lvl2pPr lvl="1" algn="ctr">
              <a:lnSpc>
                <a:spcPct val="100000"/>
              </a:lnSpc>
              <a:spcBef>
                <a:spcPts val="0"/>
              </a:spcBef>
              <a:spcAft>
                <a:spcPts val="0"/>
              </a:spcAft>
              <a:buSzPts val="2800"/>
              <a:buNone/>
              <a:defRPr sz="3733">
                <a:highlight>
                  <a:schemeClr val="accent1"/>
                </a:highlight>
              </a:defRPr>
            </a:lvl2pPr>
            <a:lvl3pPr lvl="2" algn="ctr">
              <a:lnSpc>
                <a:spcPct val="100000"/>
              </a:lnSpc>
              <a:spcBef>
                <a:spcPts val="0"/>
              </a:spcBef>
              <a:spcAft>
                <a:spcPts val="0"/>
              </a:spcAft>
              <a:buSzPts val="2800"/>
              <a:buNone/>
              <a:defRPr sz="3733">
                <a:highlight>
                  <a:schemeClr val="accent1"/>
                </a:highlight>
              </a:defRPr>
            </a:lvl3pPr>
            <a:lvl4pPr lvl="3" algn="ctr">
              <a:lnSpc>
                <a:spcPct val="100000"/>
              </a:lnSpc>
              <a:spcBef>
                <a:spcPts val="0"/>
              </a:spcBef>
              <a:spcAft>
                <a:spcPts val="0"/>
              </a:spcAft>
              <a:buSzPts val="2800"/>
              <a:buNone/>
              <a:defRPr sz="3733">
                <a:highlight>
                  <a:schemeClr val="accent1"/>
                </a:highlight>
              </a:defRPr>
            </a:lvl4pPr>
            <a:lvl5pPr lvl="4" algn="ctr">
              <a:lnSpc>
                <a:spcPct val="100000"/>
              </a:lnSpc>
              <a:spcBef>
                <a:spcPts val="0"/>
              </a:spcBef>
              <a:spcAft>
                <a:spcPts val="0"/>
              </a:spcAft>
              <a:buSzPts val="2800"/>
              <a:buNone/>
              <a:defRPr sz="3733">
                <a:highlight>
                  <a:schemeClr val="accent1"/>
                </a:highlight>
              </a:defRPr>
            </a:lvl5pPr>
            <a:lvl6pPr lvl="5" algn="ctr">
              <a:lnSpc>
                <a:spcPct val="100000"/>
              </a:lnSpc>
              <a:spcBef>
                <a:spcPts val="0"/>
              </a:spcBef>
              <a:spcAft>
                <a:spcPts val="0"/>
              </a:spcAft>
              <a:buSzPts val="2800"/>
              <a:buNone/>
              <a:defRPr sz="3733">
                <a:highlight>
                  <a:schemeClr val="accent1"/>
                </a:highlight>
              </a:defRPr>
            </a:lvl6pPr>
            <a:lvl7pPr lvl="6" algn="ctr">
              <a:lnSpc>
                <a:spcPct val="100000"/>
              </a:lnSpc>
              <a:spcBef>
                <a:spcPts val="0"/>
              </a:spcBef>
              <a:spcAft>
                <a:spcPts val="0"/>
              </a:spcAft>
              <a:buSzPts val="2800"/>
              <a:buNone/>
              <a:defRPr sz="3733">
                <a:highlight>
                  <a:schemeClr val="accent1"/>
                </a:highlight>
              </a:defRPr>
            </a:lvl7pPr>
            <a:lvl8pPr lvl="7" algn="ctr">
              <a:lnSpc>
                <a:spcPct val="100000"/>
              </a:lnSpc>
              <a:spcBef>
                <a:spcPts val="0"/>
              </a:spcBef>
              <a:spcAft>
                <a:spcPts val="0"/>
              </a:spcAft>
              <a:buSzPts val="2800"/>
              <a:buNone/>
              <a:defRPr sz="3733">
                <a:highlight>
                  <a:schemeClr val="accent1"/>
                </a:highlight>
              </a:defRPr>
            </a:lvl8pPr>
            <a:lvl9pPr lvl="8" algn="ctr">
              <a:lnSpc>
                <a:spcPct val="100000"/>
              </a:lnSpc>
              <a:spcBef>
                <a:spcPts val="0"/>
              </a:spcBef>
              <a:spcAft>
                <a:spcPts val="0"/>
              </a:spcAft>
              <a:buSzPts val="2800"/>
              <a:buNone/>
              <a:defRPr sz="3733">
                <a:highlight>
                  <a:schemeClr val="accent1"/>
                </a:highlight>
              </a:defRPr>
            </a:lvl9pPr>
          </a:lstStyle>
          <a:p>
            <a:endParaRPr/>
          </a:p>
        </p:txBody>
      </p:sp>
      <p:pic>
        <p:nvPicPr>
          <p:cNvPr id="25" name="Google Shape;25;p6" descr="ASU_Horiz_RGB_Digital_MaroonGold.png"/>
          <p:cNvPicPr preferRelativeResize="0"/>
          <p:nvPr/>
        </p:nvPicPr>
        <p:blipFill rotWithShape="1">
          <a:blip r:embed="rId2">
            <a:alphaModFix/>
          </a:blip>
          <a:srcRect l="3992" t="13044" r="2038" b="14157"/>
          <a:stretch/>
        </p:blipFill>
        <p:spPr>
          <a:xfrm>
            <a:off x="414431" y="5517283"/>
            <a:ext cx="5023100" cy="1080000"/>
          </a:xfrm>
          <a:prstGeom prst="rect">
            <a:avLst/>
          </a:prstGeom>
          <a:noFill/>
          <a:ln>
            <a:noFill/>
          </a:ln>
        </p:spPr>
      </p:pic>
    </p:spTree>
    <p:extLst>
      <p:ext uri="{BB962C8B-B14F-4D97-AF65-F5344CB8AC3E}">
        <p14:creationId xmlns:p14="http://schemas.microsoft.com/office/powerpoint/2010/main" val="367455302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23: Title, text, photos, 4 column" preserve="1">
  <p:cSld name="23: Title, text, photos, 4 column">
    <p:spTree>
      <p:nvGrpSpPr>
        <p:cNvPr id="1" name="Shape 1272"/>
        <p:cNvGrpSpPr/>
        <p:nvPr/>
      </p:nvGrpSpPr>
      <p:grpSpPr>
        <a:xfrm>
          <a:off x="0" y="0"/>
          <a:ext cx="0" cy="0"/>
          <a:chOff x="0" y="0"/>
          <a:chExt cx="0" cy="0"/>
        </a:xfrm>
      </p:grpSpPr>
      <p:sp>
        <p:nvSpPr>
          <p:cNvPr id="1273" name="Google Shape;1273;p51"/>
          <p:cNvSpPr txBox="1">
            <a:spLocks noGrp="1"/>
          </p:cNvSpPr>
          <p:nvPr>
            <p:ph type="body" idx="1"/>
          </p:nvPr>
        </p:nvSpPr>
        <p:spPr>
          <a:xfrm>
            <a:off x="1117169" y="1332617"/>
            <a:ext cx="5938800" cy="7256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1274" name="Google Shape;1274;p51"/>
          <p:cNvSpPr>
            <a:spLocks noGrp="1"/>
          </p:cNvSpPr>
          <p:nvPr>
            <p:ph type="pic" idx="2"/>
          </p:nvPr>
        </p:nvSpPr>
        <p:spPr>
          <a:xfrm>
            <a:off x="1129112" y="2394451"/>
            <a:ext cx="1691200" cy="1691200"/>
          </a:xfrm>
          <a:prstGeom prst="ellipse">
            <a:avLst/>
          </a:prstGeom>
          <a:solidFill>
            <a:schemeClr val="lt2"/>
          </a:solidFill>
          <a:ln>
            <a:noFill/>
          </a:ln>
        </p:spPr>
      </p:sp>
      <p:sp>
        <p:nvSpPr>
          <p:cNvPr id="1275" name="Google Shape;1275;p51"/>
          <p:cNvSpPr>
            <a:spLocks noGrp="1"/>
          </p:cNvSpPr>
          <p:nvPr>
            <p:ph type="pic" idx="3"/>
          </p:nvPr>
        </p:nvSpPr>
        <p:spPr>
          <a:xfrm>
            <a:off x="3988229" y="2394451"/>
            <a:ext cx="1691200" cy="1691200"/>
          </a:xfrm>
          <a:prstGeom prst="ellipse">
            <a:avLst/>
          </a:prstGeom>
          <a:solidFill>
            <a:schemeClr val="lt2"/>
          </a:solidFill>
          <a:ln>
            <a:noFill/>
          </a:ln>
        </p:spPr>
      </p:sp>
      <p:sp>
        <p:nvSpPr>
          <p:cNvPr id="1276" name="Google Shape;1276;p51"/>
          <p:cNvSpPr>
            <a:spLocks noGrp="1"/>
          </p:cNvSpPr>
          <p:nvPr>
            <p:ph type="pic" idx="4"/>
          </p:nvPr>
        </p:nvSpPr>
        <p:spPr>
          <a:xfrm>
            <a:off x="6847348" y="2394451"/>
            <a:ext cx="1691200" cy="1691200"/>
          </a:xfrm>
          <a:prstGeom prst="ellipse">
            <a:avLst/>
          </a:prstGeom>
          <a:solidFill>
            <a:schemeClr val="lt2"/>
          </a:solidFill>
          <a:ln>
            <a:noFill/>
          </a:ln>
        </p:spPr>
      </p:sp>
      <p:sp>
        <p:nvSpPr>
          <p:cNvPr id="1277" name="Google Shape;1277;p51"/>
          <p:cNvSpPr>
            <a:spLocks noGrp="1"/>
          </p:cNvSpPr>
          <p:nvPr>
            <p:ph type="pic" idx="5"/>
          </p:nvPr>
        </p:nvSpPr>
        <p:spPr>
          <a:xfrm>
            <a:off x="9706467" y="2394451"/>
            <a:ext cx="1691200" cy="1691200"/>
          </a:xfrm>
          <a:prstGeom prst="ellipse">
            <a:avLst/>
          </a:prstGeom>
          <a:solidFill>
            <a:schemeClr val="lt2"/>
          </a:solidFill>
          <a:ln>
            <a:noFill/>
          </a:ln>
        </p:spPr>
      </p:sp>
      <p:sp>
        <p:nvSpPr>
          <p:cNvPr id="1278" name="Google Shape;1278;p51"/>
          <p:cNvSpPr txBox="1"/>
          <p:nvPr/>
        </p:nvSpPr>
        <p:spPr>
          <a:xfrm>
            <a:off x="0" y="0"/>
            <a:ext cx="12192000" cy="4212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chemeClr val="dk1"/>
              </a:solidFill>
              <a:latin typeface="Calibri"/>
              <a:ea typeface="Calibri"/>
              <a:cs typeface="Calibri"/>
              <a:sym typeface="Calibri"/>
            </a:endParaRPr>
          </a:p>
        </p:txBody>
      </p:sp>
      <p:sp>
        <p:nvSpPr>
          <p:cNvPr id="1279" name="Google Shape;1279;p51"/>
          <p:cNvSpPr txBox="1">
            <a:spLocks noGrp="1"/>
          </p:cNvSpPr>
          <p:nvPr>
            <p:ph type="body" idx="6"/>
          </p:nvPr>
        </p:nvSpPr>
        <p:spPr>
          <a:xfrm>
            <a:off x="1129123" y="4347807"/>
            <a:ext cx="2082800" cy="20896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1280" name="Google Shape;1280;p51"/>
          <p:cNvSpPr txBox="1">
            <a:spLocks noGrp="1"/>
          </p:cNvSpPr>
          <p:nvPr>
            <p:ph type="title"/>
          </p:nvPr>
        </p:nvSpPr>
        <p:spPr>
          <a:xfrm>
            <a:off x="1121667" y="820533"/>
            <a:ext cx="10619200" cy="443198"/>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281" name="Google Shape;1281;p51"/>
          <p:cNvSpPr txBox="1">
            <a:spLocks noGrp="1"/>
          </p:cNvSpPr>
          <p:nvPr>
            <p:ph type="body" idx="7"/>
          </p:nvPr>
        </p:nvSpPr>
        <p:spPr>
          <a:xfrm>
            <a:off x="3988229" y="4347807"/>
            <a:ext cx="2082800" cy="20896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1282" name="Google Shape;1282;p51"/>
          <p:cNvSpPr txBox="1">
            <a:spLocks noGrp="1"/>
          </p:cNvSpPr>
          <p:nvPr>
            <p:ph type="body" idx="8"/>
          </p:nvPr>
        </p:nvSpPr>
        <p:spPr>
          <a:xfrm>
            <a:off x="6847348" y="4347807"/>
            <a:ext cx="2082800" cy="20896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
        <p:nvSpPr>
          <p:cNvPr id="1283" name="Google Shape;1283;p51"/>
          <p:cNvSpPr txBox="1">
            <a:spLocks noGrp="1"/>
          </p:cNvSpPr>
          <p:nvPr>
            <p:ph type="body" idx="9"/>
          </p:nvPr>
        </p:nvSpPr>
        <p:spPr>
          <a:xfrm>
            <a:off x="9706435" y="4347807"/>
            <a:ext cx="2082800" cy="20896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533"/>
              </a:spcBef>
              <a:spcAft>
                <a:spcPts val="0"/>
              </a:spcAft>
              <a:buSzPts val="1200"/>
              <a:buChar char="○"/>
              <a:defRPr sz="1600"/>
            </a:lvl2pPr>
            <a:lvl3pPr marL="1828754" lvl="2" indent="-406390" algn="l">
              <a:lnSpc>
                <a:spcPct val="115000"/>
              </a:lnSpc>
              <a:spcBef>
                <a:spcPts val="533"/>
              </a:spcBef>
              <a:spcAft>
                <a:spcPts val="0"/>
              </a:spcAft>
              <a:buSzPts val="1200"/>
              <a:buChar char="■"/>
              <a:defRPr sz="1600"/>
            </a:lvl3pPr>
            <a:lvl4pPr marL="2438339" lvl="3" indent="-406390" algn="l">
              <a:lnSpc>
                <a:spcPct val="115000"/>
              </a:lnSpc>
              <a:spcBef>
                <a:spcPts val="533"/>
              </a:spcBef>
              <a:spcAft>
                <a:spcPts val="0"/>
              </a:spcAft>
              <a:buSzPts val="1200"/>
              <a:buChar char="●"/>
              <a:defRPr sz="1600"/>
            </a:lvl4pPr>
            <a:lvl5pPr marL="3047924" lvl="4" indent="-406390" algn="l">
              <a:lnSpc>
                <a:spcPct val="115000"/>
              </a:lnSpc>
              <a:spcBef>
                <a:spcPts val="533"/>
              </a:spcBef>
              <a:spcAft>
                <a:spcPts val="0"/>
              </a:spcAft>
              <a:buSzPts val="1200"/>
              <a:buChar char="○"/>
              <a:defRPr sz="1600"/>
            </a:lvl5pPr>
            <a:lvl6pPr marL="3657509" lvl="5" indent="-406390" algn="l">
              <a:lnSpc>
                <a:spcPct val="115000"/>
              </a:lnSpc>
              <a:spcBef>
                <a:spcPts val="533"/>
              </a:spcBef>
              <a:spcAft>
                <a:spcPts val="0"/>
              </a:spcAft>
              <a:buSzPts val="1200"/>
              <a:buChar char="■"/>
              <a:defRPr sz="1600"/>
            </a:lvl6pPr>
            <a:lvl7pPr marL="4267093" lvl="6" indent="-406390" algn="l">
              <a:lnSpc>
                <a:spcPct val="115000"/>
              </a:lnSpc>
              <a:spcBef>
                <a:spcPts val="533"/>
              </a:spcBef>
              <a:spcAft>
                <a:spcPts val="0"/>
              </a:spcAft>
              <a:buSzPts val="1200"/>
              <a:buChar char="●"/>
              <a:defRPr sz="1600"/>
            </a:lvl7pPr>
            <a:lvl8pPr marL="4876678" lvl="7" indent="-406390" algn="l">
              <a:lnSpc>
                <a:spcPct val="115000"/>
              </a:lnSpc>
              <a:spcBef>
                <a:spcPts val="533"/>
              </a:spcBef>
              <a:spcAft>
                <a:spcPts val="0"/>
              </a:spcAft>
              <a:buSzPts val="1200"/>
              <a:buChar char="○"/>
              <a:defRPr sz="1600"/>
            </a:lvl8pPr>
            <a:lvl9pPr marL="5486263" lvl="8" indent="-406390" algn="l">
              <a:lnSpc>
                <a:spcPct val="115000"/>
              </a:lnSpc>
              <a:spcBef>
                <a:spcPts val="533"/>
              </a:spcBef>
              <a:spcAft>
                <a:spcPts val="533"/>
              </a:spcAft>
              <a:buSzPts val="1200"/>
              <a:buChar char="■"/>
              <a:defRPr sz="1600"/>
            </a:lvl9pPr>
          </a:lstStyle>
          <a:p>
            <a:endParaRPr/>
          </a:p>
        </p:txBody>
      </p:sp>
    </p:spTree>
    <p:extLst>
      <p:ext uri="{BB962C8B-B14F-4D97-AF65-F5344CB8AC3E}">
        <p14:creationId xmlns:p14="http://schemas.microsoft.com/office/powerpoint/2010/main" val="398308674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23: Title, text, photo, right — gold" preserve="1">
  <p:cSld name="1_23: Title, text, photo, right — gold">
    <p:spTree>
      <p:nvGrpSpPr>
        <p:cNvPr id="1" name="Shape 1284"/>
        <p:cNvGrpSpPr/>
        <p:nvPr/>
      </p:nvGrpSpPr>
      <p:grpSpPr>
        <a:xfrm>
          <a:off x="0" y="0"/>
          <a:ext cx="0" cy="0"/>
          <a:chOff x="0" y="0"/>
          <a:chExt cx="0" cy="0"/>
        </a:xfrm>
      </p:grpSpPr>
      <p:sp>
        <p:nvSpPr>
          <p:cNvPr id="1285" name="Google Shape;1285;p52"/>
          <p:cNvSpPr txBox="1">
            <a:spLocks noGrp="1"/>
          </p:cNvSpPr>
          <p:nvPr>
            <p:ph type="title"/>
          </p:nvPr>
        </p:nvSpPr>
        <p:spPr>
          <a:xfrm>
            <a:off x="6717800" y="1182633"/>
            <a:ext cx="5035200" cy="872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286" name="Google Shape;1286;p52"/>
          <p:cNvSpPr/>
          <p:nvPr/>
        </p:nvSpPr>
        <p:spPr>
          <a:xfrm>
            <a:off x="0" y="3133"/>
            <a:ext cx="6035200" cy="68580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87" name="Google Shape;1287;p52"/>
          <p:cNvSpPr txBox="1">
            <a:spLocks noGrp="1"/>
          </p:cNvSpPr>
          <p:nvPr>
            <p:ph type="body" idx="1"/>
          </p:nvPr>
        </p:nvSpPr>
        <p:spPr>
          <a:xfrm>
            <a:off x="6705667" y="2239100"/>
            <a:ext cx="5035200" cy="41984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1067"/>
              </a:spcBef>
              <a:spcAft>
                <a:spcPts val="0"/>
              </a:spcAft>
              <a:buSzPts val="1200"/>
              <a:buChar char="○"/>
              <a:defRPr sz="1600"/>
            </a:lvl2pPr>
            <a:lvl3pPr marL="1828754" lvl="2" indent="-406390" algn="l">
              <a:lnSpc>
                <a:spcPct val="115000"/>
              </a:lnSpc>
              <a:spcBef>
                <a:spcPts val="1067"/>
              </a:spcBef>
              <a:spcAft>
                <a:spcPts val="0"/>
              </a:spcAft>
              <a:buSzPts val="1200"/>
              <a:buChar char="■"/>
              <a:defRPr sz="1600"/>
            </a:lvl3pPr>
            <a:lvl4pPr marL="2438339" lvl="3" indent="-406390" algn="l">
              <a:lnSpc>
                <a:spcPct val="115000"/>
              </a:lnSpc>
              <a:spcBef>
                <a:spcPts val="1067"/>
              </a:spcBef>
              <a:spcAft>
                <a:spcPts val="0"/>
              </a:spcAft>
              <a:buSzPts val="1200"/>
              <a:buChar char="●"/>
              <a:defRPr sz="1600"/>
            </a:lvl4pPr>
            <a:lvl5pPr marL="3047924" lvl="4" indent="-406390" algn="l">
              <a:lnSpc>
                <a:spcPct val="115000"/>
              </a:lnSpc>
              <a:spcBef>
                <a:spcPts val="1067"/>
              </a:spcBef>
              <a:spcAft>
                <a:spcPts val="0"/>
              </a:spcAft>
              <a:buSzPts val="1200"/>
              <a:buChar char="○"/>
              <a:defRPr sz="1600"/>
            </a:lvl5pPr>
            <a:lvl6pPr marL="3657509" lvl="5" indent="-406390" algn="l">
              <a:lnSpc>
                <a:spcPct val="115000"/>
              </a:lnSpc>
              <a:spcBef>
                <a:spcPts val="1067"/>
              </a:spcBef>
              <a:spcAft>
                <a:spcPts val="0"/>
              </a:spcAft>
              <a:buSzPts val="1200"/>
              <a:buChar char="■"/>
              <a:defRPr sz="1600"/>
            </a:lvl6pPr>
            <a:lvl7pPr marL="4267093" lvl="6" indent="-406390" algn="l">
              <a:lnSpc>
                <a:spcPct val="115000"/>
              </a:lnSpc>
              <a:spcBef>
                <a:spcPts val="1067"/>
              </a:spcBef>
              <a:spcAft>
                <a:spcPts val="0"/>
              </a:spcAft>
              <a:buSzPts val="1200"/>
              <a:buChar char="●"/>
              <a:defRPr sz="1600"/>
            </a:lvl7pPr>
            <a:lvl8pPr marL="4876678" lvl="7" indent="-406390" algn="l">
              <a:lnSpc>
                <a:spcPct val="115000"/>
              </a:lnSpc>
              <a:spcBef>
                <a:spcPts val="1067"/>
              </a:spcBef>
              <a:spcAft>
                <a:spcPts val="0"/>
              </a:spcAft>
              <a:buSzPts val="1200"/>
              <a:buChar char="○"/>
              <a:defRPr sz="1600"/>
            </a:lvl8pPr>
            <a:lvl9pPr marL="5486263" lvl="8" indent="-406390" algn="l">
              <a:lnSpc>
                <a:spcPct val="115000"/>
              </a:lnSpc>
              <a:spcBef>
                <a:spcPts val="1067"/>
              </a:spcBef>
              <a:spcAft>
                <a:spcPts val="1067"/>
              </a:spcAft>
              <a:buSzPts val="1200"/>
              <a:buChar char="■"/>
              <a:defRPr sz="1600"/>
            </a:lvl9pPr>
          </a:lstStyle>
          <a:p>
            <a:endParaRPr/>
          </a:p>
        </p:txBody>
      </p:sp>
      <p:sp>
        <p:nvSpPr>
          <p:cNvPr id="1288" name="Google Shape;1288;p52"/>
          <p:cNvSpPr>
            <a:spLocks noGrp="1"/>
          </p:cNvSpPr>
          <p:nvPr>
            <p:ph type="pic" idx="2"/>
          </p:nvPr>
        </p:nvSpPr>
        <p:spPr>
          <a:xfrm>
            <a:off x="560833" y="965367"/>
            <a:ext cx="4889200" cy="5228800"/>
          </a:xfrm>
          <a:prstGeom prst="rect">
            <a:avLst/>
          </a:prstGeom>
          <a:solidFill>
            <a:schemeClr val="lt2"/>
          </a:solidFill>
          <a:ln>
            <a:noFill/>
          </a:ln>
        </p:spPr>
      </p:sp>
    </p:spTree>
    <p:extLst>
      <p:ext uri="{BB962C8B-B14F-4D97-AF65-F5344CB8AC3E}">
        <p14:creationId xmlns:p14="http://schemas.microsoft.com/office/powerpoint/2010/main" val="88516049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23: Title, text, photo grid, left" preserve="1">
  <p:cSld name="23: Title, text, photo grid, left">
    <p:spTree>
      <p:nvGrpSpPr>
        <p:cNvPr id="1" name="Shape 1289"/>
        <p:cNvGrpSpPr/>
        <p:nvPr/>
      </p:nvGrpSpPr>
      <p:grpSpPr>
        <a:xfrm>
          <a:off x="0" y="0"/>
          <a:ext cx="0" cy="0"/>
          <a:chOff x="0" y="0"/>
          <a:chExt cx="0" cy="0"/>
        </a:xfrm>
      </p:grpSpPr>
      <p:sp>
        <p:nvSpPr>
          <p:cNvPr id="1290" name="Google Shape;1290;p53"/>
          <p:cNvSpPr/>
          <p:nvPr/>
        </p:nvSpPr>
        <p:spPr>
          <a:xfrm>
            <a:off x="8814800" y="-3033"/>
            <a:ext cx="3377200" cy="68580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91" name="Google Shape;1291;p53"/>
          <p:cNvSpPr txBox="1">
            <a:spLocks noGrp="1"/>
          </p:cNvSpPr>
          <p:nvPr>
            <p:ph type="title"/>
          </p:nvPr>
        </p:nvSpPr>
        <p:spPr>
          <a:xfrm>
            <a:off x="568967" y="1175113"/>
            <a:ext cx="4880800" cy="872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292" name="Google Shape;1292;p53"/>
          <p:cNvSpPr txBox="1">
            <a:spLocks noGrp="1"/>
          </p:cNvSpPr>
          <p:nvPr>
            <p:ph type="body" idx="1"/>
          </p:nvPr>
        </p:nvSpPr>
        <p:spPr>
          <a:xfrm>
            <a:off x="556867" y="2190268"/>
            <a:ext cx="4892800" cy="39948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1293" name="Google Shape;1293;p53"/>
          <p:cNvSpPr>
            <a:spLocks noGrp="1"/>
          </p:cNvSpPr>
          <p:nvPr>
            <p:ph type="pic" idx="2"/>
          </p:nvPr>
        </p:nvSpPr>
        <p:spPr>
          <a:xfrm>
            <a:off x="9936467" y="707200"/>
            <a:ext cx="1804000" cy="5478000"/>
          </a:xfrm>
          <a:prstGeom prst="rect">
            <a:avLst/>
          </a:prstGeom>
          <a:solidFill>
            <a:schemeClr val="lt2"/>
          </a:solidFill>
          <a:ln>
            <a:noFill/>
          </a:ln>
        </p:spPr>
      </p:sp>
      <p:sp>
        <p:nvSpPr>
          <p:cNvPr id="1294" name="Google Shape;1294;p53"/>
          <p:cNvSpPr>
            <a:spLocks noGrp="1"/>
          </p:cNvSpPr>
          <p:nvPr>
            <p:ph type="pic" idx="3"/>
          </p:nvPr>
        </p:nvSpPr>
        <p:spPr>
          <a:xfrm>
            <a:off x="6156967" y="707200"/>
            <a:ext cx="3710000" cy="2663600"/>
          </a:xfrm>
          <a:prstGeom prst="rect">
            <a:avLst/>
          </a:prstGeom>
          <a:solidFill>
            <a:schemeClr val="lt2"/>
          </a:solidFill>
          <a:ln>
            <a:noFill/>
          </a:ln>
        </p:spPr>
      </p:sp>
      <p:sp>
        <p:nvSpPr>
          <p:cNvPr id="1295" name="Google Shape;1295;p53"/>
          <p:cNvSpPr>
            <a:spLocks noGrp="1"/>
          </p:cNvSpPr>
          <p:nvPr>
            <p:ph type="pic" idx="4"/>
          </p:nvPr>
        </p:nvSpPr>
        <p:spPr>
          <a:xfrm>
            <a:off x="6156967" y="3466400"/>
            <a:ext cx="3710000" cy="2718800"/>
          </a:xfrm>
          <a:prstGeom prst="rect">
            <a:avLst/>
          </a:prstGeom>
          <a:solidFill>
            <a:schemeClr val="lt2"/>
          </a:solidFill>
          <a:ln>
            <a:noFill/>
          </a:ln>
        </p:spPr>
      </p:sp>
    </p:spTree>
    <p:extLst>
      <p:ext uri="{BB962C8B-B14F-4D97-AF65-F5344CB8AC3E}">
        <p14:creationId xmlns:p14="http://schemas.microsoft.com/office/powerpoint/2010/main" val="129554447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23: Title, text, photo, left" preserve="1">
  <p:cSld name="1_23: Title, text, photo, left">
    <p:spTree>
      <p:nvGrpSpPr>
        <p:cNvPr id="1" name="Shape 1296"/>
        <p:cNvGrpSpPr/>
        <p:nvPr/>
      </p:nvGrpSpPr>
      <p:grpSpPr>
        <a:xfrm>
          <a:off x="0" y="0"/>
          <a:ext cx="0" cy="0"/>
          <a:chOff x="0" y="0"/>
          <a:chExt cx="0" cy="0"/>
        </a:xfrm>
      </p:grpSpPr>
      <p:sp>
        <p:nvSpPr>
          <p:cNvPr id="1297" name="Google Shape;1297;p54"/>
          <p:cNvSpPr/>
          <p:nvPr/>
        </p:nvSpPr>
        <p:spPr>
          <a:xfrm>
            <a:off x="10485133" y="-3033"/>
            <a:ext cx="1706800" cy="68580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298" name="Google Shape;1298;p54"/>
          <p:cNvSpPr txBox="1">
            <a:spLocks noGrp="1"/>
          </p:cNvSpPr>
          <p:nvPr>
            <p:ph type="title"/>
          </p:nvPr>
        </p:nvSpPr>
        <p:spPr>
          <a:xfrm>
            <a:off x="568967" y="1215200"/>
            <a:ext cx="4880800" cy="872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299" name="Google Shape;1299;p54"/>
          <p:cNvSpPr txBox="1">
            <a:spLocks noGrp="1"/>
          </p:cNvSpPr>
          <p:nvPr>
            <p:ph type="body" idx="1"/>
          </p:nvPr>
        </p:nvSpPr>
        <p:spPr>
          <a:xfrm>
            <a:off x="556867" y="2230367"/>
            <a:ext cx="4892800" cy="39548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1300" name="Google Shape;1300;p54"/>
          <p:cNvSpPr>
            <a:spLocks noGrp="1"/>
          </p:cNvSpPr>
          <p:nvPr>
            <p:ph type="pic" idx="2"/>
          </p:nvPr>
        </p:nvSpPr>
        <p:spPr>
          <a:xfrm>
            <a:off x="6717800" y="707200"/>
            <a:ext cx="5022800" cy="5478000"/>
          </a:xfrm>
          <a:prstGeom prst="rect">
            <a:avLst/>
          </a:prstGeom>
          <a:solidFill>
            <a:schemeClr val="lt2"/>
          </a:solidFill>
          <a:ln>
            <a:noFill/>
          </a:ln>
        </p:spPr>
      </p:sp>
    </p:spTree>
    <p:extLst>
      <p:ext uri="{BB962C8B-B14F-4D97-AF65-F5344CB8AC3E}">
        <p14:creationId xmlns:p14="http://schemas.microsoft.com/office/powerpoint/2010/main" val="37174000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23: Title, text, photos, left" preserve="1">
  <p:cSld name="23: Title, text, photos, left">
    <p:spTree>
      <p:nvGrpSpPr>
        <p:cNvPr id="1" name="Shape 1301"/>
        <p:cNvGrpSpPr/>
        <p:nvPr/>
      </p:nvGrpSpPr>
      <p:grpSpPr>
        <a:xfrm>
          <a:off x="0" y="0"/>
          <a:ext cx="0" cy="0"/>
          <a:chOff x="0" y="0"/>
          <a:chExt cx="0" cy="0"/>
        </a:xfrm>
      </p:grpSpPr>
      <p:pic>
        <p:nvPicPr>
          <p:cNvPr id="1302" name="Google Shape;1302;p55"/>
          <p:cNvPicPr preferRelativeResize="0"/>
          <p:nvPr/>
        </p:nvPicPr>
        <p:blipFill rotWithShape="1">
          <a:blip r:embed="rId2">
            <a:alphaModFix/>
          </a:blip>
          <a:srcRect/>
          <a:stretch/>
        </p:blipFill>
        <p:spPr>
          <a:xfrm>
            <a:off x="1" y="-2966"/>
            <a:ext cx="12192004" cy="6863932"/>
          </a:xfrm>
          <a:prstGeom prst="rect">
            <a:avLst/>
          </a:prstGeom>
          <a:noFill/>
          <a:ln>
            <a:noFill/>
          </a:ln>
        </p:spPr>
      </p:pic>
      <p:sp>
        <p:nvSpPr>
          <p:cNvPr id="1303" name="Google Shape;1303;p55"/>
          <p:cNvSpPr/>
          <p:nvPr/>
        </p:nvSpPr>
        <p:spPr>
          <a:xfrm>
            <a:off x="426733" y="725867"/>
            <a:ext cx="10058400" cy="50688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04" name="Google Shape;1304;p55"/>
          <p:cNvSpPr txBox="1">
            <a:spLocks noGrp="1"/>
          </p:cNvSpPr>
          <p:nvPr>
            <p:ph type="title"/>
          </p:nvPr>
        </p:nvSpPr>
        <p:spPr>
          <a:xfrm>
            <a:off x="568967" y="1525533"/>
            <a:ext cx="3344800" cy="7212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305" name="Google Shape;1305;p55"/>
          <p:cNvSpPr txBox="1">
            <a:spLocks noGrp="1"/>
          </p:cNvSpPr>
          <p:nvPr>
            <p:ph type="body" idx="1"/>
          </p:nvPr>
        </p:nvSpPr>
        <p:spPr>
          <a:xfrm>
            <a:off x="556867" y="2497467"/>
            <a:ext cx="3356800" cy="25896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1306" name="Google Shape;1306;p55"/>
          <p:cNvSpPr>
            <a:spLocks noGrp="1"/>
          </p:cNvSpPr>
          <p:nvPr>
            <p:ph type="pic" idx="2"/>
          </p:nvPr>
        </p:nvSpPr>
        <p:spPr>
          <a:xfrm>
            <a:off x="10233640" y="1525533"/>
            <a:ext cx="1962800" cy="3358400"/>
          </a:xfrm>
          <a:prstGeom prst="rect">
            <a:avLst/>
          </a:prstGeom>
          <a:solidFill>
            <a:schemeClr val="lt2"/>
          </a:solidFill>
          <a:ln>
            <a:noFill/>
          </a:ln>
        </p:spPr>
      </p:sp>
      <p:sp>
        <p:nvSpPr>
          <p:cNvPr id="1307" name="Google Shape;1307;p55"/>
          <p:cNvSpPr>
            <a:spLocks noGrp="1"/>
          </p:cNvSpPr>
          <p:nvPr>
            <p:ph type="pic" idx="3"/>
          </p:nvPr>
        </p:nvSpPr>
        <p:spPr>
          <a:xfrm>
            <a:off x="8269245" y="1525533"/>
            <a:ext cx="1962800" cy="3358400"/>
          </a:xfrm>
          <a:prstGeom prst="rect">
            <a:avLst/>
          </a:prstGeom>
          <a:solidFill>
            <a:schemeClr val="lt2"/>
          </a:solidFill>
          <a:ln>
            <a:noFill/>
          </a:ln>
        </p:spPr>
      </p:sp>
      <p:sp>
        <p:nvSpPr>
          <p:cNvPr id="1308" name="Google Shape;1308;p55"/>
          <p:cNvSpPr>
            <a:spLocks noGrp="1"/>
          </p:cNvSpPr>
          <p:nvPr>
            <p:ph type="pic" idx="4"/>
          </p:nvPr>
        </p:nvSpPr>
        <p:spPr>
          <a:xfrm>
            <a:off x="6304805" y="1525533"/>
            <a:ext cx="1962800" cy="3358400"/>
          </a:xfrm>
          <a:prstGeom prst="rect">
            <a:avLst/>
          </a:prstGeom>
          <a:solidFill>
            <a:schemeClr val="lt2"/>
          </a:solidFill>
          <a:ln>
            <a:noFill/>
          </a:ln>
        </p:spPr>
      </p:sp>
      <p:sp>
        <p:nvSpPr>
          <p:cNvPr id="1309" name="Google Shape;1309;p55"/>
          <p:cNvSpPr>
            <a:spLocks noGrp="1"/>
          </p:cNvSpPr>
          <p:nvPr>
            <p:ph type="pic" idx="5"/>
          </p:nvPr>
        </p:nvSpPr>
        <p:spPr>
          <a:xfrm>
            <a:off x="4340367" y="1525533"/>
            <a:ext cx="1962800" cy="3358400"/>
          </a:xfrm>
          <a:prstGeom prst="rect">
            <a:avLst/>
          </a:prstGeom>
          <a:solidFill>
            <a:schemeClr val="lt2"/>
          </a:solidFill>
          <a:ln>
            <a:noFill/>
          </a:ln>
        </p:spPr>
      </p:sp>
    </p:spTree>
    <p:extLst>
      <p:ext uri="{BB962C8B-B14F-4D97-AF65-F5344CB8AC3E}">
        <p14:creationId xmlns:p14="http://schemas.microsoft.com/office/powerpoint/2010/main" val="324604509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23: Title, text, photo, right" preserve="1">
  <p:cSld name="1_23: Title, text, photo, right">
    <p:spTree>
      <p:nvGrpSpPr>
        <p:cNvPr id="1" name="Shape 1310"/>
        <p:cNvGrpSpPr/>
        <p:nvPr/>
      </p:nvGrpSpPr>
      <p:grpSpPr>
        <a:xfrm>
          <a:off x="0" y="0"/>
          <a:ext cx="0" cy="0"/>
          <a:chOff x="0" y="0"/>
          <a:chExt cx="0" cy="0"/>
        </a:xfrm>
      </p:grpSpPr>
      <p:sp>
        <p:nvSpPr>
          <p:cNvPr id="1311" name="Google Shape;1311;p56"/>
          <p:cNvSpPr txBox="1">
            <a:spLocks noGrp="1"/>
          </p:cNvSpPr>
          <p:nvPr>
            <p:ph type="title"/>
          </p:nvPr>
        </p:nvSpPr>
        <p:spPr>
          <a:xfrm>
            <a:off x="6717800" y="426733"/>
            <a:ext cx="5023200" cy="756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312" name="Google Shape;1312;p56"/>
          <p:cNvSpPr>
            <a:spLocks noGrp="1"/>
          </p:cNvSpPr>
          <p:nvPr>
            <p:ph type="pic" idx="2"/>
          </p:nvPr>
        </p:nvSpPr>
        <p:spPr>
          <a:xfrm>
            <a:off x="0" y="0"/>
            <a:ext cx="6096000" cy="6858000"/>
          </a:xfrm>
          <a:prstGeom prst="rect">
            <a:avLst/>
          </a:prstGeom>
          <a:solidFill>
            <a:schemeClr val="lt2"/>
          </a:solidFill>
          <a:ln>
            <a:noFill/>
          </a:ln>
        </p:spPr>
      </p:sp>
      <p:sp>
        <p:nvSpPr>
          <p:cNvPr id="1313" name="Google Shape;1313;p56"/>
          <p:cNvSpPr txBox="1">
            <a:spLocks noGrp="1"/>
          </p:cNvSpPr>
          <p:nvPr>
            <p:ph type="body" idx="1"/>
          </p:nvPr>
        </p:nvSpPr>
        <p:spPr>
          <a:xfrm>
            <a:off x="6717700" y="1894600"/>
            <a:ext cx="5023200" cy="45428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Tree>
    <p:extLst>
      <p:ext uri="{BB962C8B-B14F-4D97-AF65-F5344CB8AC3E}">
        <p14:creationId xmlns:p14="http://schemas.microsoft.com/office/powerpoint/2010/main" val="81258002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23: Title, text, photo, left — gold" preserve="1">
  <p:cSld name="23: Title, text, photo, left — gold">
    <p:spTree>
      <p:nvGrpSpPr>
        <p:cNvPr id="1" name="Shape 1314"/>
        <p:cNvGrpSpPr/>
        <p:nvPr/>
      </p:nvGrpSpPr>
      <p:grpSpPr>
        <a:xfrm>
          <a:off x="0" y="0"/>
          <a:ext cx="0" cy="0"/>
          <a:chOff x="0" y="0"/>
          <a:chExt cx="0" cy="0"/>
        </a:xfrm>
      </p:grpSpPr>
      <p:sp>
        <p:nvSpPr>
          <p:cNvPr id="1315" name="Google Shape;1315;p57"/>
          <p:cNvSpPr txBox="1">
            <a:spLocks noGrp="1"/>
          </p:cNvSpPr>
          <p:nvPr>
            <p:ph type="title"/>
          </p:nvPr>
        </p:nvSpPr>
        <p:spPr>
          <a:xfrm>
            <a:off x="560833" y="426733"/>
            <a:ext cx="5035200" cy="1258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316" name="Google Shape;1316;p57"/>
          <p:cNvSpPr/>
          <p:nvPr/>
        </p:nvSpPr>
        <p:spPr>
          <a:xfrm>
            <a:off x="6096000" y="-67"/>
            <a:ext cx="6096000" cy="68580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17" name="Google Shape;1317;p57"/>
          <p:cNvSpPr txBox="1">
            <a:spLocks noGrp="1"/>
          </p:cNvSpPr>
          <p:nvPr>
            <p:ph type="body" idx="1"/>
          </p:nvPr>
        </p:nvSpPr>
        <p:spPr>
          <a:xfrm>
            <a:off x="561200" y="1808500"/>
            <a:ext cx="5035200" cy="46288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1318" name="Google Shape;1318;p57"/>
          <p:cNvSpPr>
            <a:spLocks noGrp="1"/>
          </p:cNvSpPr>
          <p:nvPr>
            <p:ph type="pic" idx="2"/>
          </p:nvPr>
        </p:nvSpPr>
        <p:spPr>
          <a:xfrm>
            <a:off x="6717800" y="646565"/>
            <a:ext cx="5022800" cy="5546800"/>
          </a:xfrm>
          <a:prstGeom prst="rect">
            <a:avLst/>
          </a:prstGeom>
          <a:solidFill>
            <a:schemeClr val="lt2"/>
          </a:solidFill>
          <a:ln>
            <a:noFill/>
          </a:ln>
        </p:spPr>
      </p:sp>
    </p:spTree>
    <p:extLst>
      <p:ext uri="{BB962C8B-B14F-4D97-AF65-F5344CB8AC3E}">
        <p14:creationId xmlns:p14="http://schemas.microsoft.com/office/powerpoint/2010/main" val="362167959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23: Title and text, 1 column — gold" preserve="1">
  <p:cSld name="23: Title and text, 1 column — gold">
    <p:spTree>
      <p:nvGrpSpPr>
        <p:cNvPr id="1" name="Shape 1319"/>
        <p:cNvGrpSpPr/>
        <p:nvPr/>
      </p:nvGrpSpPr>
      <p:grpSpPr>
        <a:xfrm>
          <a:off x="0" y="0"/>
          <a:ext cx="0" cy="0"/>
          <a:chOff x="0" y="0"/>
          <a:chExt cx="0" cy="0"/>
        </a:xfrm>
      </p:grpSpPr>
      <p:sp>
        <p:nvSpPr>
          <p:cNvPr id="1320" name="Google Shape;1320;p58"/>
          <p:cNvSpPr txBox="1">
            <a:spLocks noGrp="1"/>
          </p:cNvSpPr>
          <p:nvPr>
            <p:ph type="title"/>
          </p:nvPr>
        </p:nvSpPr>
        <p:spPr>
          <a:xfrm>
            <a:off x="560833" y="426733"/>
            <a:ext cx="5035200" cy="6010800"/>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1321" name="Google Shape;1321;p58"/>
          <p:cNvSpPr/>
          <p:nvPr/>
        </p:nvSpPr>
        <p:spPr>
          <a:xfrm>
            <a:off x="6096000" y="-67"/>
            <a:ext cx="6096000" cy="6858000"/>
          </a:xfrm>
          <a:prstGeom prst="rect">
            <a:avLst/>
          </a:prstGeom>
          <a:solidFill>
            <a:schemeClr val="accent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22" name="Google Shape;1322;p58"/>
          <p:cNvSpPr txBox="1">
            <a:spLocks noGrp="1"/>
          </p:cNvSpPr>
          <p:nvPr>
            <p:ph type="body" idx="1"/>
          </p:nvPr>
        </p:nvSpPr>
        <p:spPr>
          <a:xfrm>
            <a:off x="6583667" y="426733"/>
            <a:ext cx="5035200" cy="60108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SzPts val="2000"/>
              <a:buChar char="●"/>
              <a:defRPr/>
            </a:lvl1pPr>
            <a:lvl2pPr marL="1219170" lvl="1" indent="-474121" algn="l">
              <a:lnSpc>
                <a:spcPct val="115000"/>
              </a:lnSpc>
              <a:spcBef>
                <a:spcPts val="1067"/>
              </a:spcBef>
              <a:spcAft>
                <a:spcPts val="0"/>
              </a:spcAft>
              <a:buSzPts val="2000"/>
              <a:buChar char="○"/>
              <a:defRPr/>
            </a:lvl2pPr>
            <a:lvl3pPr marL="1828754" lvl="2" indent="-474121" algn="l">
              <a:lnSpc>
                <a:spcPct val="115000"/>
              </a:lnSpc>
              <a:spcBef>
                <a:spcPts val="1067"/>
              </a:spcBef>
              <a:spcAft>
                <a:spcPts val="0"/>
              </a:spcAft>
              <a:buSzPts val="2000"/>
              <a:buChar char="■"/>
              <a:defRPr/>
            </a:lvl3pPr>
            <a:lvl4pPr marL="2438339" lvl="3" indent="-474121" algn="l">
              <a:lnSpc>
                <a:spcPct val="115000"/>
              </a:lnSpc>
              <a:spcBef>
                <a:spcPts val="1067"/>
              </a:spcBef>
              <a:spcAft>
                <a:spcPts val="0"/>
              </a:spcAft>
              <a:buSzPts val="2000"/>
              <a:buChar char="●"/>
              <a:defRPr/>
            </a:lvl4pPr>
            <a:lvl5pPr marL="3047924" lvl="4" indent="-474121" algn="l">
              <a:lnSpc>
                <a:spcPct val="115000"/>
              </a:lnSpc>
              <a:spcBef>
                <a:spcPts val="1067"/>
              </a:spcBef>
              <a:spcAft>
                <a:spcPts val="0"/>
              </a:spcAft>
              <a:buSzPts val="2000"/>
              <a:buChar char="○"/>
              <a:defRPr/>
            </a:lvl5pPr>
            <a:lvl6pPr marL="3657509" lvl="5" indent="-474121" algn="l">
              <a:lnSpc>
                <a:spcPct val="115000"/>
              </a:lnSpc>
              <a:spcBef>
                <a:spcPts val="1067"/>
              </a:spcBef>
              <a:spcAft>
                <a:spcPts val="0"/>
              </a:spcAft>
              <a:buSzPts val="2000"/>
              <a:buChar char="■"/>
              <a:defRPr/>
            </a:lvl6pPr>
            <a:lvl7pPr marL="4267093" lvl="6" indent="-474121" algn="l">
              <a:lnSpc>
                <a:spcPct val="115000"/>
              </a:lnSpc>
              <a:spcBef>
                <a:spcPts val="1067"/>
              </a:spcBef>
              <a:spcAft>
                <a:spcPts val="0"/>
              </a:spcAft>
              <a:buSzPts val="2000"/>
              <a:buChar char="●"/>
              <a:defRPr/>
            </a:lvl7pPr>
            <a:lvl8pPr marL="4876678" lvl="7" indent="-474121" algn="l">
              <a:lnSpc>
                <a:spcPct val="115000"/>
              </a:lnSpc>
              <a:spcBef>
                <a:spcPts val="1067"/>
              </a:spcBef>
              <a:spcAft>
                <a:spcPts val="0"/>
              </a:spcAft>
              <a:buSzPts val="2000"/>
              <a:buChar char="○"/>
              <a:defRPr/>
            </a:lvl8pPr>
            <a:lvl9pPr marL="5486263" lvl="8" indent="-474121" algn="l">
              <a:lnSpc>
                <a:spcPct val="115000"/>
              </a:lnSpc>
              <a:spcBef>
                <a:spcPts val="1067"/>
              </a:spcBef>
              <a:spcAft>
                <a:spcPts val="1067"/>
              </a:spcAft>
              <a:buSzPts val="2000"/>
              <a:buChar char="■"/>
              <a:defRPr/>
            </a:lvl9pPr>
          </a:lstStyle>
          <a:p>
            <a:endParaRPr/>
          </a:p>
        </p:txBody>
      </p:sp>
    </p:spTree>
    <p:extLst>
      <p:ext uri="{BB962C8B-B14F-4D97-AF65-F5344CB8AC3E}">
        <p14:creationId xmlns:p14="http://schemas.microsoft.com/office/powerpoint/2010/main" val="271553347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23: Title and text, 3 column, pattern — black and white" preserve="1">
  <p:cSld name="23: Title and text, 3 column, pattern — black and white">
    <p:spTree>
      <p:nvGrpSpPr>
        <p:cNvPr id="1" name="Shape 1323"/>
        <p:cNvGrpSpPr/>
        <p:nvPr/>
      </p:nvGrpSpPr>
      <p:grpSpPr>
        <a:xfrm>
          <a:off x="0" y="0"/>
          <a:ext cx="0" cy="0"/>
          <a:chOff x="0" y="0"/>
          <a:chExt cx="0" cy="0"/>
        </a:xfrm>
      </p:grpSpPr>
      <p:grpSp>
        <p:nvGrpSpPr>
          <p:cNvPr id="1324" name="Google Shape;1324;p59"/>
          <p:cNvGrpSpPr/>
          <p:nvPr/>
        </p:nvGrpSpPr>
        <p:grpSpPr>
          <a:xfrm>
            <a:off x="-5273656" y="2802265"/>
            <a:ext cx="9325928" cy="5887393"/>
            <a:chOff x="238125" y="602600"/>
            <a:chExt cx="7143750" cy="4509800"/>
          </a:xfrm>
        </p:grpSpPr>
        <p:sp>
          <p:nvSpPr>
            <p:cNvPr id="1325" name="Google Shape;1325;p59"/>
            <p:cNvSpPr/>
            <p:nvPr/>
          </p:nvSpPr>
          <p:spPr>
            <a:xfrm>
              <a:off x="2514425" y="1130250"/>
              <a:ext cx="218325" cy="579250"/>
            </a:xfrm>
            <a:custGeom>
              <a:avLst/>
              <a:gdLst/>
              <a:ahLst/>
              <a:cxnLst/>
              <a:rect l="l" t="t" r="r" b="b"/>
              <a:pathLst>
                <a:path w="8733" h="23170" extrusionOk="0">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26" name="Google Shape;1326;p59"/>
            <p:cNvSpPr/>
            <p:nvPr/>
          </p:nvSpPr>
          <p:spPr>
            <a:xfrm>
              <a:off x="1900100" y="1539425"/>
              <a:ext cx="342275" cy="551825"/>
            </a:xfrm>
            <a:custGeom>
              <a:avLst/>
              <a:gdLst/>
              <a:ahLst/>
              <a:cxnLst/>
              <a:rect l="l" t="t" r="r" b="b"/>
              <a:pathLst>
                <a:path w="13691" h="22073" extrusionOk="0">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27" name="Google Shape;1327;p59"/>
            <p:cNvSpPr/>
            <p:nvPr/>
          </p:nvSpPr>
          <p:spPr>
            <a:xfrm>
              <a:off x="2455175" y="1144500"/>
              <a:ext cx="289650" cy="673600"/>
            </a:xfrm>
            <a:custGeom>
              <a:avLst/>
              <a:gdLst/>
              <a:ahLst/>
              <a:cxnLst/>
              <a:rect l="l" t="t" r="r" b="b"/>
              <a:pathLst>
                <a:path w="11586" h="26944" extrusionOk="0">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28" name="Google Shape;1328;p59"/>
            <p:cNvSpPr/>
            <p:nvPr/>
          </p:nvSpPr>
          <p:spPr>
            <a:xfrm>
              <a:off x="2189700" y="2124150"/>
              <a:ext cx="25" cy="25"/>
            </a:xfrm>
            <a:custGeom>
              <a:avLst/>
              <a:gdLst/>
              <a:ahLst/>
              <a:cxnLst/>
              <a:rect l="l" t="t" r="r" b="b"/>
              <a:pathLst>
                <a:path w="1" h="1" extrusionOk="0">
                  <a:moveTo>
                    <a:pt x="0" y="0"/>
                  </a:moveTo>
                  <a:lnTo>
                    <a:pt x="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29" name="Google Shape;1329;p59"/>
            <p:cNvSpPr/>
            <p:nvPr/>
          </p:nvSpPr>
          <p:spPr>
            <a:xfrm>
              <a:off x="2189700" y="2124150"/>
              <a:ext cx="25" cy="25"/>
            </a:xfrm>
            <a:custGeom>
              <a:avLst/>
              <a:gdLst/>
              <a:ahLst/>
              <a:cxnLst/>
              <a:rect l="l" t="t" r="r" b="b"/>
              <a:pathLst>
                <a:path w="1" h="1" fill="none" extrusionOk="0">
                  <a:moveTo>
                    <a:pt x="0" y="0"/>
                  </a:moveTo>
                  <a:lnTo>
                    <a:pt x="0" y="0"/>
                  </a:lnTo>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0" name="Google Shape;1330;p59"/>
            <p:cNvSpPr/>
            <p:nvPr/>
          </p:nvSpPr>
          <p:spPr>
            <a:xfrm>
              <a:off x="2390450" y="1169750"/>
              <a:ext cx="283050" cy="636275"/>
            </a:xfrm>
            <a:custGeom>
              <a:avLst/>
              <a:gdLst/>
              <a:ahLst/>
              <a:cxnLst/>
              <a:rect l="l" t="t" r="r" b="b"/>
              <a:pathLst>
                <a:path w="11322" h="25451" extrusionOk="0">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1" name="Google Shape;1331;p59"/>
            <p:cNvSpPr/>
            <p:nvPr/>
          </p:nvSpPr>
          <p:spPr>
            <a:xfrm>
              <a:off x="2312575" y="1160975"/>
              <a:ext cx="334600" cy="736100"/>
            </a:xfrm>
            <a:custGeom>
              <a:avLst/>
              <a:gdLst/>
              <a:ahLst/>
              <a:cxnLst/>
              <a:rect l="l" t="t" r="r" b="b"/>
              <a:pathLst>
                <a:path w="13384" h="29444" extrusionOk="0">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2" name="Google Shape;1332;p59"/>
            <p:cNvSpPr/>
            <p:nvPr/>
          </p:nvSpPr>
          <p:spPr>
            <a:xfrm>
              <a:off x="3607050" y="1646950"/>
              <a:ext cx="2156750" cy="843625"/>
            </a:xfrm>
            <a:custGeom>
              <a:avLst/>
              <a:gdLst/>
              <a:ahLst/>
              <a:cxnLst/>
              <a:rect l="l" t="t" r="r" b="b"/>
              <a:pathLst>
                <a:path w="86270" h="33745" extrusionOk="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3" name="Google Shape;1333;p59"/>
            <p:cNvSpPr/>
            <p:nvPr/>
          </p:nvSpPr>
          <p:spPr>
            <a:xfrm>
              <a:off x="3588400" y="602600"/>
              <a:ext cx="724050" cy="816175"/>
            </a:xfrm>
            <a:custGeom>
              <a:avLst/>
              <a:gdLst/>
              <a:ahLst/>
              <a:cxnLst/>
              <a:rect l="l" t="t" r="r" b="b"/>
              <a:pathLst>
                <a:path w="28962" h="32647" extrusionOk="0">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4" name="Google Shape;1334;p59"/>
            <p:cNvSpPr/>
            <p:nvPr/>
          </p:nvSpPr>
          <p:spPr>
            <a:xfrm>
              <a:off x="3593875" y="1881700"/>
              <a:ext cx="2005375" cy="782200"/>
            </a:xfrm>
            <a:custGeom>
              <a:avLst/>
              <a:gdLst/>
              <a:ahLst/>
              <a:cxnLst/>
              <a:rect l="l" t="t" r="r" b="b"/>
              <a:pathLst>
                <a:path w="80215" h="31288" extrusionOk="0">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5" name="Google Shape;1335;p59"/>
            <p:cNvSpPr/>
            <p:nvPr/>
          </p:nvSpPr>
          <p:spPr>
            <a:xfrm>
              <a:off x="3578525" y="772625"/>
              <a:ext cx="221625" cy="436625"/>
            </a:xfrm>
            <a:custGeom>
              <a:avLst/>
              <a:gdLst/>
              <a:ahLst/>
              <a:cxnLst/>
              <a:rect l="l" t="t" r="r" b="b"/>
              <a:pathLst>
                <a:path w="8865" h="17465" extrusionOk="0">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6" name="Google Shape;1336;p59"/>
            <p:cNvSpPr/>
            <p:nvPr/>
          </p:nvSpPr>
          <p:spPr>
            <a:xfrm>
              <a:off x="3094725" y="818700"/>
              <a:ext cx="223825" cy="558400"/>
            </a:xfrm>
            <a:custGeom>
              <a:avLst/>
              <a:gdLst/>
              <a:ahLst/>
              <a:cxnLst/>
              <a:rect l="l" t="t" r="r" b="b"/>
              <a:pathLst>
                <a:path w="8953" h="22336" extrusionOk="0">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7" name="Google Shape;1337;p59"/>
            <p:cNvSpPr/>
            <p:nvPr/>
          </p:nvSpPr>
          <p:spPr>
            <a:xfrm>
              <a:off x="2789775" y="804425"/>
              <a:ext cx="392750" cy="774525"/>
            </a:xfrm>
            <a:custGeom>
              <a:avLst/>
              <a:gdLst/>
              <a:ahLst/>
              <a:cxnLst/>
              <a:rect l="l" t="t" r="r" b="b"/>
              <a:pathLst>
                <a:path w="15710" h="30981" extrusionOk="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8" name="Google Shape;1338;p59"/>
            <p:cNvSpPr/>
            <p:nvPr/>
          </p:nvSpPr>
          <p:spPr>
            <a:xfrm>
              <a:off x="2674575" y="1020550"/>
              <a:ext cx="230400" cy="590225"/>
            </a:xfrm>
            <a:custGeom>
              <a:avLst/>
              <a:gdLst/>
              <a:ahLst/>
              <a:cxnLst/>
              <a:rect l="l" t="t" r="r" b="b"/>
              <a:pathLst>
                <a:path w="9216" h="23609" extrusionOk="0">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39" name="Google Shape;1339;p59"/>
            <p:cNvSpPr/>
            <p:nvPr/>
          </p:nvSpPr>
          <p:spPr>
            <a:xfrm>
              <a:off x="2044900" y="1165350"/>
              <a:ext cx="481600" cy="961000"/>
            </a:xfrm>
            <a:custGeom>
              <a:avLst/>
              <a:gdLst/>
              <a:ahLst/>
              <a:cxnLst/>
              <a:rect l="l" t="t" r="r" b="b"/>
              <a:pathLst>
                <a:path w="19264" h="38440" extrusionOk="0">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0" name="Google Shape;1340;p59"/>
            <p:cNvSpPr/>
            <p:nvPr/>
          </p:nvSpPr>
          <p:spPr>
            <a:xfrm>
              <a:off x="3057425" y="781400"/>
              <a:ext cx="247950" cy="648350"/>
            </a:xfrm>
            <a:custGeom>
              <a:avLst/>
              <a:gdLst/>
              <a:ahLst/>
              <a:cxnLst/>
              <a:rect l="l" t="t" r="r" b="b"/>
              <a:pathLst>
                <a:path w="9918" h="25934" extrusionOk="0">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1" name="Google Shape;1341;p59"/>
            <p:cNvSpPr/>
            <p:nvPr/>
          </p:nvSpPr>
          <p:spPr>
            <a:xfrm>
              <a:off x="3021225" y="785800"/>
              <a:ext cx="255650" cy="654925"/>
            </a:xfrm>
            <a:custGeom>
              <a:avLst/>
              <a:gdLst/>
              <a:ahLst/>
              <a:cxnLst/>
              <a:rect l="l" t="t" r="r" b="b"/>
              <a:pathLst>
                <a:path w="10226" h="26197" extrusionOk="0">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2" name="Google Shape;1342;p59"/>
            <p:cNvSpPr/>
            <p:nvPr/>
          </p:nvSpPr>
          <p:spPr>
            <a:xfrm>
              <a:off x="2918125" y="827475"/>
              <a:ext cx="313750" cy="633000"/>
            </a:xfrm>
            <a:custGeom>
              <a:avLst/>
              <a:gdLst/>
              <a:ahLst/>
              <a:cxnLst/>
              <a:rect l="l" t="t" r="r" b="b"/>
              <a:pathLst>
                <a:path w="12550" h="25320" extrusionOk="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3" name="Google Shape;1343;p59"/>
            <p:cNvSpPr/>
            <p:nvPr/>
          </p:nvSpPr>
          <p:spPr>
            <a:xfrm>
              <a:off x="2828150" y="830775"/>
              <a:ext cx="373025" cy="702100"/>
            </a:xfrm>
            <a:custGeom>
              <a:avLst/>
              <a:gdLst/>
              <a:ahLst/>
              <a:cxnLst/>
              <a:rect l="l" t="t" r="r" b="b"/>
              <a:pathLst>
                <a:path w="14921" h="28084" extrusionOk="0">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4" name="Google Shape;1344;p59"/>
            <p:cNvSpPr/>
            <p:nvPr/>
          </p:nvSpPr>
          <p:spPr>
            <a:xfrm>
              <a:off x="2789775" y="802250"/>
              <a:ext cx="359825" cy="736100"/>
            </a:xfrm>
            <a:custGeom>
              <a:avLst/>
              <a:gdLst/>
              <a:ahLst/>
              <a:cxnLst/>
              <a:rect l="l" t="t" r="r" b="b"/>
              <a:pathLst>
                <a:path w="14393" h="29444" extrusionOk="0">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5" name="Google Shape;1345;p59"/>
            <p:cNvSpPr/>
            <p:nvPr/>
          </p:nvSpPr>
          <p:spPr>
            <a:xfrm>
              <a:off x="2754650" y="825275"/>
              <a:ext cx="332425" cy="722950"/>
            </a:xfrm>
            <a:custGeom>
              <a:avLst/>
              <a:gdLst/>
              <a:ahLst/>
              <a:cxnLst/>
              <a:rect l="l" t="t" r="r" b="b"/>
              <a:pathLst>
                <a:path w="13297" h="28918" extrusionOk="0">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6" name="Google Shape;1346;p59"/>
            <p:cNvSpPr/>
            <p:nvPr/>
          </p:nvSpPr>
          <p:spPr>
            <a:xfrm>
              <a:off x="2734925" y="958025"/>
              <a:ext cx="270975" cy="606675"/>
            </a:xfrm>
            <a:custGeom>
              <a:avLst/>
              <a:gdLst/>
              <a:ahLst/>
              <a:cxnLst/>
              <a:rect l="l" t="t" r="r" b="b"/>
              <a:pathLst>
                <a:path w="10839" h="24267" extrusionOk="0">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7" name="Google Shape;1347;p59"/>
            <p:cNvSpPr/>
            <p:nvPr/>
          </p:nvSpPr>
          <p:spPr>
            <a:xfrm>
              <a:off x="2697625" y="973375"/>
              <a:ext cx="265500" cy="607775"/>
            </a:xfrm>
            <a:custGeom>
              <a:avLst/>
              <a:gdLst/>
              <a:ahLst/>
              <a:cxnLst/>
              <a:rect l="l" t="t" r="r" b="b"/>
              <a:pathLst>
                <a:path w="10620" h="24311" extrusionOk="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8" name="Google Shape;1348;p59"/>
            <p:cNvSpPr/>
            <p:nvPr/>
          </p:nvSpPr>
          <p:spPr>
            <a:xfrm>
              <a:off x="2630700" y="1103925"/>
              <a:ext cx="223825" cy="530975"/>
            </a:xfrm>
            <a:custGeom>
              <a:avLst/>
              <a:gdLst/>
              <a:ahLst/>
              <a:cxnLst/>
              <a:rect l="l" t="t" r="r" b="b"/>
              <a:pathLst>
                <a:path w="8953" h="21239" extrusionOk="0">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49" name="Google Shape;1349;p59"/>
            <p:cNvSpPr/>
            <p:nvPr/>
          </p:nvSpPr>
          <p:spPr>
            <a:xfrm>
              <a:off x="2619725" y="1124775"/>
              <a:ext cx="194200" cy="436625"/>
            </a:xfrm>
            <a:custGeom>
              <a:avLst/>
              <a:gdLst/>
              <a:ahLst/>
              <a:cxnLst/>
              <a:rect l="l" t="t" r="r" b="b"/>
              <a:pathLst>
                <a:path w="7768" h="17465" extrusionOk="0">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0" name="Google Shape;1350;p59"/>
            <p:cNvSpPr/>
            <p:nvPr/>
          </p:nvSpPr>
          <p:spPr>
            <a:xfrm>
              <a:off x="2592300" y="1141225"/>
              <a:ext cx="183225" cy="483800"/>
            </a:xfrm>
            <a:custGeom>
              <a:avLst/>
              <a:gdLst/>
              <a:ahLst/>
              <a:cxnLst/>
              <a:rect l="l" t="t" r="r" b="b"/>
              <a:pathLst>
                <a:path w="7329" h="19352" extrusionOk="0">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1" name="Google Shape;1351;p59"/>
            <p:cNvSpPr/>
            <p:nvPr/>
          </p:nvSpPr>
          <p:spPr>
            <a:xfrm>
              <a:off x="2263200" y="1174125"/>
              <a:ext cx="342300" cy="810725"/>
            </a:xfrm>
            <a:custGeom>
              <a:avLst/>
              <a:gdLst/>
              <a:ahLst/>
              <a:cxnLst/>
              <a:rect l="l" t="t" r="r" b="b"/>
              <a:pathLst>
                <a:path w="13692" h="32429" extrusionOk="0">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2" name="Google Shape;1352;p59"/>
            <p:cNvSpPr/>
            <p:nvPr/>
          </p:nvSpPr>
          <p:spPr>
            <a:xfrm>
              <a:off x="3125450" y="769325"/>
              <a:ext cx="242475" cy="648375"/>
            </a:xfrm>
            <a:custGeom>
              <a:avLst/>
              <a:gdLst/>
              <a:ahLst/>
              <a:cxnLst/>
              <a:rect l="l" t="t" r="r" b="b"/>
              <a:pathLst>
                <a:path w="9699" h="25935" extrusionOk="0">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3" name="Google Shape;1353;p59"/>
            <p:cNvSpPr/>
            <p:nvPr/>
          </p:nvSpPr>
          <p:spPr>
            <a:xfrm>
              <a:off x="3734300" y="758375"/>
              <a:ext cx="1192475" cy="1433800"/>
            </a:xfrm>
            <a:custGeom>
              <a:avLst/>
              <a:gdLst/>
              <a:ahLst/>
              <a:cxnLst/>
              <a:rect l="l" t="t" r="r" b="b"/>
              <a:pathLst>
                <a:path w="47699" h="57352" extrusionOk="0">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4" name="Google Shape;1354;p59"/>
            <p:cNvSpPr/>
            <p:nvPr/>
          </p:nvSpPr>
          <p:spPr>
            <a:xfrm>
              <a:off x="3959175" y="763850"/>
              <a:ext cx="850225" cy="1129950"/>
            </a:xfrm>
            <a:custGeom>
              <a:avLst/>
              <a:gdLst/>
              <a:ahLst/>
              <a:cxnLst/>
              <a:rect l="l" t="t" r="r" b="b"/>
              <a:pathLst>
                <a:path w="34009" h="45198" extrusionOk="0">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5" name="Google Shape;1355;p59"/>
            <p:cNvSpPr/>
            <p:nvPr/>
          </p:nvSpPr>
          <p:spPr>
            <a:xfrm>
              <a:off x="4266350" y="884525"/>
              <a:ext cx="417975" cy="879825"/>
            </a:xfrm>
            <a:custGeom>
              <a:avLst/>
              <a:gdLst/>
              <a:ahLst/>
              <a:cxnLst/>
              <a:rect l="l" t="t" r="r" b="b"/>
              <a:pathLst>
                <a:path w="16719" h="35193" extrusionOk="0">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6" name="Google Shape;1356;p59"/>
            <p:cNvSpPr/>
            <p:nvPr/>
          </p:nvSpPr>
          <p:spPr>
            <a:xfrm>
              <a:off x="3635575" y="1464825"/>
              <a:ext cx="1480975" cy="864475"/>
            </a:xfrm>
            <a:custGeom>
              <a:avLst/>
              <a:gdLst/>
              <a:ahLst/>
              <a:cxnLst/>
              <a:rect l="l" t="t" r="r" b="b"/>
              <a:pathLst>
                <a:path w="59239" h="34579" extrusionOk="0">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7" name="Google Shape;1357;p59"/>
            <p:cNvSpPr/>
            <p:nvPr/>
          </p:nvSpPr>
          <p:spPr>
            <a:xfrm>
              <a:off x="3659700" y="642075"/>
              <a:ext cx="701025" cy="988425"/>
            </a:xfrm>
            <a:custGeom>
              <a:avLst/>
              <a:gdLst/>
              <a:ahLst/>
              <a:cxnLst/>
              <a:rect l="l" t="t" r="r" b="b"/>
              <a:pathLst>
                <a:path w="28041" h="39537" extrusionOk="0">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8" name="Google Shape;1358;p59"/>
            <p:cNvSpPr/>
            <p:nvPr/>
          </p:nvSpPr>
          <p:spPr>
            <a:xfrm>
              <a:off x="3591675" y="2170200"/>
              <a:ext cx="1783775" cy="624225"/>
            </a:xfrm>
            <a:custGeom>
              <a:avLst/>
              <a:gdLst/>
              <a:ahLst/>
              <a:cxnLst/>
              <a:rect l="l" t="t" r="r" b="b"/>
              <a:pathLst>
                <a:path w="71351" h="24969" extrusionOk="0">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59" name="Google Shape;1359;p59"/>
            <p:cNvSpPr/>
            <p:nvPr/>
          </p:nvSpPr>
          <p:spPr>
            <a:xfrm>
              <a:off x="3359125" y="762750"/>
              <a:ext cx="284150" cy="616550"/>
            </a:xfrm>
            <a:custGeom>
              <a:avLst/>
              <a:gdLst/>
              <a:ahLst/>
              <a:cxnLst/>
              <a:rect l="l" t="t" r="r" b="b"/>
              <a:pathLst>
                <a:path w="11366" h="24662" extrusionOk="0">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0" name="Google Shape;1360;p59"/>
            <p:cNvSpPr/>
            <p:nvPr/>
          </p:nvSpPr>
          <p:spPr>
            <a:xfrm>
              <a:off x="4291575" y="2578300"/>
              <a:ext cx="465150" cy="155800"/>
            </a:xfrm>
            <a:custGeom>
              <a:avLst/>
              <a:gdLst/>
              <a:ahLst/>
              <a:cxnLst/>
              <a:rect l="l" t="t" r="r" b="b"/>
              <a:pathLst>
                <a:path w="18606" h="6232" extrusionOk="0">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1" name="Google Shape;1361;p59"/>
            <p:cNvSpPr/>
            <p:nvPr/>
          </p:nvSpPr>
          <p:spPr>
            <a:xfrm>
              <a:off x="3631175" y="2837200"/>
              <a:ext cx="446500" cy="66925"/>
            </a:xfrm>
            <a:custGeom>
              <a:avLst/>
              <a:gdLst/>
              <a:ahLst/>
              <a:cxnLst/>
              <a:rect l="l" t="t" r="r" b="b"/>
              <a:pathLst>
                <a:path w="17860" h="2677" extrusionOk="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2" name="Google Shape;1362;p59"/>
            <p:cNvSpPr/>
            <p:nvPr/>
          </p:nvSpPr>
          <p:spPr>
            <a:xfrm>
              <a:off x="3229675" y="767150"/>
              <a:ext cx="275375" cy="654925"/>
            </a:xfrm>
            <a:custGeom>
              <a:avLst/>
              <a:gdLst/>
              <a:ahLst/>
              <a:cxnLst/>
              <a:rect l="l" t="t" r="r" b="b"/>
              <a:pathLst>
                <a:path w="11015" h="26197" extrusionOk="0">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3" name="Google Shape;1363;p59"/>
            <p:cNvSpPr/>
            <p:nvPr/>
          </p:nvSpPr>
          <p:spPr>
            <a:xfrm>
              <a:off x="4717225" y="1245425"/>
              <a:ext cx="38425" cy="278675"/>
            </a:xfrm>
            <a:custGeom>
              <a:avLst/>
              <a:gdLst/>
              <a:ahLst/>
              <a:cxnLst/>
              <a:rect l="l" t="t" r="r" b="b"/>
              <a:pathLst>
                <a:path w="1537" h="11147" extrusionOk="0">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4" name="Google Shape;1364;p59"/>
            <p:cNvSpPr/>
            <p:nvPr/>
          </p:nvSpPr>
          <p:spPr>
            <a:xfrm>
              <a:off x="4744650" y="1146700"/>
              <a:ext cx="39500" cy="377400"/>
            </a:xfrm>
            <a:custGeom>
              <a:avLst/>
              <a:gdLst/>
              <a:ahLst/>
              <a:cxnLst/>
              <a:rect l="l" t="t" r="r" b="b"/>
              <a:pathLst>
                <a:path w="1580" h="15096" extrusionOk="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5" name="Google Shape;1365;p59"/>
            <p:cNvSpPr/>
            <p:nvPr/>
          </p:nvSpPr>
          <p:spPr>
            <a:xfrm>
              <a:off x="4788525" y="1242150"/>
              <a:ext cx="43900" cy="303900"/>
            </a:xfrm>
            <a:custGeom>
              <a:avLst/>
              <a:gdLst/>
              <a:ahLst/>
              <a:cxnLst/>
              <a:rect l="l" t="t" r="r" b="b"/>
              <a:pathLst>
                <a:path w="1756" h="12156" extrusionOk="0">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6" name="Google Shape;1366;p59"/>
            <p:cNvSpPr/>
            <p:nvPr/>
          </p:nvSpPr>
          <p:spPr>
            <a:xfrm>
              <a:off x="4784125" y="1313450"/>
              <a:ext cx="79025" cy="276475"/>
            </a:xfrm>
            <a:custGeom>
              <a:avLst/>
              <a:gdLst/>
              <a:ahLst/>
              <a:cxnLst/>
              <a:rect l="l" t="t" r="r" b="b"/>
              <a:pathLst>
                <a:path w="3161" h="11059" extrusionOk="0">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7" name="Google Shape;1367;p59"/>
            <p:cNvSpPr/>
            <p:nvPr/>
          </p:nvSpPr>
          <p:spPr>
            <a:xfrm>
              <a:off x="4800600" y="1323325"/>
              <a:ext cx="74600" cy="277575"/>
            </a:xfrm>
            <a:custGeom>
              <a:avLst/>
              <a:gdLst/>
              <a:ahLst/>
              <a:cxnLst/>
              <a:rect l="l" t="t" r="r" b="b"/>
              <a:pathLst>
                <a:path w="2984" h="11103" extrusionOk="0">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8" name="Google Shape;1368;p59"/>
            <p:cNvSpPr/>
            <p:nvPr/>
          </p:nvSpPr>
          <p:spPr>
            <a:xfrm>
              <a:off x="4826925" y="1334300"/>
              <a:ext cx="77900" cy="245750"/>
            </a:xfrm>
            <a:custGeom>
              <a:avLst/>
              <a:gdLst/>
              <a:ahLst/>
              <a:cxnLst/>
              <a:rect l="l" t="t" r="r" b="b"/>
              <a:pathLst>
                <a:path w="3116" h="9830" extrusionOk="0">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69" name="Google Shape;1369;p59"/>
            <p:cNvSpPr/>
            <p:nvPr/>
          </p:nvSpPr>
          <p:spPr>
            <a:xfrm>
              <a:off x="4873000" y="1356225"/>
              <a:ext cx="89975" cy="206275"/>
            </a:xfrm>
            <a:custGeom>
              <a:avLst/>
              <a:gdLst/>
              <a:ahLst/>
              <a:cxnLst/>
              <a:rect l="l" t="t" r="r" b="b"/>
              <a:pathLst>
                <a:path w="3599" h="8251" extrusionOk="0">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0" name="Google Shape;1370;p59"/>
            <p:cNvSpPr/>
            <p:nvPr/>
          </p:nvSpPr>
          <p:spPr>
            <a:xfrm>
              <a:off x="4878475" y="1401200"/>
              <a:ext cx="130575" cy="183225"/>
            </a:xfrm>
            <a:custGeom>
              <a:avLst/>
              <a:gdLst/>
              <a:ahLst/>
              <a:cxnLst/>
              <a:rect l="l" t="t" r="r" b="b"/>
              <a:pathLst>
                <a:path w="5223" h="7329" extrusionOk="0">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1" name="Google Shape;1371;p59"/>
            <p:cNvSpPr/>
            <p:nvPr/>
          </p:nvSpPr>
          <p:spPr>
            <a:xfrm>
              <a:off x="4888350" y="1411075"/>
              <a:ext cx="178850" cy="188725"/>
            </a:xfrm>
            <a:custGeom>
              <a:avLst/>
              <a:gdLst/>
              <a:ahLst/>
              <a:cxnLst/>
              <a:rect l="l" t="t" r="r" b="b"/>
              <a:pathLst>
                <a:path w="7154" h="7549" extrusionOk="0">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2" name="Google Shape;1372;p59"/>
            <p:cNvSpPr/>
            <p:nvPr/>
          </p:nvSpPr>
          <p:spPr>
            <a:xfrm>
              <a:off x="4890550" y="1412175"/>
              <a:ext cx="208450" cy="215050"/>
            </a:xfrm>
            <a:custGeom>
              <a:avLst/>
              <a:gdLst/>
              <a:ahLst/>
              <a:cxnLst/>
              <a:rect l="l" t="t" r="r" b="b"/>
              <a:pathLst>
                <a:path w="8338" h="8602" extrusionOk="0">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3" name="Google Shape;1373;p59"/>
            <p:cNvSpPr/>
            <p:nvPr/>
          </p:nvSpPr>
          <p:spPr>
            <a:xfrm>
              <a:off x="4878475" y="1464825"/>
              <a:ext cx="342300" cy="254550"/>
            </a:xfrm>
            <a:custGeom>
              <a:avLst/>
              <a:gdLst/>
              <a:ahLst/>
              <a:cxnLst/>
              <a:rect l="l" t="t" r="r" b="b"/>
              <a:pathLst>
                <a:path w="13692" h="10182" extrusionOk="0">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4" name="Google Shape;1374;p59"/>
            <p:cNvSpPr/>
            <p:nvPr/>
          </p:nvSpPr>
          <p:spPr>
            <a:xfrm>
              <a:off x="5782425" y="1462650"/>
              <a:ext cx="54875" cy="228200"/>
            </a:xfrm>
            <a:custGeom>
              <a:avLst/>
              <a:gdLst/>
              <a:ahLst/>
              <a:cxnLst/>
              <a:rect l="l" t="t" r="r" b="b"/>
              <a:pathLst>
                <a:path w="2195" h="9128" extrusionOk="0">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5" name="Google Shape;1375;p59"/>
            <p:cNvSpPr/>
            <p:nvPr/>
          </p:nvSpPr>
          <p:spPr>
            <a:xfrm>
              <a:off x="4857625" y="1459350"/>
              <a:ext cx="669225" cy="314875"/>
            </a:xfrm>
            <a:custGeom>
              <a:avLst/>
              <a:gdLst/>
              <a:ahLst/>
              <a:cxnLst/>
              <a:rect l="l" t="t" r="r" b="b"/>
              <a:pathLst>
                <a:path w="26769" h="12595" extrusionOk="0">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6" name="Google Shape;1376;p59"/>
            <p:cNvSpPr/>
            <p:nvPr/>
          </p:nvSpPr>
          <p:spPr>
            <a:xfrm>
              <a:off x="4825825" y="1509825"/>
              <a:ext cx="970875" cy="323625"/>
            </a:xfrm>
            <a:custGeom>
              <a:avLst/>
              <a:gdLst/>
              <a:ahLst/>
              <a:cxnLst/>
              <a:rect l="l" t="t" r="r" b="b"/>
              <a:pathLst>
                <a:path w="38835" h="12945" extrusionOk="0">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7" name="Google Shape;1377;p59"/>
            <p:cNvSpPr/>
            <p:nvPr/>
          </p:nvSpPr>
          <p:spPr>
            <a:xfrm>
              <a:off x="4788525" y="1581125"/>
              <a:ext cx="993925" cy="304975"/>
            </a:xfrm>
            <a:custGeom>
              <a:avLst/>
              <a:gdLst/>
              <a:ahLst/>
              <a:cxnLst/>
              <a:rect l="l" t="t" r="r" b="b"/>
              <a:pathLst>
                <a:path w="39757" h="12199" extrusionOk="0">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8" name="Google Shape;1378;p59"/>
            <p:cNvSpPr/>
            <p:nvPr/>
          </p:nvSpPr>
          <p:spPr>
            <a:xfrm>
              <a:off x="4156650" y="690350"/>
              <a:ext cx="140425" cy="190900"/>
            </a:xfrm>
            <a:custGeom>
              <a:avLst/>
              <a:gdLst/>
              <a:ahLst/>
              <a:cxnLst/>
              <a:rect l="l" t="t" r="r" b="b"/>
              <a:pathLst>
                <a:path w="5617" h="7636" extrusionOk="0">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79" name="Google Shape;1379;p59"/>
            <p:cNvSpPr/>
            <p:nvPr/>
          </p:nvSpPr>
          <p:spPr>
            <a:xfrm>
              <a:off x="3612525" y="2067100"/>
              <a:ext cx="822775" cy="311575"/>
            </a:xfrm>
            <a:custGeom>
              <a:avLst/>
              <a:gdLst/>
              <a:ahLst/>
              <a:cxnLst/>
              <a:rect l="l" t="t" r="r" b="b"/>
              <a:pathLst>
                <a:path w="32911" h="12463" extrusionOk="0">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0" name="Google Shape;1380;p59"/>
            <p:cNvSpPr/>
            <p:nvPr/>
          </p:nvSpPr>
          <p:spPr>
            <a:xfrm>
              <a:off x="3644350" y="658525"/>
              <a:ext cx="620925" cy="835950"/>
            </a:xfrm>
            <a:custGeom>
              <a:avLst/>
              <a:gdLst/>
              <a:ahLst/>
              <a:cxnLst/>
              <a:rect l="l" t="t" r="r" b="b"/>
              <a:pathLst>
                <a:path w="24837" h="33438" extrusionOk="0">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1" name="Google Shape;1381;p59"/>
            <p:cNvSpPr/>
            <p:nvPr/>
          </p:nvSpPr>
          <p:spPr>
            <a:xfrm>
              <a:off x="3615825" y="2072575"/>
              <a:ext cx="833750" cy="351075"/>
            </a:xfrm>
            <a:custGeom>
              <a:avLst/>
              <a:gdLst/>
              <a:ahLst/>
              <a:cxnLst/>
              <a:rect l="l" t="t" r="r" b="b"/>
              <a:pathLst>
                <a:path w="33350" h="14043" extrusionOk="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2" name="Google Shape;1382;p59"/>
            <p:cNvSpPr/>
            <p:nvPr/>
          </p:nvSpPr>
          <p:spPr>
            <a:xfrm>
              <a:off x="3615825" y="642075"/>
              <a:ext cx="642875" cy="845825"/>
            </a:xfrm>
            <a:custGeom>
              <a:avLst/>
              <a:gdLst/>
              <a:ahLst/>
              <a:cxnLst/>
              <a:rect l="l" t="t" r="r" b="b"/>
              <a:pathLst>
                <a:path w="25715" h="33833" extrusionOk="0">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3" name="Google Shape;1383;p59"/>
            <p:cNvSpPr/>
            <p:nvPr/>
          </p:nvSpPr>
          <p:spPr>
            <a:xfrm>
              <a:off x="3589500" y="2073675"/>
              <a:ext cx="884200" cy="377400"/>
            </a:xfrm>
            <a:custGeom>
              <a:avLst/>
              <a:gdLst/>
              <a:ahLst/>
              <a:cxnLst/>
              <a:rect l="l" t="t" r="r" b="b"/>
              <a:pathLst>
                <a:path w="35368" h="15096" extrusionOk="0">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4" name="Google Shape;1384;p59"/>
            <p:cNvSpPr/>
            <p:nvPr/>
          </p:nvSpPr>
          <p:spPr>
            <a:xfrm>
              <a:off x="3598275" y="630025"/>
              <a:ext cx="656025" cy="832650"/>
            </a:xfrm>
            <a:custGeom>
              <a:avLst/>
              <a:gdLst/>
              <a:ahLst/>
              <a:cxnLst/>
              <a:rect l="l" t="t" r="r" b="b"/>
              <a:pathLst>
                <a:path w="26241" h="33306" extrusionOk="0">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5" name="Google Shape;1385;p59"/>
            <p:cNvSpPr/>
            <p:nvPr/>
          </p:nvSpPr>
          <p:spPr>
            <a:xfrm>
              <a:off x="3611425" y="1686425"/>
              <a:ext cx="2121650" cy="846925"/>
            </a:xfrm>
            <a:custGeom>
              <a:avLst/>
              <a:gdLst/>
              <a:ahLst/>
              <a:cxnLst/>
              <a:rect l="l" t="t" r="r" b="b"/>
              <a:pathLst>
                <a:path w="84866" h="33877" extrusionOk="0">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6" name="Google Shape;1386;p59"/>
            <p:cNvSpPr/>
            <p:nvPr/>
          </p:nvSpPr>
          <p:spPr>
            <a:xfrm>
              <a:off x="3555475" y="722150"/>
              <a:ext cx="443225" cy="703225"/>
            </a:xfrm>
            <a:custGeom>
              <a:avLst/>
              <a:gdLst/>
              <a:ahLst/>
              <a:cxnLst/>
              <a:rect l="l" t="t" r="r" b="b"/>
              <a:pathLst>
                <a:path w="17729" h="28129" extrusionOk="0">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7" name="Google Shape;1387;p59"/>
            <p:cNvSpPr/>
            <p:nvPr/>
          </p:nvSpPr>
          <p:spPr>
            <a:xfrm>
              <a:off x="3597175" y="1741275"/>
              <a:ext cx="2098600" cy="818400"/>
            </a:xfrm>
            <a:custGeom>
              <a:avLst/>
              <a:gdLst/>
              <a:ahLst/>
              <a:cxnLst/>
              <a:rect l="l" t="t" r="r" b="b"/>
              <a:pathLst>
                <a:path w="83944" h="32736" extrusionOk="0">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8" name="Google Shape;1388;p59"/>
            <p:cNvSpPr/>
            <p:nvPr/>
          </p:nvSpPr>
          <p:spPr>
            <a:xfrm>
              <a:off x="3524775" y="759450"/>
              <a:ext cx="388350" cy="654950"/>
            </a:xfrm>
            <a:custGeom>
              <a:avLst/>
              <a:gdLst/>
              <a:ahLst/>
              <a:cxnLst/>
              <a:rect l="l" t="t" r="r" b="b"/>
              <a:pathLst>
                <a:path w="15534" h="26198" extrusionOk="0">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89" name="Google Shape;1389;p59"/>
            <p:cNvSpPr/>
            <p:nvPr/>
          </p:nvSpPr>
          <p:spPr>
            <a:xfrm>
              <a:off x="3586200" y="1781875"/>
              <a:ext cx="2077775" cy="817300"/>
            </a:xfrm>
            <a:custGeom>
              <a:avLst/>
              <a:gdLst/>
              <a:ahLst/>
              <a:cxnLst/>
              <a:rect l="l" t="t" r="r" b="b"/>
              <a:pathLst>
                <a:path w="83111" h="32692" extrusionOk="0">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0" name="Google Shape;1390;p59"/>
            <p:cNvSpPr/>
            <p:nvPr/>
          </p:nvSpPr>
          <p:spPr>
            <a:xfrm>
              <a:off x="3491850" y="750675"/>
              <a:ext cx="392750" cy="747100"/>
            </a:xfrm>
            <a:custGeom>
              <a:avLst/>
              <a:gdLst/>
              <a:ahLst/>
              <a:cxnLst/>
              <a:rect l="l" t="t" r="r" b="b"/>
              <a:pathLst>
                <a:path w="15710" h="29884" extrusionOk="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1" name="Google Shape;1391;p59"/>
            <p:cNvSpPr/>
            <p:nvPr/>
          </p:nvSpPr>
          <p:spPr>
            <a:xfrm>
              <a:off x="3630075" y="1825750"/>
              <a:ext cx="1999875" cy="810725"/>
            </a:xfrm>
            <a:custGeom>
              <a:avLst/>
              <a:gdLst/>
              <a:ahLst/>
              <a:cxnLst/>
              <a:rect l="l" t="t" r="r" b="b"/>
              <a:pathLst>
                <a:path w="79995" h="32429" extrusionOk="0">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2" name="Google Shape;1392;p59"/>
            <p:cNvSpPr/>
            <p:nvPr/>
          </p:nvSpPr>
          <p:spPr>
            <a:xfrm>
              <a:off x="3466625" y="829675"/>
              <a:ext cx="329125" cy="579250"/>
            </a:xfrm>
            <a:custGeom>
              <a:avLst/>
              <a:gdLst/>
              <a:ahLst/>
              <a:cxnLst/>
              <a:rect l="l" t="t" r="r" b="b"/>
              <a:pathLst>
                <a:path w="13165" h="23170" extrusionOk="0">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3" name="Google Shape;1393;p59"/>
            <p:cNvSpPr/>
            <p:nvPr/>
          </p:nvSpPr>
          <p:spPr>
            <a:xfrm>
              <a:off x="3663000" y="692550"/>
              <a:ext cx="735000" cy="1528150"/>
            </a:xfrm>
            <a:custGeom>
              <a:avLst/>
              <a:gdLst/>
              <a:ahLst/>
              <a:cxnLst/>
              <a:rect l="l" t="t" r="r" b="b"/>
              <a:pathLst>
                <a:path w="29400" h="61126" extrusionOk="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4" name="Google Shape;1394;p59"/>
            <p:cNvSpPr/>
            <p:nvPr/>
          </p:nvSpPr>
          <p:spPr>
            <a:xfrm>
              <a:off x="3625700" y="691450"/>
              <a:ext cx="766825" cy="1557775"/>
            </a:xfrm>
            <a:custGeom>
              <a:avLst/>
              <a:gdLst/>
              <a:ahLst/>
              <a:cxnLst/>
              <a:rect l="l" t="t" r="r" b="b"/>
              <a:pathLst>
                <a:path w="30673" h="62311" extrusionOk="0">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5" name="Google Shape;1395;p59"/>
            <p:cNvSpPr/>
            <p:nvPr/>
          </p:nvSpPr>
          <p:spPr>
            <a:xfrm>
              <a:off x="3681625" y="1993600"/>
              <a:ext cx="702125" cy="310475"/>
            </a:xfrm>
            <a:custGeom>
              <a:avLst/>
              <a:gdLst/>
              <a:ahLst/>
              <a:cxnLst/>
              <a:rect l="l" t="t" r="r" b="b"/>
              <a:pathLst>
                <a:path w="28085" h="12419" extrusionOk="0">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6" name="Google Shape;1396;p59"/>
            <p:cNvSpPr/>
            <p:nvPr/>
          </p:nvSpPr>
          <p:spPr>
            <a:xfrm>
              <a:off x="3646525" y="689250"/>
              <a:ext cx="639600" cy="988425"/>
            </a:xfrm>
            <a:custGeom>
              <a:avLst/>
              <a:gdLst/>
              <a:ahLst/>
              <a:cxnLst/>
              <a:rect l="l" t="t" r="r" b="b"/>
              <a:pathLst>
                <a:path w="25584" h="39537" extrusionOk="0">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7" name="Google Shape;1397;p59"/>
            <p:cNvSpPr/>
            <p:nvPr/>
          </p:nvSpPr>
          <p:spPr>
            <a:xfrm>
              <a:off x="3650925" y="2049550"/>
              <a:ext cx="763550" cy="304975"/>
            </a:xfrm>
            <a:custGeom>
              <a:avLst/>
              <a:gdLst/>
              <a:ahLst/>
              <a:cxnLst/>
              <a:rect l="l" t="t" r="r" b="b"/>
              <a:pathLst>
                <a:path w="30542" h="12199" extrusionOk="0">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8" name="Google Shape;1398;p59"/>
            <p:cNvSpPr/>
            <p:nvPr/>
          </p:nvSpPr>
          <p:spPr>
            <a:xfrm>
              <a:off x="3678350" y="670600"/>
              <a:ext cx="591300" cy="788775"/>
            </a:xfrm>
            <a:custGeom>
              <a:avLst/>
              <a:gdLst/>
              <a:ahLst/>
              <a:cxnLst/>
              <a:rect l="l" t="t" r="r" b="b"/>
              <a:pathLst>
                <a:path w="23652" h="31551" extrusionOk="0">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399" name="Google Shape;1399;p59"/>
            <p:cNvSpPr/>
            <p:nvPr/>
          </p:nvSpPr>
          <p:spPr>
            <a:xfrm>
              <a:off x="4188450" y="866975"/>
              <a:ext cx="520025" cy="931375"/>
            </a:xfrm>
            <a:custGeom>
              <a:avLst/>
              <a:gdLst/>
              <a:ahLst/>
              <a:cxnLst/>
              <a:rect l="l" t="t" r="r" b="b"/>
              <a:pathLst>
                <a:path w="20801" h="37255" extrusionOk="0">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0" name="Google Shape;1400;p59"/>
            <p:cNvSpPr/>
            <p:nvPr/>
          </p:nvSpPr>
          <p:spPr>
            <a:xfrm>
              <a:off x="4063400" y="858200"/>
              <a:ext cx="670300" cy="974150"/>
            </a:xfrm>
            <a:custGeom>
              <a:avLst/>
              <a:gdLst/>
              <a:ahLst/>
              <a:cxnLst/>
              <a:rect l="l" t="t" r="r" b="b"/>
              <a:pathLst>
                <a:path w="26812" h="38966" extrusionOk="0">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1" name="Google Shape;1401;p59"/>
            <p:cNvSpPr/>
            <p:nvPr/>
          </p:nvSpPr>
          <p:spPr>
            <a:xfrm>
              <a:off x="4019525" y="841725"/>
              <a:ext cx="410300" cy="1012575"/>
            </a:xfrm>
            <a:custGeom>
              <a:avLst/>
              <a:gdLst/>
              <a:ahLst/>
              <a:cxnLst/>
              <a:rect l="l" t="t" r="r" b="b"/>
              <a:pathLst>
                <a:path w="16412" h="40503" extrusionOk="0">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2" name="Google Shape;1402;p59"/>
            <p:cNvSpPr/>
            <p:nvPr/>
          </p:nvSpPr>
          <p:spPr>
            <a:xfrm>
              <a:off x="3981125" y="801150"/>
              <a:ext cx="444300" cy="1074000"/>
            </a:xfrm>
            <a:custGeom>
              <a:avLst/>
              <a:gdLst/>
              <a:ahLst/>
              <a:cxnLst/>
              <a:rect l="l" t="t" r="r" b="b"/>
              <a:pathLst>
                <a:path w="17772" h="42960" extrusionOk="0">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3" name="Google Shape;1403;p59"/>
            <p:cNvSpPr/>
            <p:nvPr/>
          </p:nvSpPr>
          <p:spPr>
            <a:xfrm>
              <a:off x="3930650" y="715575"/>
              <a:ext cx="492600" cy="1197950"/>
            </a:xfrm>
            <a:custGeom>
              <a:avLst/>
              <a:gdLst/>
              <a:ahLst/>
              <a:cxnLst/>
              <a:rect l="l" t="t" r="r" b="b"/>
              <a:pathLst>
                <a:path w="19704" h="47918" extrusionOk="0">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4" name="Google Shape;1404;p59"/>
            <p:cNvSpPr/>
            <p:nvPr/>
          </p:nvSpPr>
          <p:spPr>
            <a:xfrm>
              <a:off x="3904325" y="661825"/>
              <a:ext cx="515625" cy="1271450"/>
            </a:xfrm>
            <a:custGeom>
              <a:avLst/>
              <a:gdLst/>
              <a:ahLst/>
              <a:cxnLst/>
              <a:rect l="l" t="t" r="r" b="b"/>
              <a:pathLst>
                <a:path w="20625" h="50858" extrusionOk="0">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5" name="Google Shape;1405;p59"/>
            <p:cNvSpPr/>
            <p:nvPr/>
          </p:nvSpPr>
          <p:spPr>
            <a:xfrm>
              <a:off x="3881300" y="681575"/>
              <a:ext cx="525475" cy="1276950"/>
            </a:xfrm>
            <a:custGeom>
              <a:avLst/>
              <a:gdLst/>
              <a:ahLst/>
              <a:cxnLst/>
              <a:rect l="l" t="t" r="r" b="b"/>
              <a:pathLst>
                <a:path w="21019" h="51078" extrusionOk="0">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6" name="Google Shape;1406;p59"/>
            <p:cNvSpPr/>
            <p:nvPr/>
          </p:nvSpPr>
          <p:spPr>
            <a:xfrm>
              <a:off x="3850575" y="669500"/>
              <a:ext cx="549625" cy="1310950"/>
            </a:xfrm>
            <a:custGeom>
              <a:avLst/>
              <a:gdLst/>
              <a:ahLst/>
              <a:cxnLst/>
              <a:rect l="l" t="t" r="r" b="b"/>
              <a:pathLst>
                <a:path w="21985" h="52438" extrusionOk="0">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7" name="Google Shape;1407;p59"/>
            <p:cNvSpPr/>
            <p:nvPr/>
          </p:nvSpPr>
          <p:spPr>
            <a:xfrm>
              <a:off x="3590575" y="1937650"/>
              <a:ext cx="1971375" cy="750375"/>
            </a:xfrm>
            <a:custGeom>
              <a:avLst/>
              <a:gdLst/>
              <a:ahLst/>
              <a:cxnLst/>
              <a:rect l="l" t="t" r="r" b="b"/>
              <a:pathLst>
                <a:path w="78855" h="30015" extrusionOk="0">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8" name="Google Shape;1408;p59"/>
            <p:cNvSpPr/>
            <p:nvPr/>
          </p:nvSpPr>
          <p:spPr>
            <a:xfrm>
              <a:off x="3469925" y="764950"/>
              <a:ext cx="299500" cy="582525"/>
            </a:xfrm>
            <a:custGeom>
              <a:avLst/>
              <a:gdLst/>
              <a:ahLst/>
              <a:cxnLst/>
              <a:rect l="l" t="t" r="r" b="b"/>
              <a:pathLst>
                <a:path w="11980" h="23301" extrusionOk="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09" name="Google Shape;1409;p59"/>
            <p:cNvSpPr/>
            <p:nvPr/>
          </p:nvSpPr>
          <p:spPr>
            <a:xfrm>
              <a:off x="3619100" y="2026500"/>
              <a:ext cx="1900050" cy="686750"/>
            </a:xfrm>
            <a:custGeom>
              <a:avLst/>
              <a:gdLst/>
              <a:ahLst/>
              <a:cxnLst/>
              <a:rect l="l" t="t" r="r" b="b"/>
              <a:pathLst>
                <a:path w="76002" h="27470" extrusionOk="0">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0" name="Google Shape;1410;p59"/>
            <p:cNvSpPr/>
            <p:nvPr/>
          </p:nvSpPr>
          <p:spPr>
            <a:xfrm>
              <a:off x="3437000" y="785800"/>
              <a:ext cx="287450" cy="611050"/>
            </a:xfrm>
            <a:custGeom>
              <a:avLst/>
              <a:gdLst/>
              <a:ahLst/>
              <a:cxnLst/>
              <a:rect l="l" t="t" r="r" b="b"/>
              <a:pathLst>
                <a:path w="11498" h="24442" extrusionOk="0">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1" name="Google Shape;1411;p59"/>
            <p:cNvSpPr/>
            <p:nvPr/>
          </p:nvSpPr>
          <p:spPr>
            <a:xfrm>
              <a:off x="3586200" y="2096725"/>
              <a:ext cx="1884700" cy="640675"/>
            </a:xfrm>
            <a:custGeom>
              <a:avLst/>
              <a:gdLst/>
              <a:ahLst/>
              <a:cxnLst/>
              <a:rect l="l" t="t" r="r" b="b"/>
              <a:pathLst>
                <a:path w="75388" h="25627" extrusionOk="0">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2" name="Google Shape;1412;p59"/>
            <p:cNvSpPr/>
            <p:nvPr/>
          </p:nvSpPr>
          <p:spPr>
            <a:xfrm>
              <a:off x="3416150" y="761650"/>
              <a:ext cx="289650" cy="645075"/>
            </a:xfrm>
            <a:custGeom>
              <a:avLst/>
              <a:gdLst/>
              <a:ahLst/>
              <a:cxnLst/>
              <a:rect l="l" t="t" r="r" b="b"/>
              <a:pathLst>
                <a:path w="11586" h="25803" extrusionOk="0">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3" name="Google Shape;1413;p59"/>
            <p:cNvSpPr/>
            <p:nvPr/>
          </p:nvSpPr>
          <p:spPr>
            <a:xfrm>
              <a:off x="3602650" y="2266750"/>
              <a:ext cx="1732200" cy="549625"/>
            </a:xfrm>
            <a:custGeom>
              <a:avLst/>
              <a:gdLst/>
              <a:ahLst/>
              <a:cxnLst/>
              <a:rect l="l" t="t" r="r" b="b"/>
              <a:pathLst>
                <a:path w="69288" h="21985" extrusionOk="0">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4" name="Google Shape;1414;p59"/>
            <p:cNvSpPr/>
            <p:nvPr/>
          </p:nvSpPr>
          <p:spPr>
            <a:xfrm>
              <a:off x="3338275" y="741900"/>
              <a:ext cx="284150" cy="635200"/>
            </a:xfrm>
            <a:custGeom>
              <a:avLst/>
              <a:gdLst/>
              <a:ahLst/>
              <a:cxnLst/>
              <a:rect l="l" t="t" r="r" b="b"/>
              <a:pathLst>
                <a:path w="11366" h="25408" extrusionOk="0">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5" name="Google Shape;1415;p59"/>
            <p:cNvSpPr/>
            <p:nvPr/>
          </p:nvSpPr>
          <p:spPr>
            <a:xfrm>
              <a:off x="3628975" y="2341350"/>
              <a:ext cx="1621425" cy="496975"/>
            </a:xfrm>
            <a:custGeom>
              <a:avLst/>
              <a:gdLst/>
              <a:ahLst/>
              <a:cxnLst/>
              <a:rect l="l" t="t" r="r" b="b"/>
              <a:pathLst>
                <a:path w="64857" h="19879" extrusionOk="0">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6" name="Google Shape;1416;p59"/>
            <p:cNvSpPr/>
            <p:nvPr/>
          </p:nvSpPr>
          <p:spPr>
            <a:xfrm>
              <a:off x="3316325" y="744100"/>
              <a:ext cx="277575" cy="640675"/>
            </a:xfrm>
            <a:custGeom>
              <a:avLst/>
              <a:gdLst/>
              <a:ahLst/>
              <a:cxnLst/>
              <a:rect l="l" t="t" r="r" b="b"/>
              <a:pathLst>
                <a:path w="11103" h="25627" extrusionOk="0">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7" name="Google Shape;1417;p59"/>
            <p:cNvSpPr/>
            <p:nvPr/>
          </p:nvSpPr>
          <p:spPr>
            <a:xfrm>
              <a:off x="3616925" y="2404975"/>
              <a:ext cx="1567650" cy="455275"/>
            </a:xfrm>
            <a:custGeom>
              <a:avLst/>
              <a:gdLst/>
              <a:ahLst/>
              <a:cxnLst/>
              <a:rect l="l" t="t" r="r" b="b"/>
              <a:pathLst>
                <a:path w="62706" h="18211" extrusionOk="0">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8" name="Google Shape;1418;p59"/>
            <p:cNvSpPr/>
            <p:nvPr/>
          </p:nvSpPr>
          <p:spPr>
            <a:xfrm>
              <a:off x="3272450" y="748500"/>
              <a:ext cx="287450" cy="706500"/>
            </a:xfrm>
            <a:custGeom>
              <a:avLst/>
              <a:gdLst/>
              <a:ahLst/>
              <a:cxnLst/>
              <a:rect l="l" t="t" r="r" b="b"/>
              <a:pathLst>
                <a:path w="11498" h="28260" extrusionOk="0">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19" name="Google Shape;1419;p59"/>
            <p:cNvSpPr/>
            <p:nvPr/>
          </p:nvSpPr>
          <p:spPr>
            <a:xfrm>
              <a:off x="4211500" y="2486150"/>
              <a:ext cx="884200" cy="333525"/>
            </a:xfrm>
            <a:custGeom>
              <a:avLst/>
              <a:gdLst/>
              <a:ahLst/>
              <a:cxnLst/>
              <a:rect l="l" t="t" r="r" b="b"/>
              <a:pathLst>
                <a:path w="35368" h="13341" extrusionOk="0">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0" name="Google Shape;1420;p59"/>
            <p:cNvSpPr/>
            <p:nvPr/>
          </p:nvSpPr>
          <p:spPr>
            <a:xfrm>
              <a:off x="3623500" y="2804275"/>
              <a:ext cx="496975" cy="77925"/>
            </a:xfrm>
            <a:custGeom>
              <a:avLst/>
              <a:gdLst/>
              <a:ahLst/>
              <a:cxnLst/>
              <a:rect l="l" t="t" r="r" b="b"/>
              <a:pathLst>
                <a:path w="19879" h="3117" extrusionOk="0">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1" name="Google Shape;1421;p59"/>
            <p:cNvSpPr/>
            <p:nvPr/>
          </p:nvSpPr>
          <p:spPr>
            <a:xfrm>
              <a:off x="3251600" y="756175"/>
              <a:ext cx="275375" cy="692225"/>
            </a:xfrm>
            <a:custGeom>
              <a:avLst/>
              <a:gdLst/>
              <a:ahLst/>
              <a:cxnLst/>
              <a:rect l="l" t="t" r="r" b="b"/>
              <a:pathLst>
                <a:path w="11015" h="27689" extrusionOk="0">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2" name="Google Shape;1422;p59"/>
            <p:cNvSpPr/>
            <p:nvPr/>
          </p:nvSpPr>
          <p:spPr>
            <a:xfrm>
              <a:off x="3658600" y="1953000"/>
              <a:ext cx="737225" cy="323650"/>
            </a:xfrm>
            <a:custGeom>
              <a:avLst/>
              <a:gdLst/>
              <a:ahLst/>
              <a:cxnLst/>
              <a:rect l="l" t="t" r="r" b="b"/>
              <a:pathLst>
                <a:path w="29489" h="12946" extrusionOk="0">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3" name="Google Shape;1423;p59"/>
            <p:cNvSpPr/>
            <p:nvPr/>
          </p:nvSpPr>
          <p:spPr>
            <a:xfrm>
              <a:off x="3550000" y="2139500"/>
              <a:ext cx="25" cy="25"/>
            </a:xfrm>
            <a:custGeom>
              <a:avLst/>
              <a:gdLst/>
              <a:ahLst/>
              <a:cxnLst/>
              <a:rect l="l" t="t" r="r" b="b"/>
              <a:pathLst>
                <a:path w="1" h="1" extrusionOk="0">
                  <a:moveTo>
                    <a:pt x="0" y="0"/>
                  </a:moveTo>
                  <a:lnTo>
                    <a:pt x="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4" name="Google Shape;1424;p59"/>
            <p:cNvSpPr/>
            <p:nvPr/>
          </p:nvSpPr>
          <p:spPr>
            <a:xfrm>
              <a:off x="3550000" y="2139500"/>
              <a:ext cx="25" cy="25"/>
            </a:xfrm>
            <a:custGeom>
              <a:avLst/>
              <a:gdLst/>
              <a:ahLst/>
              <a:cxnLst/>
              <a:rect l="l" t="t" r="r" b="b"/>
              <a:pathLst>
                <a:path w="1" h="1" fill="none" extrusionOk="0">
                  <a:moveTo>
                    <a:pt x="0" y="0"/>
                  </a:moveTo>
                  <a:lnTo>
                    <a:pt x="0" y="0"/>
                  </a:lnTo>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5" name="Google Shape;1425;p59"/>
            <p:cNvSpPr/>
            <p:nvPr/>
          </p:nvSpPr>
          <p:spPr>
            <a:xfrm>
              <a:off x="3643250" y="872450"/>
              <a:ext cx="522200" cy="829375"/>
            </a:xfrm>
            <a:custGeom>
              <a:avLst/>
              <a:gdLst/>
              <a:ahLst/>
              <a:cxnLst/>
              <a:rect l="l" t="t" r="r" b="b"/>
              <a:pathLst>
                <a:path w="20888" h="33175" extrusionOk="0">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6" name="Google Shape;1426;p59"/>
            <p:cNvSpPr/>
            <p:nvPr/>
          </p:nvSpPr>
          <p:spPr>
            <a:xfrm>
              <a:off x="3612525" y="2141700"/>
              <a:ext cx="1811200" cy="630800"/>
            </a:xfrm>
            <a:custGeom>
              <a:avLst/>
              <a:gdLst/>
              <a:ahLst/>
              <a:cxnLst/>
              <a:rect l="l" t="t" r="r" b="b"/>
              <a:pathLst>
                <a:path w="72448" h="25232" extrusionOk="0">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7" name="Google Shape;1427;p59"/>
            <p:cNvSpPr/>
            <p:nvPr/>
          </p:nvSpPr>
          <p:spPr>
            <a:xfrm>
              <a:off x="3387650" y="738625"/>
              <a:ext cx="299500" cy="660425"/>
            </a:xfrm>
            <a:custGeom>
              <a:avLst/>
              <a:gdLst/>
              <a:ahLst/>
              <a:cxnLst/>
              <a:rect l="l" t="t" r="r" b="b"/>
              <a:pathLst>
                <a:path w="11980" h="26417" extrusionOk="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8" name="Google Shape;1428;p59"/>
            <p:cNvSpPr/>
            <p:nvPr/>
          </p:nvSpPr>
          <p:spPr>
            <a:xfrm>
              <a:off x="4327775" y="2656175"/>
              <a:ext cx="230400" cy="66950"/>
            </a:xfrm>
            <a:custGeom>
              <a:avLst/>
              <a:gdLst/>
              <a:ahLst/>
              <a:cxnLst/>
              <a:rect l="l" t="t" r="r" b="b"/>
              <a:pathLst>
                <a:path w="9216" h="2678" extrusionOk="0">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29" name="Google Shape;1429;p59"/>
            <p:cNvSpPr/>
            <p:nvPr/>
          </p:nvSpPr>
          <p:spPr>
            <a:xfrm>
              <a:off x="3893350" y="2910700"/>
              <a:ext cx="171175" cy="15375"/>
            </a:xfrm>
            <a:custGeom>
              <a:avLst/>
              <a:gdLst/>
              <a:ahLst/>
              <a:cxnLst/>
              <a:rect l="l" t="t" r="r" b="b"/>
              <a:pathLst>
                <a:path w="6847" h="615" extrusionOk="0">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0" name="Google Shape;1430;p59"/>
            <p:cNvSpPr/>
            <p:nvPr/>
          </p:nvSpPr>
          <p:spPr>
            <a:xfrm>
              <a:off x="3224175" y="777000"/>
              <a:ext cx="230400" cy="580350"/>
            </a:xfrm>
            <a:custGeom>
              <a:avLst/>
              <a:gdLst/>
              <a:ahLst/>
              <a:cxnLst/>
              <a:rect l="l" t="t" r="r" b="b"/>
              <a:pathLst>
                <a:path w="9216" h="23214" extrusionOk="0">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1" name="Google Shape;1431;p59"/>
            <p:cNvSpPr/>
            <p:nvPr/>
          </p:nvSpPr>
          <p:spPr>
            <a:xfrm>
              <a:off x="4358500" y="2701175"/>
              <a:ext cx="82300" cy="30725"/>
            </a:xfrm>
            <a:custGeom>
              <a:avLst/>
              <a:gdLst/>
              <a:ahLst/>
              <a:cxnLst/>
              <a:rect l="l" t="t" r="r" b="b"/>
              <a:pathLst>
                <a:path w="3292" h="1229" extrusionOk="0">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2" name="Google Shape;1432;p59"/>
            <p:cNvSpPr/>
            <p:nvPr/>
          </p:nvSpPr>
          <p:spPr>
            <a:xfrm>
              <a:off x="3816575" y="2913975"/>
              <a:ext cx="229300" cy="34050"/>
            </a:xfrm>
            <a:custGeom>
              <a:avLst/>
              <a:gdLst/>
              <a:ahLst/>
              <a:cxnLst/>
              <a:rect l="l" t="t" r="r" b="b"/>
              <a:pathLst>
                <a:path w="9172" h="1362" extrusionOk="0">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3" name="Google Shape;1433;p59"/>
            <p:cNvSpPr/>
            <p:nvPr/>
          </p:nvSpPr>
          <p:spPr>
            <a:xfrm>
              <a:off x="3192375" y="766050"/>
              <a:ext cx="239175" cy="620925"/>
            </a:xfrm>
            <a:custGeom>
              <a:avLst/>
              <a:gdLst/>
              <a:ahLst/>
              <a:cxnLst/>
              <a:rect l="l" t="t" r="r" b="b"/>
              <a:pathLst>
                <a:path w="9567" h="24837" extrusionOk="0">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4" name="Google Shape;1434;p59"/>
            <p:cNvSpPr/>
            <p:nvPr/>
          </p:nvSpPr>
          <p:spPr>
            <a:xfrm>
              <a:off x="3859350" y="2946900"/>
              <a:ext cx="105350" cy="24150"/>
            </a:xfrm>
            <a:custGeom>
              <a:avLst/>
              <a:gdLst/>
              <a:ahLst/>
              <a:cxnLst/>
              <a:rect l="l" t="t" r="r" b="b"/>
              <a:pathLst>
                <a:path w="4214" h="966" extrusionOk="0">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5" name="Google Shape;1435;p59"/>
            <p:cNvSpPr/>
            <p:nvPr/>
          </p:nvSpPr>
          <p:spPr>
            <a:xfrm>
              <a:off x="3161650" y="766050"/>
              <a:ext cx="238075" cy="613250"/>
            </a:xfrm>
            <a:custGeom>
              <a:avLst/>
              <a:gdLst/>
              <a:ahLst/>
              <a:cxnLst/>
              <a:rect l="l" t="t" r="r" b="b"/>
              <a:pathLst>
                <a:path w="9523" h="24530" extrusionOk="0">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6" name="Google Shape;1436;p59"/>
            <p:cNvSpPr/>
            <p:nvPr/>
          </p:nvSpPr>
          <p:spPr>
            <a:xfrm>
              <a:off x="4527425" y="1110500"/>
              <a:ext cx="63650" cy="151425"/>
            </a:xfrm>
            <a:custGeom>
              <a:avLst/>
              <a:gdLst/>
              <a:ahLst/>
              <a:cxnLst/>
              <a:rect l="l" t="t" r="r" b="b"/>
              <a:pathLst>
                <a:path w="2546" h="6057" extrusionOk="0">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7" name="Google Shape;1437;p59"/>
            <p:cNvSpPr/>
            <p:nvPr/>
          </p:nvSpPr>
          <p:spPr>
            <a:xfrm>
              <a:off x="4484650" y="1084175"/>
              <a:ext cx="129475" cy="362025"/>
            </a:xfrm>
            <a:custGeom>
              <a:avLst/>
              <a:gdLst/>
              <a:ahLst/>
              <a:cxnLst/>
              <a:rect l="l" t="t" r="r" b="b"/>
              <a:pathLst>
                <a:path w="5179" h="14481" extrusionOk="0">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8" name="Google Shape;1438;p59"/>
            <p:cNvSpPr/>
            <p:nvPr/>
          </p:nvSpPr>
          <p:spPr>
            <a:xfrm>
              <a:off x="4367275" y="1051275"/>
              <a:ext cx="268800" cy="559500"/>
            </a:xfrm>
            <a:custGeom>
              <a:avLst/>
              <a:gdLst/>
              <a:ahLst/>
              <a:cxnLst/>
              <a:rect l="l" t="t" r="r" b="b"/>
              <a:pathLst>
                <a:path w="10752" h="22380" extrusionOk="0">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39" name="Google Shape;1439;p59"/>
            <p:cNvSpPr/>
            <p:nvPr/>
          </p:nvSpPr>
          <p:spPr>
            <a:xfrm>
              <a:off x="4316800" y="908650"/>
              <a:ext cx="344500" cy="822775"/>
            </a:xfrm>
            <a:custGeom>
              <a:avLst/>
              <a:gdLst/>
              <a:ahLst/>
              <a:cxnLst/>
              <a:rect l="l" t="t" r="r" b="b"/>
              <a:pathLst>
                <a:path w="13780" h="32911" extrusionOk="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0" name="Google Shape;1440;p59"/>
            <p:cNvSpPr/>
            <p:nvPr/>
          </p:nvSpPr>
          <p:spPr>
            <a:xfrm>
              <a:off x="4111675" y="1612925"/>
              <a:ext cx="55975" cy="64750"/>
            </a:xfrm>
            <a:custGeom>
              <a:avLst/>
              <a:gdLst/>
              <a:ahLst/>
              <a:cxnLst/>
              <a:rect l="l" t="t" r="r" b="b"/>
              <a:pathLst>
                <a:path w="2239" h="2590" extrusionOk="0">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1" name="Google Shape;1441;p59"/>
            <p:cNvSpPr/>
            <p:nvPr/>
          </p:nvSpPr>
          <p:spPr>
            <a:xfrm>
              <a:off x="2076700" y="1162050"/>
              <a:ext cx="490400" cy="941275"/>
            </a:xfrm>
            <a:custGeom>
              <a:avLst/>
              <a:gdLst/>
              <a:ahLst/>
              <a:cxnLst/>
              <a:rect l="l" t="t" r="r" b="b"/>
              <a:pathLst>
                <a:path w="19616" h="37651" extrusionOk="0">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2" name="Google Shape;1442;p59"/>
            <p:cNvSpPr/>
            <p:nvPr/>
          </p:nvSpPr>
          <p:spPr>
            <a:xfrm>
              <a:off x="1913250" y="1401200"/>
              <a:ext cx="382875" cy="744900"/>
            </a:xfrm>
            <a:custGeom>
              <a:avLst/>
              <a:gdLst/>
              <a:ahLst/>
              <a:cxnLst/>
              <a:rect l="l" t="t" r="r" b="b"/>
              <a:pathLst>
                <a:path w="15315" h="29796" extrusionOk="0">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3" name="Google Shape;1443;p59"/>
            <p:cNvSpPr/>
            <p:nvPr/>
          </p:nvSpPr>
          <p:spPr>
            <a:xfrm>
              <a:off x="1927525" y="1297000"/>
              <a:ext cx="446500" cy="875425"/>
            </a:xfrm>
            <a:custGeom>
              <a:avLst/>
              <a:gdLst/>
              <a:ahLst/>
              <a:cxnLst/>
              <a:rect l="l" t="t" r="r" b="b"/>
              <a:pathLst>
                <a:path w="17860" h="35017" extrusionOk="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4" name="Google Shape;1444;p59"/>
            <p:cNvSpPr/>
            <p:nvPr/>
          </p:nvSpPr>
          <p:spPr>
            <a:xfrm>
              <a:off x="1977975" y="1250925"/>
              <a:ext cx="449800" cy="917125"/>
            </a:xfrm>
            <a:custGeom>
              <a:avLst/>
              <a:gdLst/>
              <a:ahLst/>
              <a:cxnLst/>
              <a:rect l="l" t="t" r="r" b="b"/>
              <a:pathLst>
                <a:path w="17992" h="36685" extrusionOk="0">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5" name="Google Shape;1445;p59"/>
            <p:cNvSpPr/>
            <p:nvPr/>
          </p:nvSpPr>
          <p:spPr>
            <a:xfrm>
              <a:off x="2010875" y="1153275"/>
              <a:ext cx="468450" cy="980750"/>
            </a:xfrm>
            <a:custGeom>
              <a:avLst/>
              <a:gdLst/>
              <a:ahLst/>
              <a:cxnLst/>
              <a:rect l="l" t="t" r="r" b="b"/>
              <a:pathLst>
                <a:path w="18738" h="39230" extrusionOk="0">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6" name="Google Shape;1446;p59"/>
            <p:cNvSpPr/>
            <p:nvPr/>
          </p:nvSpPr>
          <p:spPr>
            <a:xfrm>
              <a:off x="1860600" y="1609650"/>
              <a:ext cx="307175" cy="510125"/>
            </a:xfrm>
            <a:custGeom>
              <a:avLst/>
              <a:gdLst/>
              <a:ahLst/>
              <a:cxnLst/>
              <a:rect l="l" t="t" r="r" b="b"/>
              <a:pathLst>
                <a:path w="12287" h="20405" extrusionOk="0">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7" name="Google Shape;1447;p59"/>
            <p:cNvSpPr/>
            <p:nvPr/>
          </p:nvSpPr>
          <p:spPr>
            <a:xfrm>
              <a:off x="3805600" y="1948625"/>
              <a:ext cx="105350" cy="186500"/>
            </a:xfrm>
            <a:custGeom>
              <a:avLst/>
              <a:gdLst/>
              <a:ahLst/>
              <a:cxnLst/>
              <a:rect l="l" t="t" r="r" b="b"/>
              <a:pathLst>
                <a:path w="4214" h="7460" extrusionOk="0">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8" name="Google Shape;1448;p59"/>
            <p:cNvSpPr/>
            <p:nvPr/>
          </p:nvSpPr>
          <p:spPr>
            <a:xfrm>
              <a:off x="3788050" y="1933250"/>
              <a:ext cx="133850" cy="229300"/>
            </a:xfrm>
            <a:custGeom>
              <a:avLst/>
              <a:gdLst/>
              <a:ahLst/>
              <a:cxnLst/>
              <a:rect l="l" t="t" r="r" b="b"/>
              <a:pathLst>
                <a:path w="5354" h="9172" extrusionOk="0">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49" name="Google Shape;1449;p59"/>
            <p:cNvSpPr/>
            <p:nvPr/>
          </p:nvSpPr>
          <p:spPr>
            <a:xfrm>
              <a:off x="3671775" y="2997350"/>
              <a:ext cx="187600" cy="399350"/>
            </a:xfrm>
            <a:custGeom>
              <a:avLst/>
              <a:gdLst/>
              <a:ahLst/>
              <a:cxnLst/>
              <a:rect l="l" t="t" r="r" b="b"/>
              <a:pathLst>
                <a:path w="7504" h="15974" extrusionOk="0">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0" name="Google Shape;1450;p59"/>
            <p:cNvSpPr/>
            <p:nvPr/>
          </p:nvSpPr>
          <p:spPr>
            <a:xfrm>
              <a:off x="3577425" y="2967725"/>
              <a:ext cx="311575" cy="471750"/>
            </a:xfrm>
            <a:custGeom>
              <a:avLst/>
              <a:gdLst/>
              <a:ahLst/>
              <a:cxnLst/>
              <a:rect l="l" t="t" r="r" b="b"/>
              <a:pathLst>
                <a:path w="12463" h="18870" extrusionOk="0">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1" name="Google Shape;1451;p59"/>
            <p:cNvSpPr/>
            <p:nvPr/>
          </p:nvSpPr>
          <p:spPr>
            <a:xfrm>
              <a:off x="3642150" y="2927150"/>
              <a:ext cx="329125" cy="352150"/>
            </a:xfrm>
            <a:custGeom>
              <a:avLst/>
              <a:gdLst/>
              <a:ahLst/>
              <a:cxnLst/>
              <a:rect l="l" t="t" r="r" b="b"/>
              <a:pathLst>
                <a:path w="13165" h="14086" extrusionOk="0">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2" name="Google Shape;1452;p59"/>
            <p:cNvSpPr/>
            <p:nvPr/>
          </p:nvSpPr>
          <p:spPr>
            <a:xfrm>
              <a:off x="3625700" y="2886550"/>
              <a:ext cx="275375" cy="360950"/>
            </a:xfrm>
            <a:custGeom>
              <a:avLst/>
              <a:gdLst/>
              <a:ahLst/>
              <a:cxnLst/>
              <a:rect l="l" t="t" r="r" b="b"/>
              <a:pathLst>
                <a:path w="11015" h="14438" extrusionOk="0">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3" name="Google Shape;1453;p59"/>
            <p:cNvSpPr/>
            <p:nvPr/>
          </p:nvSpPr>
          <p:spPr>
            <a:xfrm>
              <a:off x="3703575" y="3053300"/>
              <a:ext cx="118500" cy="174450"/>
            </a:xfrm>
            <a:custGeom>
              <a:avLst/>
              <a:gdLst/>
              <a:ahLst/>
              <a:cxnLst/>
              <a:rect l="l" t="t" r="r" b="b"/>
              <a:pathLst>
                <a:path w="4740" h="6978" extrusionOk="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4" name="Google Shape;1454;p59"/>
            <p:cNvSpPr/>
            <p:nvPr/>
          </p:nvSpPr>
          <p:spPr>
            <a:xfrm>
              <a:off x="3689325" y="3025875"/>
              <a:ext cx="149200" cy="218325"/>
            </a:xfrm>
            <a:custGeom>
              <a:avLst/>
              <a:gdLst/>
              <a:ahLst/>
              <a:cxnLst/>
              <a:rect l="l" t="t" r="r" b="b"/>
              <a:pathLst>
                <a:path w="5968" h="8733" extrusionOk="0">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5" name="Google Shape;1455;p59"/>
            <p:cNvSpPr/>
            <p:nvPr/>
          </p:nvSpPr>
          <p:spPr>
            <a:xfrm>
              <a:off x="3745275" y="2955675"/>
              <a:ext cx="168950" cy="217225"/>
            </a:xfrm>
            <a:custGeom>
              <a:avLst/>
              <a:gdLst/>
              <a:ahLst/>
              <a:cxnLst/>
              <a:rect l="l" t="t" r="r" b="b"/>
              <a:pathLst>
                <a:path w="6758" h="8689" extrusionOk="0">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6" name="Google Shape;1456;p59"/>
            <p:cNvSpPr/>
            <p:nvPr/>
          </p:nvSpPr>
          <p:spPr>
            <a:xfrm>
              <a:off x="3838500" y="2980900"/>
              <a:ext cx="96575" cy="170050"/>
            </a:xfrm>
            <a:custGeom>
              <a:avLst/>
              <a:gdLst/>
              <a:ahLst/>
              <a:cxnLst/>
              <a:rect l="l" t="t" r="r" b="b"/>
              <a:pathLst>
                <a:path w="3863" h="6802" extrusionOk="0">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7" name="Google Shape;1457;p59"/>
            <p:cNvSpPr/>
            <p:nvPr/>
          </p:nvSpPr>
          <p:spPr>
            <a:xfrm>
              <a:off x="6159800" y="3992350"/>
              <a:ext cx="10975" cy="43900"/>
            </a:xfrm>
            <a:custGeom>
              <a:avLst/>
              <a:gdLst/>
              <a:ahLst/>
              <a:cxnLst/>
              <a:rect l="l" t="t" r="r" b="b"/>
              <a:pathLst>
                <a:path w="439" h="1756" extrusionOk="0">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8" name="Google Shape;1458;p59"/>
            <p:cNvSpPr/>
            <p:nvPr/>
          </p:nvSpPr>
          <p:spPr>
            <a:xfrm>
              <a:off x="6108225" y="4190900"/>
              <a:ext cx="28550" cy="37325"/>
            </a:xfrm>
            <a:custGeom>
              <a:avLst/>
              <a:gdLst/>
              <a:ahLst/>
              <a:cxnLst/>
              <a:rect l="l" t="t" r="r" b="b"/>
              <a:pathLst>
                <a:path w="1142" h="1493" extrusionOk="0">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59" name="Google Shape;1459;p59"/>
            <p:cNvSpPr/>
            <p:nvPr/>
          </p:nvSpPr>
          <p:spPr>
            <a:xfrm>
              <a:off x="6367125" y="4108625"/>
              <a:ext cx="36225" cy="30750"/>
            </a:xfrm>
            <a:custGeom>
              <a:avLst/>
              <a:gdLst/>
              <a:ahLst/>
              <a:cxnLst/>
              <a:rect l="l" t="t" r="r" b="b"/>
              <a:pathLst>
                <a:path w="1449" h="1230" extrusionOk="0">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0" name="Google Shape;1460;p59"/>
            <p:cNvSpPr/>
            <p:nvPr/>
          </p:nvSpPr>
          <p:spPr>
            <a:xfrm>
              <a:off x="5861400" y="5099225"/>
              <a:ext cx="47200" cy="13175"/>
            </a:xfrm>
            <a:custGeom>
              <a:avLst/>
              <a:gdLst/>
              <a:ahLst/>
              <a:cxnLst/>
              <a:rect l="l" t="t" r="r" b="b"/>
              <a:pathLst>
                <a:path w="1888" h="527" extrusionOk="0">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1" name="Google Shape;1461;p59"/>
            <p:cNvSpPr/>
            <p:nvPr/>
          </p:nvSpPr>
          <p:spPr>
            <a:xfrm>
              <a:off x="5808750" y="4503550"/>
              <a:ext cx="879825" cy="324725"/>
            </a:xfrm>
            <a:custGeom>
              <a:avLst/>
              <a:gdLst/>
              <a:ahLst/>
              <a:cxnLst/>
              <a:rect l="l" t="t" r="r" b="b"/>
              <a:pathLst>
                <a:path w="35193" h="12989" extrusionOk="0">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2" name="Google Shape;1462;p59"/>
            <p:cNvSpPr/>
            <p:nvPr/>
          </p:nvSpPr>
          <p:spPr>
            <a:xfrm>
              <a:off x="5804350" y="4473925"/>
              <a:ext cx="934675" cy="337900"/>
            </a:xfrm>
            <a:custGeom>
              <a:avLst/>
              <a:gdLst/>
              <a:ahLst/>
              <a:cxnLst/>
              <a:rect l="l" t="t" r="r" b="b"/>
              <a:pathLst>
                <a:path w="37387" h="13516" extrusionOk="0">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3" name="Google Shape;1463;p59"/>
            <p:cNvSpPr/>
            <p:nvPr/>
          </p:nvSpPr>
          <p:spPr>
            <a:xfrm>
              <a:off x="5821900" y="4427850"/>
              <a:ext cx="1314250" cy="359850"/>
            </a:xfrm>
            <a:custGeom>
              <a:avLst/>
              <a:gdLst/>
              <a:ahLst/>
              <a:cxnLst/>
              <a:rect l="l" t="t" r="r" b="b"/>
              <a:pathLst>
                <a:path w="52570" h="14394" extrusionOk="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4" name="Google Shape;1464;p59"/>
            <p:cNvSpPr/>
            <p:nvPr/>
          </p:nvSpPr>
          <p:spPr>
            <a:xfrm>
              <a:off x="5828500" y="4381775"/>
              <a:ext cx="1328500" cy="379600"/>
            </a:xfrm>
            <a:custGeom>
              <a:avLst/>
              <a:gdLst/>
              <a:ahLst/>
              <a:cxnLst/>
              <a:rect l="l" t="t" r="r" b="b"/>
              <a:pathLst>
                <a:path w="53140" h="15184" extrusionOk="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5" name="Google Shape;1465;p59"/>
            <p:cNvSpPr/>
            <p:nvPr/>
          </p:nvSpPr>
          <p:spPr>
            <a:xfrm>
              <a:off x="5680400" y="4855700"/>
              <a:ext cx="42800" cy="15375"/>
            </a:xfrm>
            <a:custGeom>
              <a:avLst/>
              <a:gdLst/>
              <a:ahLst/>
              <a:cxnLst/>
              <a:rect l="l" t="t" r="r" b="b"/>
              <a:pathLst>
                <a:path w="1712" h="615" extrusionOk="0">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6" name="Google Shape;1466;p59"/>
            <p:cNvSpPr/>
            <p:nvPr/>
          </p:nvSpPr>
          <p:spPr>
            <a:xfrm>
              <a:off x="5660650" y="4828275"/>
              <a:ext cx="138250" cy="42800"/>
            </a:xfrm>
            <a:custGeom>
              <a:avLst/>
              <a:gdLst/>
              <a:ahLst/>
              <a:cxnLst/>
              <a:rect l="l" t="t" r="r" b="b"/>
              <a:pathLst>
                <a:path w="5530" h="1712" extrusionOk="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7" name="Google Shape;1467;p59"/>
            <p:cNvSpPr/>
            <p:nvPr/>
          </p:nvSpPr>
          <p:spPr>
            <a:xfrm>
              <a:off x="5656250" y="4808525"/>
              <a:ext cx="208475" cy="60350"/>
            </a:xfrm>
            <a:custGeom>
              <a:avLst/>
              <a:gdLst/>
              <a:ahLst/>
              <a:cxnLst/>
              <a:rect l="l" t="t" r="r" b="b"/>
              <a:pathLst>
                <a:path w="8339" h="2414" extrusionOk="0">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8" name="Google Shape;1468;p59"/>
            <p:cNvSpPr/>
            <p:nvPr/>
          </p:nvSpPr>
          <p:spPr>
            <a:xfrm>
              <a:off x="5636525" y="4793150"/>
              <a:ext cx="269875" cy="65850"/>
            </a:xfrm>
            <a:custGeom>
              <a:avLst/>
              <a:gdLst/>
              <a:ahLst/>
              <a:cxnLst/>
              <a:rect l="l" t="t" r="r" b="b"/>
              <a:pathLst>
                <a:path w="10795" h="2634" extrusionOk="0">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69" name="Google Shape;1469;p59"/>
            <p:cNvSpPr/>
            <p:nvPr/>
          </p:nvSpPr>
          <p:spPr>
            <a:xfrm>
              <a:off x="5527900" y="5054250"/>
              <a:ext cx="528800" cy="40600"/>
            </a:xfrm>
            <a:custGeom>
              <a:avLst/>
              <a:gdLst/>
              <a:ahLst/>
              <a:cxnLst/>
              <a:rect l="l" t="t" r="r" b="b"/>
              <a:pathLst>
                <a:path w="21152" h="1624" extrusionOk="0">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0" name="Google Shape;1470;p59"/>
            <p:cNvSpPr/>
            <p:nvPr/>
          </p:nvSpPr>
          <p:spPr>
            <a:xfrm>
              <a:off x="5946975" y="5033400"/>
              <a:ext cx="121775" cy="18675"/>
            </a:xfrm>
            <a:custGeom>
              <a:avLst/>
              <a:gdLst/>
              <a:ahLst/>
              <a:cxnLst/>
              <a:rect l="l" t="t" r="r" b="b"/>
              <a:pathLst>
                <a:path w="4871" h="747" extrusionOk="0">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1" name="Google Shape;1471;p59"/>
            <p:cNvSpPr/>
            <p:nvPr/>
          </p:nvSpPr>
          <p:spPr>
            <a:xfrm>
              <a:off x="5962325" y="5012550"/>
              <a:ext cx="120700" cy="18675"/>
            </a:xfrm>
            <a:custGeom>
              <a:avLst/>
              <a:gdLst/>
              <a:ahLst/>
              <a:cxnLst/>
              <a:rect l="l" t="t" r="r" b="b"/>
              <a:pathLst>
                <a:path w="4828" h="747" extrusionOk="0">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2" name="Google Shape;1472;p59"/>
            <p:cNvSpPr/>
            <p:nvPr/>
          </p:nvSpPr>
          <p:spPr>
            <a:xfrm>
              <a:off x="5977675" y="4991725"/>
              <a:ext cx="117425" cy="17575"/>
            </a:xfrm>
            <a:custGeom>
              <a:avLst/>
              <a:gdLst/>
              <a:ahLst/>
              <a:cxnLst/>
              <a:rect l="l" t="t" r="r" b="b"/>
              <a:pathLst>
                <a:path w="4697" h="703" extrusionOk="0">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3" name="Google Shape;1473;p59"/>
            <p:cNvSpPr/>
            <p:nvPr/>
          </p:nvSpPr>
          <p:spPr>
            <a:xfrm>
              <a:off x="6019375" y="4955525"/>
              <a:ext cx="16475" cy="9900"/>
            </a:xfrm>
            <a:custGeom>
              <a:avLst/>
              <a:gdLst/>
              <a:ahLst/>
              <a:cxnLst/>
              <a:rect l="l" t="t" r="r" b="b"/>
              <a:pathLst>
                <a:path w="659" h="396" extrusionOk="0">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4" name="Google Shape;1474;p59"/>
            <p:cNvSpPr/>
            <p:nvPr/>
          </p:nvSpPr>
          <p:spPr>
            <a:xfrm>
              <a:off x="6024850" y="4934675"/>
              <a:ext cx="25275" cy="13175"/>
            </a:xfrm>
            <a:custGeom>
              <a:avLst/>
              <a:gdLst/>
              <a:ahLst/>
              <a:cxnLst/>
              <a:rect l="l" t="t" r="r" b="b"/>
              <a:pathLst>
                <a:path w="1011" h="527" extrusionOk="0">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5" name="Google Shape;1475;p59"/>
            <p:cNvSpPr/>
            <p:nvPr/>
          </p:nvSpPr>
          <p:spPr>
            <a:xfrm>
              <a:off x="6041325" y="4908350"/>
              <a:ext cx="165650" cy="19775"/>
            </a:xfrm>
            <a:custGeom>
              <a:avLst/>
              <a:gdLst/>
              <a:ahLst/>
              <a:cxnLst/>
              <a:rect l="l" t="t" r="r" b="b"/>
              <a:pathLst>
                <a:path w="6626" h="791" extrusionOk="0">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6" name="Google Shape;1476;p59"/>
            <p:cNvSpPr/>
            <p:nvPr/>
          </p:nvSpPr>
          <p:spPr>
            <a:xfrm>
              <a:off x="6046800" y="4887500"/>
              <a:ext cx="165675" cy="23075"/>
            </a:xfrm>
            <a:custGeom>
              <a:avLst/>
              <a:gdLst/>
              <a:ahLst/>
              <a:cxnLst/>
              <a:rect l="l" t="t" r="r" b="b"/>
              <a:pathLst>
                <a:path w="6627" h="923" extrusionOk="0">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7" name="Google Shape;1477;p59"/>
            <p:cNvSpPr/>
            <p:nvPr/>
          </p:nvSpPr>
          <p:spPr>
            <a:xfrm>
              <a:off x="6097250" y="4844725"/>
              <a:ext cx="125100" cy="18675"/>
            </a:xfrm>
            <a:custGeom>
              <a:avLst/>
              <a:gdLst/>
              <a:ahLst/>
              <a:cxnLst/>
              <a:rect l="l" t="t" r="r" b="b"/>
              <a:pathLst>
                <a:path w="5004" h="747" extrusionOk="0">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8" name="Google Shape;1478;p59"/>
            <p:cNvSpPr/>
            <p:nvPr/>
          </p:nvSpPr>
          <p:spPr>
            <a:xfrm>
              <a:off x="6107125" y="4824975"/>
              <a:ext cx="120700" cy="20875"/>
            </a:xfrm>
            <a:custGeom>
              <a:avLst/>
              <a:gdLst/>
              <a:ahLst/>
              <a:cxnLst/>
              <a:rect l="l" t="t" r="r" b="b"/>
              <a:pathLst>
                <a:path w="4828" h="835" extrusionOk="0">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79" name="Google Shape;1479;p59"/>
            <p:cNvSpPr/>
            <p:nvPr/>
          </p:nvSpPr>
          <p:spPr>
            <a:xfrm>
              <a:off x="6100550" y="4800825"/>
              <a:ext cx="161275" cy="30750"/>
            </a:xfrm>
            <a:custGeom>
              <a:avLst/>
              <a:gdLst/>
              <a:ahLst/>
              <a:cxnLst/>
              <a:rect l="l" t="t" r="r" b="b"/>
              <a:pathLst>
                <a:path w="6451" h="1230" extrusionOk="0">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0" name="Google Shape;1480;p59"/>
            <p:cNvSpPr/>
            <p:nvPr/>
          </p:nvSpPr>
          <p:spPr>
            <a:xfrm>
              <a:off x="6098350" y="4774500"/>
              <a:ext cx="190900" cy="29650"/>
            </a:xfrm>
            <a:custGeom>
              <a:avLst/>
              <a:gdLst/>
              <a:ahLst/>
              <a:cxnLst/>
              <a:rect l="l" t="t" r="r" b="b"/>
              <a:pathLst>
                <a:path w="7636" h="1186" extrusionOk="0">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1" name="Google Shape;1481;p59"/>
            <p:cNvSpPr/>
            <p:nvPr/>
          </p:nvSpPr>
          <p:spPr>
            <a:xfrm>
              <a:off x="6109325" y="4682350"/>
              <a:ext cx="523300" cy="91075"/>
            </a:xfrm>
            <a:custGeom>
              <a:avLst/>
              <a:gdLst/>
              <a:ahLst/>
              <a:cxnLst/>
              <a:rect l="l" t="t" r="r" b="b"/>
              <a:pathLst>
                <a:path w="20932" h="3643" extrusionOk="0">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2" name="Google Shape;1482;p59"/>
            <p:cNvSpPr/>
            <p:nvPr/>
          </p:nvSpPr>
          <p:spPr>
            <a:xfrm>
              <a:off x="6085200" y="4649450"/>
              <a:ext cx="537550" cy="125075"/>
            </a:xfrm>
            <a:custGeom>
              <a:avLst/>
              <a:gdLst/>
              <a:ahLst/>
              <a:cxnLst/>
              <a:rect l="l" t="t" r="r" b="b"/>
              <a:pathLst>
                <a:path w="21502" h="5003" extrusionOk="0">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3" name="Google Shape;1483;p59"/>
            <p:cNvSpPr/>
            <p:nvPr/>
          </p:nvSpPr>
          <p:spPr>
            <a:xfrm>
              <a:off x="6057775" y="4612150"/>
              <a:ext cx="585825" cy="165675"/>
            </a:xfrm>
            <a:custGeom>
              <a:avLst/>
              <a:gdLst/>
              <a:ahLst/>
              <a:cxnLst/>
              <a:rect l="l" t="t" r="r" b="b"/>
              <a:pathLst>
                <a:path w="23433" h="6627" extrusionOk="0">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4" name="Google Shape;1484;p59"/>
            <p:cNvSpPr/>
            <p:nvPr/>
          </p:nvSpPr>
          <p:spPr>
            <a:xfrm>
              <a:off x="6038025" y="4574850"/>
              <a:ext cx="634100" cy="202975"/>
            </a:xfrm>
            <a:custGeom>
              <a:avLst/>
              <a:gdLst/>
              <a:ahLst/>
              <a:cxnLst/>
              <a:rect l="l" t="t" r="r" b="b"/>
              <a:pathLst>
                <a:path w="25364" h="8119" extrusionOk="0">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5" name="Google Shape;1485;p59"/>
            <p:cNvSpPr/>
            <p:nvPr/>
          </p:nvSpPr>
          <p:spPr>
            <a:xfrm>
              <a:off x="5408325" y="4697725"/>
              <a:ext cx="1298900" cy="349975"/>
            </a:xfrm>
            <a:custGeom>
              <a:avLst/>
              <a:gdLst/>
              <a:ahLst/>
              <a:cxnLst/>
              <a:rect l="l" t="t" r="r" b="b"/>
              <a:pathLst>
                <a:path w="51956" h="13999" extrusionOk="0">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6" name="Google Shape;1486;p59"/>
            <p:cNvSpPr/>
            <p:nvPr/>
          </p:nvSpPr>
          <p:spPr>
            <a:xfrm>
              <a:off x="5018900" y="3079625"/>
              <a:ext cx="854600" cy="1977925"/>
            </a:xfrm>
            <a:custGeom>
              <a:avLst/>
              <a:gdLst/>
              <a:ahLst/>
              <a:cxnLst/>
              <a:rect l="l" t="t" r="r" b="b"/>
              <a:pathLst>
                <a:path w="34184" h="79117" extrusionOk="0">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7" name="Google Shape;1487;p59"/>
            <p:cNvSpPr/>
            <p:nvPr/>
          </p:nvSpPr>
          <p:spPr>
            <a:xfrm>
              <a:off x="5485125" y="4868850"/>
              <a:ext cx="646175" cy="158000"/>
            </a:xfrm>
            <a:custGeom>
              <a:avLst/>
              <a:gdLst/>
              <a:ahLst/>
              <a:cxnLst/>
              <a:rect l="l" t="t" r="r" b="b"/>
              <a:pathLst>
                <a:path w="25847" h="6320" extrusionOk="0">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8" name="Google Shape;1488;p59"/>
            <p:cNvSpPr/>
            <p:nvPr/>
          </p:nvSpPr>
          <p:spPr>
            <a:xfrm>
              <a:off x="4868600" y="2894225"/>
              <a:ext cx="799750" cy="2106300"/>
            </a:xfrm>
            <a:custGeom>
              <a:avLst/>
              <a:gdLst/>
              <a:ahLst/>
              <a:cxnLst/>
              <a:rect l="l" t="t" r="r" b="b"/>
              <a:pathLst>
                <a:path w="31990" h="84252" extrusionOk="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89" name="Google Shape;1489;p59"/>
            <p:cNvSpPr/>
            <p:nvPr/>
          </p:nvSpPr>
          <p:spPr>
            <a:xfrm>
              <a:off x="5491700" y="4970875"/>
              <a:ext cx="615450" cy="109725"/>
            </a:xfrm>
            <a:custGeom>
              <a:avLst/>
              <a:gdLst/>
              <a:ahLst/>
              <a:cxnLst/>
              <a:rect l="l" t="t" r="r" b="b"/>
              <a:pathLst>
                <a:path w="24618" h="4389" extrusionOk="0">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0" name="Google Shape;1490;p59"/>
            <p:cNvSpPr/>
            <p:nvPr/>
          </p:nvSpPr>
          <p:spPr>
            <a:xfrm>
              <a:off x="4734775" y="3421900"/>
              <a:ext cx="152500" cy="1580800"/>
            </a:xfrm>
            <a:custGeom>
              <a:avLst/>
              <a:gdLst/>
              <a:ahLst/>
              <a:cxnLst/>
              <a:rect l="l" t="t" r="r" b="b"/>
              <a:pathLst>
                <a:path w="6100" h="63232" extrusionOk="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1" name="Google Shape;1491;p59"/>
            <p:cNvSpPr/>
            <p:nvPr/>
          </p:nvSpPr>
          <p:spPr>
            <a:xfrm>
              <a:off x="5672725" y="5078375"/>
              <a:ext cx="263300" cy="31850"/>
            </a:xfrm>
            <a:custGeom>
              <a:avLst/>
              <a:gdLst/>
              <a:ahLst/>
              <a:cxnLst/>
              <a:rect l="l" t="t" r="r" b="b"/>
              <a:pathLst>
                <a:path w="10532" h="1274" extrusionOk="0">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2" name="Google Shape;1492;p59"/>
            <p:cNvSpPr/>
            <p:nvPr/>
          </p:nvSpPr>
          <p:spPr>
            <a:xfrm>
              <a:off x="4600925" y="3731250"/>
              <a:ext cx="119600" cy="1265975"/>
            </a:xfrm>
            <a:custGeom>
              <a:avLst/>
              <a:gdLst/>
              <a:ahLst/>
              <a:cxnLst/>
              <a:rect l="l" t="t" r="r" b="b"/>
              <a:pathLst>
                <a:path w="4784" h="50639" extrusionOk="0">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3" name="Google Shape;1493;p59"/>
            <p:cNvSpPr/>
            <p:nvPr/>
          </p:nvSpPr>
          <p:spPr>
            <a:xfrm>
              <a:off x="4181875" y="2871200"/>
              <a:ext cx="454200" cy="2112850"/>
            </a:xfrm>
            <a:custGeom>
              <a:avLst/>
              <a:gdLst/>
              <a:ahLst/>
              <a:cxnLst/>
              <a:rect l="l" t="t" r="r" b="b"/>
              <a:pathLst>
                <a:path w="18168" h="84514" extrusionOk="0">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4" name="Google Shape;1494;p59"/>
            <p:cNvSpPr/>
            <p:nvPr/>
          </p:nvSpPr>
          <p:spPr>
            <a:xfrm>
              <a:off x="4065600" y="2698975"/>
              <a:ext cx="527675" cy="2220375"/>
            </a:xfrm>
            <a:custGeom>
              <a:avLst/>
              <a:gdLst/>
              <a:ahLst/>
              <a:cxnLst/>
              <a:rect l="l" t="t" r="r" b="b"/>
              <a:pathLst>
                <a:path w="21107" h="88815" extrusionOk="0">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5" name="Google Shape;1495;p59"/>
            <p:cNvSpPr/>
            <p:nvPr/>
          </p:nvSpPr>
          <p:spPr>
            <a:xfrm>
              <a:off x="3837425" y="3370350"/>
              <a:ext cx="377375" cy="1344950"/>
            </a:xfrm>
            <a:custGeom>
              <a:avLst/>
              <a:gdLst/>
              <a:ahLst/>
              <a:cxnLst/>
              <a:rect l="l" t="t" r="r" b="b"/>
              <a:pathLst>
                <a:path w="15095" h="53798" extrusionOk="0">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6" name="Google Shape;1496;p59"/>
            <p:cNvSpPr/>
            <p:nvPr/>
          </p:nvSpPr>
          <p:spPr>
            <a:xfrm>
              <a:off x="3607050" y="3450425"/>
              <a:ext cx="547425" cy="1221000"/>
            </a:xfrm>
            <a:custGeom>
              <a:avLst/>
              <a:gdLst/>
              <a:ahLst/>
              <a:cxnLst/>
              <a:rect l="l" t="t" r="r" b="b"/>
              <a:pathLst>
                <a:path w="21897" h="48840" extrusionOk="0">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7" name="Google Shape;1497;p59"/>
            <p:cNvSpPr/>
            <p:nvPr/>
          </p:nvSpPr>
          <p:spPr>
            <a:xfrm>
              <a:off x="3672850" y="3530500"/>
              <a:ext cx="435550" cy="1108000"/>
            </a:xfrm>
            <a:custGeom>
              <a:avLst/>
              <a:gdLst/>
              <a:ahLst/>
              <a:cxnLst/>
              <a:rect l="l" t="t" r="r" b="b"/>
              <a:pathLst>
                <a:path w="17422" h="44320" extrusionOk="0">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8" name="Google Shape;1498;p59"/>
            <p:cNvSpPr/>
            <p:nvPr/>
          </p:nvSpPr>
          <p:spPr>
            <a:xfrm>
              <a:off x="6276075" y="3554625"/>
              <a:ext cx="204075" cy="110825"/>
            </a:xfrm>
            <a:custGeom>
              <a:avLst/>
              <a:gdLst/>
              <a:ahLst/>
              <a:cxnLst/>
              <a:rect l="l" t="t" r="r" b="b"/>
              <a:pathLst>
                <a:path w="8163" h="4433" extrusionOk="0">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499" name="Google Shape;1499;p59"/>
            <p:cNvSpPr/>
            <p:nvPr/>
          </p:nvSpPr>
          <p:spPr>
            <a:xfrm>
              <a:off x="6730225" y="3940775"/>
              <a:ext cx="561700" cy="625325"/>
            </a:xfrm>
            <a:custGeom>
              <a:avLst/>
              <a:gdLst/>
              <a:ahLst/>
              <a:cxnLst/>
              <a:rect l="l" t="t" r="r" b="b"/>
              <a:pathLst>
                <a:path w="22468" h="25013" extrusionOk="0">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0" name="Google Shape;1500;p59"/>
            <p:cNvSpPr/>
            <p:nvPr/>
          </p:nvSpPr>
          <p:spPr>
            <a:xfrm>
              <a:off x="6209150" y="3492100"/>
              <a:ext cx="307200" cy="221625"/>
            </a:xfrm>
            <a:custGeom>
              <a:avLst/>
              <a:gdLst/>
              <a:ahLst/>
              <a:cxnLst/>
              <a:rect l="l" t="t" r="r" b="b"/>
              <a:pathLst>
                <a:path w="12288" h="8865" extrusionOk="0">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1" name="Google Shape;1501;p59"/>
            <p:cNvSpPr/>
            <p:nvPr/>
          </p:nvSpPr>
          <p:spPr>
            <a:xfrm>
              <a:off x="6661125" y="3867275"/>
              <a:ext cx="603375" cy="716375"/>
            </a:xfrm>
            <a:custGeom>
              <a:avLst/>
              <a:gdLst/>
              <a:ahLst/>
              <a:cxnLst/>
              <a:rect l="l" t="t" r="r" b="b"/>
              <a:pathLst>
                <a:path w="24135" h="28655" extrusionOk="0">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2" name="Google Shape;1502;p59"/>
            <p:cNvSpPr/>
            <p:nvPr/>
          </p:nvSpPr>
          <p:spPr>
            <a:xfrm>
              <a:off x="6088475" y="3432875"/>
              <a:ext cx="1147500" cy="1171625"/>
            </a:xfrm>
            <a:custGeom>
              <a:avLst/>
              <a:gdLst/>
              <a:ahLst/>
              <a:cxnLst/>
              <a:rect l="l" t="t" r="r" b="b"/>
              <a:pathLst>
                <a:path w="45900" h="46865" extrusionOk="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3" name="Google Shape;1503;p59"/>
            <p:cNvSpPr/>
            <p:nvPr/>
          </p:nvSpPr>
          <p:spPr>
            <a:xfrm>
              <a:off x="5247075" y="3384600"/>
              <a:ext cx="1963675" cy="1351550"/>
            </a:xfrm>
            <a:custGeom>
              <a:avLst/>
              <a:gdLst/>
              <a:ahLst/>
              <a:cxnLst/>
              <a:rect l="l" t="t" r="r" b="b"/>
              <a:pathLst>
                <a:path w="78547" h="54062" extrusionOk="0">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4" name="Google Shape;1504;p59"/>
            <p:cNvSpPr/>
            <p:nvPr/>
          </p:nvSpPr>
          <p:spPr>
            <a:xfrm>
              <a:off x="5232825" y="3337425"/>
              <a:ext cx="2084350" cy="1428325"/>
            </a:xfrm>
            <a:custGeom>
              <a:avLst/>
              <a:gdLst/>
              <a:ahLst/>
              <a:cxnLst/>
              <a:rect l="l" t="t" r="r" b="b"/>
              <a:pathLst>
                <a:path w="83374" h="57133" extrusionOk="0">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5" name="Google Shape;1505;p59"/>
            <p:cNvSpPr/>
            <p:nvPr/>
          </p:nvSpPr>
          <p:spPr>
            <a:xfrm>
              <a:off x="5156025" y="3211275"/>
              <a:ext cx="2045950" cy="1731100"/>
            </a:xfrm>
            <a:custGeom>
              <a:avLst/>
              <a:gdLst/>
              <a:ahLst/>
              <a:cxnLst/>
              <a:rect l="l" t="t" r="r" b="b"/>
              <a:pathLst>
                <a:path w="81838" h="69244" extrusionOk="0">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6" name="Google Shape;1506;p59"/>
            <p:cNvSpPr/>
            <p:nvPr/>
          </p:nvSpPr>
          <p:spPr>
            <a:xfrm>
              <a:off x="5473050" y="4092175"/>
              <a:ext cx="560600" cy="444300"/>
            </a:xfrm>
            <a:custGeom>
              <a:avLst/>
              <a:gdLst/>
              <a:ahLst/>
              <a:cxnLst/>
              <a:rect l="l" t="t" r="r" b="b"/>
              <a:pathLst>
                <a:path w="22424" h="17772" extrusionOk="0">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7" name="Google Shape;1507;p59"/>
            <p:cNvSpPr/>
            <p:nvPr/>
          </p:nvSpPr>
          <p:spPr>
            <a:xfrm>
              <a:off x="5446725" y="4038425"/>
              <a:ext cx="650550" cy="557300"/>
            </a:xfrm>
            <a:custGeom>
              <a:avLst/>
              <a:gdLst/>
              <a:ahLst/>
              <a:cxnLst/>
              <a:rect l="l" t="t" r="r" b="b"/>
              <a:pathLst>
                <a:path w="26022" h="22292" extrusionOk="0">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8" name="Google Shape;1508;p59"/>
            <p:cNvSpPr/>
            <p:nvPr/>
          </p:nvSpPr>
          <p:spPr>
            <a:xfrm>
              <a:off x="5262425" y="3874975"/>
              <a:ext cx="889700" cy="781075"/>
            </a:xfrm>
            <a:custGeom>
              <a:avLst/>
              <a:gdLst/>
              <a:ahLst/>
              <a:cxnLst/>
              <a:rect l="l" t="t" r="r" b="b"/>
              <a:pathLst>
                <a:path w="35588" h="31243" extrusionOk="0">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09" name="Google Shape;1509;p59"/>
            <p:cNvSpPr/>
            <p:nvPr/>
          </p:nvSpPr>
          <p:spPr>
            <a:xfrm>
              <a:off x="6038025" y="3987950"/>
              <a:ext cx="388375" cy="286350"/>
            </a:xfrm>
            <a:custGeom>
              <a:avLst/>
              <a:gdLst/>
              <a:ahLst/>
              <a:cxnLst/>
              <a:rect l="l" t="t" r="r" b="b"/>
              <a:pathLst>
                <a:path w="15535" h="11454" extrusionOk="0">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0" name="Google Shape;1510;p59"/>
            <p:cNvSpPr/>
            <p:nvPr/>
          </p:nvSpPr>
          <p:spPr>
            <a:xfrm>
              <a:off x="6096175" y="1773100"/>
              <a:ext cx="942350" cy="1522675"/>
            </a:xfrm>
            <a:custGeom>
              <a:avLst/>
              <a:gdLst/>
              <a:ahLst/>
              <a:cxnLst/>
              <a:rect l="l" t="t" r="r" b="b"/>
              <a:pathLst>
                <a:path w="37694" h="60907" extrusionOk="0">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1" name="Google Shape;1511;p59"/>
            <p:cNvSpPr/>
            <p:nvPr/>
          </p:nvSpPr>
          <p:spPr>
            <a:xfrm>
              <a:off x="6123600" y="1816975"/>
              <a:ext cx="957700" cy="1504025"/>
            </a:xfrm>
            <a:custGeom>
              <a:avLst/>
              <a:gdLst/>
              <a:ahLst/>
              <a:cxnLst/>
              <a:rect l="l" t="t" r="r" b="b"/>
              <a:pathLst>
                <a:path w="38308" h="60161" extrusionOk="0">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2" name="Google Shape;1512;p59"/>
            <p:cNvSpPr/>
            <p:nvPr/>
          </p:nvSpPr>
          <p:spPr>
            <a:xfrm>
              <a:off x="6392350" y="3454800"/>
              <a:ext cx="767950" cy="217250"/>
            </a:xfrm>
            <a:custGeom>
              <a:avLst/>
              <a:gdLst/>
              <a:ahLst/>
              <a:cxnLst/>
              <a:rect l="l" t="t" r="r" b="b"/>
              <a:pathLst>
                <a:path w="30718" h="8690" extrusionOk="0">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3" name="Google Shape;1513;p59"/>
            <p:cNvSpPr/>
            <p:nvPr/>
          </p:nvSpPr>
          <p:spPr>
            <a:xfrm>
              <a:off x="6322150" y="3238700"/>
              <a:ext cx="868850" cy="265500"/>
            </a:xfrm>
            <a:custGeom>
              <a:avLst/>
              <a:gdLst/>
              <a:ahLst/>
              <a:cxnLst/>
              <a:rect l="l" t="t" r="r" b="b"/>
              <a:pathLst>
                <a:path w="34754" h="10620" extrusionOk="0">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4" name="Google Shape;1514;p59"/>
            <p:cNvSpPr/>
            <p:nvPr/>
          </p:nvSpPr>
          <p:spPr>
            <a:xfrm>
              <a:off x="6256325" y="3037950"/>
              <a:ext cx="923700" cy="403725"/>
            </a:xfrm>
            <a:custGeom>
              <a:avLst/>
              <a:gdLst/>
              <a:ahLst/>
              <a:cxnLst/>
              <a:rect l="l" t="t" r="r" b="b"/>
              <a:pathLst>
                <a:path w="36948" h="16149" extrusionOk="0">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5" name="Google Shape;1515;p59"/>
            <p:cNvSpPr/>
            <p:nvPr/>
          </p:nvSpPr>
          <p:spPr>
            <a:xfrm>
              <a:off x="6203675" y="2736275"/>
              <a:ext cx="931375" cy="657125"/>
            </a:xfrm>
            <a:custGeom>
              <a:avLst/>
              <a:gdLst/>
              <a:ahLst/>
              <a:cxnLst/>
              <a:rect l="l" t="t" r="r" b="b"/>
              <a:pathLst>
                <a:path w="37255" h="26285" extrusionOk="0">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6" name="Google Shape;1516;p59"/>
            <p:cNvSpPr/>
            <p:nvPr/>
          </p:nvSpPr>
          <p:spPr>
            <a:xfrm>
              <a:off x="6895875" y="1781875"/>
              <a:ext cx="345600" cy="2234625"/>
            </a:xfrm>
            <a:custGeom>
              <a:avLst/>
              <a:gdLst/>
              <a:ahLst/>
              <a:cxnLst/>
              <a:rect l="l" t="t" r="r" b="b"/>
              <a:pathLst>
                <a:path w="13824" h="89385" extrusionOk="0">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7" name="Google Shape;1517;p59"/>
            <p:cNvSpPr/>
            <p:nvPr/>
          </p:nvSpPr>
          <p:spPr>
            <a:xfrm>
              <a:off x="6471350" y="3612775"/>
              <a:ext cx="385075" cy="336800"/>
            </a:xfrm>
            <a:custGeom>
              <a:avLst/>
              <a:gdLst/>
              <a:ahLst/>
              <a:cxnLst/>
              <a:rect l="l" t="t" r="r" b="b"/>
              <a:pathLst>
                <a:path w="15403" h="13472" extrusionOk="0">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8" name="Google Shape;1518;p59"/>
            <p:cNvSpPr/>
            <p:nvPr/>
          </p:nvSpPr>
          <p:spPr>
            <a:xfrm>
              <a:off x="6507550" y="3657750"/>
              <a:ext cx="242450" cy="218325"/>
            </a:xfrm>
            <a:custGeom>
              <a:avLst/>
              <a:gdLst/>
              <a:ahLst/>
              <a:cxnLst/>
              <a:rect l="l" t="t" r="r" b="b"/>
              <a:pathLst>
                <a:path w="9698" h="8733" extrusionOk="0">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19" name="Google Shape;1519;p59"/>
            <p:cNvSpPr/>
            <p:nvPr/>
          </p:nvSpPr>
          <p:spPr>
            <a:xfrm>
              <a:off x="6151025" y="1762125"/>
              <a:ext cx="1018050" cy="1584100"/>
            </a:xfrm>
            <a:custGeom>
              <a:avLst/>
              <a:gdLst/>
              <a:ahLst/>
              <a:cxnLst/>
              <a:rect l="l" t="t" r="r" b="b"/>
              <a:pathLst>
                <a:path w="40722" h="63364" extrusionOk="0">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0" name="Google Shape;1520;p59"/>
            <p:cNvSpPr/>
            <p:nvPr/>
          </p:nvSpPr>
          <p:spPr>
            <a:xfrm>
              <a:off x="6010600" y="1752250"/>
              <a:ext cx="930300" cy="1467825"/>
            </a:xfrm>
            <a:custGeom>
              <a:avLst/>
              <a:gdLst/>
              <a:ahLst/>
              <a:cxnLst/>
              <a:rect l="l" t="t" r="r" b="b"/>
              <a:pathLst>
                <a:path w="37212" h="58713" extrusionOk="0">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1" name="Google Shape;1521;p59"/>
            <p:cNvSpPr/>
            <p:nvPr/>
          </p:nvSpPr>
          <p:spPr>
            <a:xfrm>
              <a:off x="5864700" y="1744575"/>
              <a:ext cx="948925" cy="1343850"/>
            </a:xfrm>
            <a:custGeom>
              <a:avLst/>
              <a:gdLst/>
              <a:ahLst/>
              <a:cxnLst/>
              <a:rect l="l" t="t" r="r" b="b"/>
              <a:pathLst>
                <a:path w="37957" h="53754" extrusionOk="0">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2" name="Google Shape;1522;p59"/>
            <p:cNvSpPr/>
            <p:nvPr/>
          </p:nvSpPr>
          <p:spPr>
            <a:xfrm>
              <a:off x="5659550" y="1808200"/>
              <a:ext cx="1010375" cy="1094850"/>
            </a:xfrm>
            <a:custGeom>
              <a:avLst/>
              <a:gdLst/>
              <a:ahLst/>
              <a:cxnLst/>
              <a:rect l="l" t="t" r="r" b="b"/>
              <a:pathLst>
                <a:path w="40415" h="43794" extrusionOk="0">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3" name="Google Shape;1523;p59"/>
            <p:cNvSpPr/>
            <p:nvPr/>
          </p:nvSpPr>
          <p:spPr>
            <a:xfrm>
              <a:off x="5521325" y="1824650"/>
              <a:ext cx="982950" cy="954425"/>
            </a:xfrm>
            <a:custGeom>
              <a:avLst/>
              <a:gdLst/>
              <a:ahLst/>
              <a:cxnLst/>
              <a:rect l="l" t="t" r="r" b="b"/>
              <a:pathLst>
                <a:path w="39318" h="38177" extrusionOk="0">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4" name="Google Shape;1524;p59"/>
            <p:cNvSpPr/>
            <p:nvPr/>
          </p:nvSpPr>
          <p:spPr>
            <a:xfrm>
              <a:off x="5398475" y="1973850"/>
              <a:ext cx="866650" cy="695525"/>
            </a:xfrm>
            <a:custGeom>
              <a:avLst/>
              <a:gdLst/>
              <a:ahLst/>
              <a:cxnLst/>
              <a:rect l="l" t="t" r="r" b="b"/>
              <a:pathLst>
                <a:path w="34666" h="27821" extrusionOk="0">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5" name="Google Shape;1525;p59"/>
            <p:cNvSpPr/>
            <p:nvPr/>
          </p:nvSpPr>
          <p:spPr>
            <a:xfrm>
              <a:off x="5275600" y="2483950"/>
              <a:ext cx="133850" cy="74625"/>
            </a:xfrm>
            <a:custGeom>
              <a:avLst/>
              <a:gdLst/>
              <a:ahLst/>
              <a:cxnLst/>
              <a:rect l="l" t="t" r="r" b="b"/>
              <a:pathLst>
                <a:path w="5354" h="2985" extrusionOk="0">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6" name="Google Shape;1526;p59"/>
            <p:cNvSpPr/>
            <p:nvPr/>
          </p:nvSpPr>
          <p:spPr>
            <a:xfrm>
              <a:off x="6505350" y="3574375"/>
              <a:ext cx="121800" cy="43900"/>
            </a:xfrm>
            <a:custGeom>
              <a:avLst/>
              <a:gdLst/>
              <a:ahLst/>
              <a:cxnLst/>
              <a:rect l="l" t="t" r="r" b="b"/>
              <a:pathLst>
                <a:path w="4872" h="1756" extrusionOk="0">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7" name="Google Shape;1527;p59"/>
            <p:cNvSpPr/>
            <p:nvPr/>
          </p:nvSpPr>
          <p:spPr>
            <a:xfrm>
              <a:off x="4039275" y="2169125"/>
              <a:ext cx="3006925" cy="2565925"/>
            </a:xfrm>
            <a:custGeom>
              <a:avLst/>
              <a:gdLst/>
              <a:ahLst/>
              <a:cxnLst/>
              <a:rect l="l" t="t" r="r" b="b"/>
              <a:pathLst>
                <a:path w="120277" h="102637" extrusionOk="0">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8" name="Google Shape;1528;p59"/>
            <p:cNvSpPr/>
            <p:nvPr/>
          </p:nvSpPr>
          <p:spPr>
            <a:xfrm>
              <a:off x="4836800" y="3535975"/>
              <a:ext cx="125075" cy="1464550"/>
            </a:xfrm>
            <a:custGeom>
              <a:avLst/>
              <a:gdLst/>
              <a:ahLst/>
              <a:cxnLst/>
              <a:rect l="l" t="t" r="r" b="b"/>
              <a:pathLst>
                <a:path w="5003" h="58582" extrusionOk="0">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29" name="Google Shape;1529;p59"/>
            <p:cNvSpPr/>
            <p:nvPr/>
          </p:nvSpPr>
          <p:spPr>
            <a:xfrm>
              <a:off x="4802775" y="3543675"/>
              <a:ext cx="129475" cy="1510600"/>
            </a:xfrm>
            <a:custGeom>
              <a:avLst/>
              <a:gdLst/>
              <a:ahLst/>
              <a:cxnLst/>
              <a:rect l="l" t="t" r="r" b="b"/>
              <a:pathLst>
                <a:path w="5179" h="60424" extrusionOk="0">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0" name="Google Shape;1530;p59"/>
            <p:cNvSpPr/>
            <p:nvPr/>
          </p:nvSpPr>
          <p:spPr>
            <a:xfrm>
              <a:off x="4766575" y="3551350"/>
              <a:ext cx="129475" cy="1474400"/>
            </a:xfrm>
            <a:custGeom>
              <a:avLst/>
              <a:gdLst/>
              <a:ahLst/>
              <a:cxnLst/>
              <a:rect l="l" t="t" r="r" b="b"/>
              <a:pathLst>
                <a:path w="5179" h="58976" extrusionOk="0">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1" name="Google Shape;1531;p59"/>
            <p:cNvSpPr/>
            <p:nvPr/>
          </p:nvSpPr>
          <p:spPr>
            <a:xfrm>
              <a:off x="4751225" y="3587550"/>
              <a:ext cx="113025" cy="1464525"/>
            </a:xfrm>
            <a:custGeom>
              <a:avLst/>
              <a:gdLst/>
              <a:ahLst/>
              <a:cxnLst/>
              <a:rect l="l" t="t" r="r" b="b"/>
              <a:pathLst>
                <a:path w="4521" h="58581" extrusionOk="0">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2" name="Google Shape;1532;p59"/>
            <p:cNvSpPr/>
            <p:nvPr/>
          </p:nvSpPr>
          <p:spPr>
            <a:xfrm>
              <a:off x="4716125" y="4375200"/>
              <a:ext cx="64750" cy="674675"/>
            </a:xfrm>
            <a:custGeom>
              <a:avLst/>
              <a:gdLst/>
              <a:ahLst/>
              <a:cxnLst/>
              <a:rect l="l" t="t" r="r" b="b"/>
              <a:pathLst>
                <a:path w="2590" h="26987" extrusionOk="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3" name="Google Shape;1533;p59"/>
            <p:cNvSpPr/>
            <p:nvPr/>
          </p:nvSpPr>
          <p:spPr>
            <a:xfrm>
              <a:off x="4683200" y="4215025"/>
              <a:ext cx="64750" cy="781100"/>
            </a:xfrm>
            <a:custGeom>
              <a:avLst/>
              <a:gdLst/>
              <a:ahLst/>
              <a:cxnLst/>
              <a:rect l="l" t="t" r="r" b="b"/>
              <a:pathLst>
                <a:path w="2590" h="31244" extrusionOk="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4" name="Google Shape;1534;p59"/>
            <p:cNvSpPr/>
            <p:nvPr/>
          </p:nvSpPr>
          <p:spPr>
            <a:xfrm>
              <a:off x="4650300" y="4168950"/>
              <a:ext cx="75725" cy="786600"/>
            </a:xfrm>
            <a:custGeom>
              <a:avLst/>
              <a:gdLst/>
              <a:ahLst/>
              <a:cxnLst/>
              <a:rect l="l" t="t" r="r" b="b"/>
              <a:pathLst>
                <a:path w="3029" h="31464" extrusionOk="0">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5" name="Google Shape;1535;p59"/>
            <p:cNvSpPr/>
            <p:nvPr/>
          </p:nvSpPr>
          <p:spPr>
            <a:xfrm>
              <a:off x="4619575" y="4645050"/>
              <a:ext cx="51600" cy="285250"/>
            </a:xfrm>
            <a:custGeom>
              <a:avLst/>
              <a:gdLst/>
              <a:ahLst/>
              <a:cxnLst/>
              <a:rect l="l" t="t" r="r" b="b"/>
              <a:pathLst>
                <a:path w="2064" h="11410" extrusionOk="0">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6" name="Google Shape;1536;p59"/>
            <p:cNvSpPr/>
            <p:nvPr/>
          </p:nvSpPr>
          <p:spPr>
            <a:xfrm>
              <a:off x="4598750" y="4775600"/>
              <a:ext cx="26350" cy="111925"/>
            </a:xfrm>
            <a:custGeom>
              <a:avLst/>
              <a:gdLst/>
              <a:ahLst/>
              <a:cxnLst/>
              <a:rect l="l" t="t" r="r" b="b"/>
              <a:pathLst>
                <a:path w="1054" h="4477" extrusionOk="0">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7" name="Google Shape;1537;p59"/>
            <p:cNvSpPr/>
            <p:nvPr/>
          </p:nvSpPr>
          <p:spPr>
            <a:xfrm>
              <a:off x="5341425" y="4865550"/>
              <a:ext cx="95450" cy="49400"/>
            </a:xfrm>
            <a:custGeom>
              <a:avLst/>
              <a:gdLst/>
              <a:ahLst/>
              <a:cxnLst/>
              <a:rect l="l" t="t" r="r" b="b"/>
              <a:pathLst>
                <a:path w="3818" h="1976" extrusionOk="0">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8" name="Google Shape;1538;p59"/>
            <p:cNvSpPr/>
            <p:nvPr/>
          </p:nvSpPr>
          <p:spPr>
            <a:xfrm>
              <a:off x="5341425" y="4841425"/>
              <a:ext cx="97650" cy="45000"/>
            </a:xfrm>
            <a:custGeom>
              <a:avLst/>
              <a:gdLst/>
              <a:ahLst/>
              <a:cxnLst/>
              <a:rect l="l" t="t" r="r" b="b"/>
              <a:pathLst>
                <a:path w="3906" h="1800" extrusionOk="0">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39" name="Google Shape;1539;p59"/>
            <p:cNvSpPr/>
            <p:nvPr/>
          </p:nvSpPr>
          <p:spPr>
            <a:xfrm>
              <a:off x="5341425" y="4815100"/>
              <a:ext cx="127275" cy="43900"/>
            </a:xfrm>
            <a:custGeom>
              <a:avLst/>
              <a:gdLst/>
              <a:ahLst/>
              <a:cxnLst/>
              <a:rect l="l" t="t" r="r" b="b"/>
              <a:pathLst>
                <a:path w="5091" h="1756" extrusionOk="0">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0" name="Google Shape;1540;p59"/>
            <p:cNvSpPr/>
            <p:nvPr/>
          </p:nvSpPr>
          <p:spPr>
            <a:xfrm>
              <a:off x="5305225" y="4740500"/>
              <a:ext cx="241350" cy="79000"/>
            </a:xfrm>
            <a:custGeom>
              <a:avLst/>
              <a:gdLst/>
              <a:ahLst/>
              <a:cxnLst/>
              <a:rect l="l" t="t" r="r" b="b"/>
              <a:pathLst>
                <a:path w="9654" h="3160" extrusionOk="0">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1" name="Google Shape;1541;p59"/>
            <p:cNvSpPr/>
            <p:nvPr/>
          </p:nvSpPr>
          <p:spPr>
            <a:xfrm>
              <a:off x="5384200" y="5052050"/>
              <a:ext cx="25" cy="25"/>
            </a:xfrm>
            <a:custGeom>
              <a:avLst/>
              <a:gdLst/>
              <a:ahLst/>
              <a:cxnLst/>
              <a:rect l="l" t="t" r="r" b="b"/>
              <a:pathLst>
                <a:path w="1" h="1" extrusionOk="0">
                  <a:moveTo>
                    <a:pt x="1" y="1"/>
                  </a:moveTo>
                  <a:lnTo>
                    <a:pt x="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2" name="Google Shape;1542;p59"/>
            <p:cNvSpPr/>
            <p:nvPr/>
          </p:nvSpPr>
          <p:spPr>
            <a:xfrm>
              <a:off x="5384200" y="5052050"/>
              <a:ext cx="25" cy="25"/>
            </a:xfrm>
            <a:custGeom>
              <a:avLst/>
              <a:gdLst/>
              <a:ahLst/>
              <a:cxnLst/>
              <a:rect l="l" t="t" r="r" b="b"/>
              <a:pathLst>
                <a:path w="1" h="1" fill="none" extrusionOk="0">
                  <a:moveTo>
                    <a:pt x="1" y="1"/>
                  </a:moveTo>
                  <a:lnTo>
                    <a:pt x="1" y="1"/>
                  </a:lnTo>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3" name="Google Shape;1543;p59"/>
            <p:cNvSpPr/>
            <p:nvPr/>
          </p:nvSpPr>
          <p:spPr>
            <a:xfrm>
              <a:off x="5067175" y="3133375"/>
              <a:ext cx="866650" cy="1926375"/>
            </a:xfrm>
            <a:custGeom>
              <a:avLst/>
              <a:gdLst/>
              <a:ahLst/>
              <a:cxnLst/>
              <a:rect l="l" t="t" r="r" b="b"/>
              <a:pathLst>
                <a:path w="34666" h="77055" extrusionOk="0">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4" name="Google Shape;1544;p59"/>
            <p:cNvSpPr/>
            <p:nvPr/>
          </p:nvSpPr>
          <p:spPr>
            <a:xfrm>
              <a:off x="5041925" y="3105950"/>
              <a:ext cx="861200" cy="1932975"/>
            </a:xfrm>
            <a:custGeom>
              <a:avLst/>
              <a:gdLst/>
              <a:ahLst/>
              <a:cxnLst/>
              <a:rect l="l" t="t" r="r" b="b"/>
              <a:pathLst>
                <a:path w="34448" h="77319" extrusionOk="0">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5" name="Google Shape;1545;p59"/>
            <p:cNvSpPr/>
            <p:nvPr/>
          </p:nvSpPr>
          <p:spPr>
            <a:xfrm>
              <a:off x="4993675" y="3053300"/>
              <a:ext cx="851300" cy="1980125"/>
            </a:xfrm>
            <a:custGeom>
              <a:avLst/>
              <a:gdLst/>
              <a:ahLst/>
              <a:cxnLst/>
              <a:rect l="l" t="t" r="r" b="b"/>
              <a:pathLst>
                <a:path w="34052" h="79205" extrusionOk="0">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6" name="Google Shape;1546;p59"/>
            <p:cNvSpPr/>
            <p:nvPr/>
          </p:nvSpPr>
          <p:spPr>
            <a:xfrm>
              <a:off x="4962950" y="3026975"/>
              <a:ext cx="852400" cy="2017425"/>
            </a:xfrm>
            <a:custGeom>
              <a:avLst/>
              <a:gdLst/>
              <a:ahLst/>
              <a:cxnLst/>
              <a:rect l="l" t="t" r="r" b="b"/>
              <a:pathLst>
                <a:path w="34096" h="80697" extrusionOk="0">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7" name="Google Shape;1547;p59"/>
            <p:cNvSpPr/>
            <p:nvPr/>
          </p:nvSpPr>
          <p:spPr>
            <a:xfrm>
              <a:off x="4932225" y="2976525"/>
              <a:ext cx="827175" cy="2027275"/>
            </a:xfrm>
            <a:custGeom>
              <a:avLst/>
              <a:gdLst/>
              <a:ahLst/>
              <a:cxnLst/>
              <a:rect l="l" t="t" r="r" b="b"/>
              <a:pathLst>
                <a:path w="33087" h="81091" extrusionOk="0">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8" name="Google Shape;1548;p59"/>
            <p:cNvSpPr/>
            <p:nvPr/>
          </p:nvSpPr>
          <p:spPr>
            <a:xfrm>
              <a:off x="4899325" y="2920575"/>
              <a:ext cx="796450" cy="2115050"/>
            </a:xfrm>
            <a:custGeom>
              <a:avLst/>
              <a:gdLst/>
              <a:ahLst/>
              <a:cxnLst/>
              <a:rect l="l" t="t" r="r" b="b"/>
              <a:pathLst>
                <a:path w="31858" h="84602" extrusionOk="0">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49" name="Google Shape;1549;p59"/>
            <p:cNvSpPr/>
            <p:nvPr/>
          </p:nvSpPr>
          <p:spPr>
            <a:xfrm>
              <a:off x="5289850" y="2869000"/>
              <a:ext cx="349975" cy="388375"/>
            </a:xfrm>
            <a:custGeom>
              <a:avLst/>
              <a:gdLst/>
              <a:ahLst/>
              <a:cxnLst/>
              <a:rect l="l" t="t" r="r" b="b"/>
              <a:pathLst>
                <a:path w="13999" h="15535" extrusionOk="0">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0" name="Google Shape;1550;p59"/>
            <p:cNvSpPr/>
            <p:nvPr/>
          </p:nvSpPr>
          <p:spPr>
            <a:xfrm>
              <a:off x="5206475" y="2843775"/>
              <a:ext cx="405925" cy="426750"/>
            </a:xfrm>
            <a:custGeom>
              <a:avLst/>
              <a:gdLst/>
              <a:ahLst/>
              <a:cxnLst/>
              <a:rect l="l" t="t" r="r" b="b"/>
              <a:pathLst>
                <a:path w="16237" h="17070" extrusionOk="0">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1" name="Google Shape;1551;p59"/>
            <p:cNvSpPr/>
            <p:nvPr/>
          </p:nvSpPr>
          <p:spPr>
            <a:xfrm>
              <a:off x="5101175" y="2819650"/>
              <a:ext cx="483800" cy="494775"/>
            </a:xfrm>
            <a:custGeom>
              <a:avLst/>
              <a:gdLst/>
              <a:ahLst/>
              <a:cxnLst/>
              <a:rect l="l" t="t" r="r" b="b"/>
              <a:pathLst>
                <a:path w="19352" h="19791" extrusionOk="0">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2" name="Google Shape;1552;p59"/>
            <p:cNvSpPr/>
            <p:nvPr/>
          </p:nvSpPr>
          <p:spPr>
            <a:xfrm>
              <a:off x="3975625" y="3259550"/>
              <a:ext cx="584750" cy="1657600"/>
            </a:xfrm>
            <a:custGeom>
              <a:avLst/>
              <a:gdLst/>
              <a:ahLst/>
              <a:cxnLst/>
              <a:rect l="l" t="t" r="r" b="b"/>
              <a:pathLst>
                <a:path w="23390" h="66304" extrusionOk="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3" name="Google Shape;1553;p59"/>
            <p:cNvSpPr/>
            <p:nvPr/>
          </p:nvSpPr>
          <p:spPr>
            <a:xfrm>
              <a:off x="3940525" y="2730775"/>
              <a:ext cx="589125" cy="2188575"/>
            </a:xfrm>
            <a:custGeom>
              <a:avLst/>
              <a:gdLst/>
              <a:ahLst/>
              <a:cxnLst/>
              <a:rect l="l" t="t" r="r" b="b"/>
              <a:pathLst>
                <a:path w="23565" h="87543" extrusionOk="0">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4" name="Google Shape;1554;p59"/>
            <p:cNvSpPr/>
            <p:nvPr/>
          </p:nvSpPr>
          <p:spPr>
            <a:xfrm>
              <a:off x="4021700" y="2610100"/>
              <a:ext cx="687875" cy="2200625"/>
            </a:xfrm>
            <a:custGeom>
              <a:avLst/>
              <a:gdLst/>
              <a:ahLst/>
              <a:cxnLst/>
              <a:rect l="l" t="t" r="r" b="b"/>
              <a:pathLst>
                <a:path w="27515" h="88025" extrusionOk="0">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5" name="Google Shape;1555;p59"/>
            <p:cNvSpPr/>
            <p:nvPr/>
          </p:nvSpPr>
          <p:spPr>
            <a:xfrm>
              <a:off x="3872525" y="2722000"/>
              <a:ext cx="510125" cy="2108475"/>
            </a:xfrm>
            <a:custGeom>
              <a:avLst/>
              <a:gdLst/>
              <a:ahLst/>
              <a:cxnLst/>
              <a:rect l="l" t="t" r="r" b="b"/>
              <a:pathLst>
                <a:path w="20405" h="84339" extrusionOk="0">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6" name="Google Shape;1556;p59"/>
            <p:cNvSpPr/>
            <p:nvPr/>
          </p:nvSpPr>
          <p:spPr>
            <a:xfrm>
              <a:off x="5263525" y="3312200"/>
              <a:ext cx="868875" cy="1159550"/>
            </a:xfrm>
            <a:custGeom>
              <a:avLst/>
              <a:gdLst/>
              <a:ahLst/>
              <a:cxnLst/>
              <a:rect l="l" t="t" r="r" b="b"/>
              <a:pathLst>
                <a:path w="34755" h="46382" extrusionOk="0">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7" name="Google Shape;1557;p59"/>
            <p:cNvSpPr/>
            <p:nvPr/>
          </p:nvSpPr>
          <p:spPr>
            <a:xfrm>
              <a:off x="5251475" y="3288075"/>
              <a:ext cx="853500" cy="1173800"/>
            </a:xfrm>
            <a:custGeom>
              <a:avLst/>
              <a:gdLst/>
              <a:ahLst/>
              <a:cxnLst/>
              <a:rect l="l" t="t" r="r" b="b"/>
              <a:pathLst>
                <a:path w="34140" h="46952" extrusionOk="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8" name="Google Shape;1558;p59"/>
            <p:cNvSpPr/>
            <p:nvPr/>
          </p:nvSpPr>
          <p:spPr>
            <a:xfrm>
              <a:off x="5242675" y="3261725"/>
              <a:ext cx="833775" cy="1184800"/>
            </a:xfrm>
            <a:custGeom>
              <a:avLst/>
              <a:gdLst/>
              <a:ahLst/>
              <a:cxnLst/>
              <a:rect l="l" t="t" r="r" b="b"/>
              <a:pathLst>
                <a:path w="33351" h="47392" extrusionOk="0">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59" name="Google Shape;1559;p59"/>
            <p:cNvSpPr/>
            <p:nvPr/>
          </p:nvSpPr>
          <p:spPr>
            <a:xfrm>
              <a:off x="5230625" y="3236500"/>
              <a:ext cx="817300" cy="1199050"/>
            </a:xfrm>
            <a:custGeom>
              <a:avLst/>
              <a:gdLst/>
              <a:ahLst/>
              <a:cxnLst/>
              <a:rect l="l" t="t" r="r" b="b"/>
              <a:pathLst>
                <a:path w="32692" h="47962" extrusionOk="0">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0" name="Google Shape;1560;p59"/>
            <p:cNvSpPr/>
            <p:nvPr/>
          </p:nvSpPr>
          <p:spPr>
            <a:xfrm>
              <a:off x="5136275" y="3184950"/>
              <a:ext cx="854600" cy="1805700"/>
            </a:xfrm>
            <a:custGeom>
              <a:avLst/>
              <a:gdLst/>
              <a:ahLst/>
              <a:cxnLst/>
              <a:rect l="l" t="t" r="r" b="b"/>
              <a:pathLst>
                <a:path w="34184" h="72228" extrusionOk="0">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1" name="Google Shape;1561;p59"/>
            <p:cNvSpPr/>
            <p:nvPr/>
          </p:nvSpPr>
          <p:spPr>
            <a:xfrm>
              <a:off x="5101175" y="3159725"/>
              <a:ext cx="862275" cy="1886875"/>
            </a:xfrm>
            <a:custGeom>
              <a:avLst/>
              <a:gdLst/>
              <a:ahLst/>
              <a:cxnLst/>
              <a:rect l="l" t="t" r="r" b="b"/>
              <a:pathLst>
                <a:path w="34491" h="75475" extrusionOk="0">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2" name="Google Shape;1562;p59"/>
            <p:cNvSpPr/>
            <p:nvPr/>
          </p:nvSpPr>
          <p:spPr>
            <a:xfrm>
              <a:off x="5644200" y="4235875"/>
              <a:ext cx="110825" cy="70225"/>
            </a:xfrm>
            <a:custGeom>
              <a:avLst/>
              <a:gdLst/>
              <a:ahLst/>
              <a:cxnLst/>
              <a:rect l="l" t="t" r="r" b="b"/>
              <a:pathLst>
                <a:path w="4433" h="2809" extrusionOk="0">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3" name="Google Shape;1563;p59"/>
            <p:cNvSpPr/>
            <p:nvPr/>
          </p:nvSpPr>
          <p:spPr>
            <a:xfrm>
              <a:off x="5600325" y="4217225"/>
              <a:ext cx="172250" cy="154700"/>
            </a:xfrm>
            <a:custGeom>
              <a:avLst/>
              <a:gdLst/>
              <a:ahLst/>
              <a:cxnLst/>
              <a:rect l="l" t="t" r="r" b="b"/>
              <a:pathLst>
                <a:path w="6890" h="6188" extrusionOk="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4" name="Google Shape;1564;p59"/>
            <p:cNvSpPr/>
            <p:nvPr/>
          </p:nvSpPr>
          <p:spPr>
            <a:xfrm>
              <a:off x="5555325" y="4199675"/>
              <a:ext cx="240275" cy="216125"/>
            </a:xfrm>
            <a:custGeom>
              <a:avLst/>
              <a:gdLst/>
              <a:ahLst/>
              <a:cxnLst/>
              <a:rect l="l" t="t" r="r" b="b"/>
              <a:pathLst>
                <a:path w="9611" h="8645" extrusionOk="0">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5" name="Google Shape;1565;p59"/>
            <p:cNvSpPr/>
            <p:nvPr/>
          </p:nvSpPr>
          <p:spPr>
            <a:xfrm>
              <a:off x="5499400" y="4181025"/>
              <a:ext cx="342275" cy="296225"/>
            </a:xfrm>
            <a:custGeom>
              <a:avLst/>
              <a:gdLst/>
              <a:ahLst/>
              <a:cxnLst/>
              <a:rect l="l" t="t" r="r" b="b"/>
              <a:pathLst>
                <a:path w="13691" h="11849" extrusionOk="0">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6" name="Google Shape;1566;p59"/>
            <p:cNvSpPr/>
            <p:nvPr/>
          </p:nvSpPr>
          <p:spPr>
            <a:xfrm>
              <a:off x="5288750" y="4500250"/>
              <a:ext cx="79025" cy="51600"/>
            </a:xfrm>
            <a:custGeom>
              <a:avLst/>
              <a:gdLst/>
              <a:ahLst/>
              <a:cxnLst/>
              <a:rect l="l" t="t" r="r" b="b"/>
              <a:pathLst>
                <a:path w="3161" h="2064" extrusionOk="0">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7" name="Google Shape;1567;p59"/>
            <p:cNvSpPr/>
            <p:nvPr/>
          </p:nvSpPr>
          <p:spPr>
            <a:xfrm>
              <a:off x="5982075" y="1811500"/>
              <a:ext cx="928100" cy="1382250"/>
            </a:xfrm>
            <a:custGeom>
              <a:avLst/>
              <a:gdLst/>
              <a:ahLst/>
              <a:cxnLst/>
              <a:rect l="l" t="t" r="r" b="b"/>
              <a:pathLst>
                <a:path w="37124" h="55290" extrusionOk="0">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8" name="Google Shape;1568;p59"/>
            <p:cNvSpPr/>
            <p:nvPr/>
          </p:nvSpPr>
          <p:spPr>
            <a:xfrm>
              <a:off x="5954650" y="1809300"/>
              <a:ext cx="928100" cy="1359225"/>
            </a:xfrm>
            <a:custGeom>
              <a:avLst/>
              <a:gdLst/>
              <a:ahLst/>
              <a:cxnLst/>
              <a:rect l="l" t="t" r="r" b="b"/>
              <a:pathLst>
                <a:path w="37124" h="54369" extrusionOk="0">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69" name="Google Shape;1569;p59"/>
            <p:cNvSpPr/>
            <p:nvPr/>
          </p:nvSpPr>
          <p:spPr>
            <a:xfrm>
              <a:off x="5925025" y="1820275"/>
              <a:ext cx="932500" cy="1321900"/>
            </a:xfrm>
            <a:custGeom>
              <a:avLst/>
              <a:gdLst/>
              <a:ahLst/>
              <a:cxnLst/>
              <a:rect l="l" t="t" r="r" b="b"/>
              <a:pathLst>
                <a:path w="37300" h="52876" extrusionOk="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0" name="Google Shape;1570;p59"/>
            <p:cNvSpPr/>
            <p:nvPr/>
          </p:nvSpPr>
          <p:spPr>
            <a:xfrm>
              <a:off x="5894325" y="1812575"/>
              <a:ext cx="942350" cy="1302175"/>
            </a:xfrm>
            <a:custGeom>
              <a:avLst/>
              <a:gdLst/>
              <a:ahLst/>
              <a:cxnLst/>
              <a:rect l="l" t="t" r="r" b="b"/>
              <a:pathLst>
                <a:path w="37694" h="52087" extrusionOk="0">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1" name="Google Shape;1571;p59"/>
            <p:cNvSpPr/>
            <p:nvPr/>
          </p:nvSpPr>
          <p:spPr>
            <a:xfrm>
              <a:off x="5836175" y="1785150"/>
              <a:ext cx="956625" cy="1276950"/>
            </a:xfrm>
            <a:custGeom>
              <a:avLst/>
              <a:gdLst/>
              <a:ahLst/>
              <a:cxnLst/>
              <a:rect l="l" t="t" r="r" b="b"/>
              <a:pathLst>
                <a:path w="38265" h="51078" extrusionOk="0">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2" name="Google Shape;1572;p59"/>
            <p:cNvSpPr/>
            <p:nvPr/>
          </p:nvSpPr>
          <p:spPr>
            <a:xfrm>
              <a:off x="5806550" y="1750050"/>
              <a:ext cx="970875" cy="1285725"/>
            </a:xfrm>
            <a:custGeom>
              <a:avLst/>
              <a:gdLst/>
              <a:ahLst/>
              <a:cxnLst/>
              <a:rect l="l" t="t" r="r" b="b"/>
              <a:pathLst>
                <a:path w="38835" h="51429" extrusionOk="0">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3" name="Google Shape;1573;p59"/>
            <p:cNvSpPr/>
            <p:nvPr/>
          </p:nvSpPr>
          <p:spPr>
            <a:xfrm>
              <a:off x="5750600" y="1745675"/>
              <a:ext cx="1006000" cy="1239650"/>
            </a:xfrm>
            <a:custGeom>
              <a:avLst/>
              <a:gdLst/>
              <a:ahLst/>
              <a:cxnLst/>
              <a:rect l="l" t="t" r="r" b="b"/>
              <a:pathLst>
                <a:path w="40240" h="49586" extrusionOk="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4" name="Google Shape;1574;p59"/>
            <p:cNvSpPr/>
            <p:nvPr/>
          </p:nvSpPr>
          <p:spPr>
            <a:xfrm>
              <a:off x="5686975" y="1781875"/>
              <a:ext cx="1024625" cy="1146400"/>
            </a:xfrm>
            <a:custGeom>
              <a:avLst/>
              <a:gdLst/>
              <a:ahLst/>
              <a:cxnLst/>
              <a:rect l="l" t="t" r="r" b="b"/>
              <a:pathLst>
                <a:path w="40985" h="45856" extrusionOk="0">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5" name="Google Shape;1575;p59"/>
            <p:cNvSpPr/>
            <p:nvPr/>
          </p:nvSpPr>
          <p:spPr>
            <a:xfrm>
              <a:off x="5631025" y="1795025"/>
              <a:ext cx="1012575" cy="1082775"/>
            </a:xfrm>
            <a:custGeom>
              <a:avLst/>
              <a:gdLst/>
              <a:ahLst/>
              <a:cxnLst/>
              <a:rect l="l" t="t" r="r" b="b"/>
              <a:pathLst>
                <a:path w="40503" h="43311" extrusionOk="0">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6" name="Google Shape;1576;p59"/>
            <p:cNvSpPr/>
            <p:nvPr/>
          </p:nvSpPr>
          <p:spPr>
            <a:xfrm>
              <a:off x="5603600" y="1804900"/>
              <a:ext cx="1003800" cy="1047675"/>
            </a:xfrm>
            <a:custGeom>
              <a:avLst/>
              <a:gdLst/>
              <a:ahLst/>
              <a:cxnLst/>
              <a:rect l="l" t="t" r="r" b="b"/>
              <a:pathLst>
                <a:path w="40152" h="41907" extrusionOk="0">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7" name="Google Shape;1577;p59"/>
            <p:cNvSpPr/>
            <p:nvPr/>
          </p:nvSpPr>
          <p:spPr>
            <a:xfrm>
              <a:off x="5576175" y="1804900"/>
              <a:ext cx="998300" cy="1023550"/>
            </a:xfrm>
            <a:custGeom>
              <a:avLst/>
              <a:gdLst/>
              <a:ahLst/>
              <a:cxnLst/>
              <a:rect l="l" t="t" r="r" b="b"/>
              <a:pathLst>
                <a:path w="39932" h="40942" extrusionOk="0">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8" name="Google Shape;1578;p59"/>
            <p:cNvSpPr/>
            <p:nvPr/>
          </p:nvSpPr>
          <p:spPr>
            <a:xfrm>
              <a:off x="5548750" y="1803800"/>
              <a:ext cx="995025" cy="1000500"/>
            </a:xfrm>
            <a:custGeom>
              <a:avLst/>
              <a:gdLst/>
              <a:ahLst/>
              <a:cxnLst/>
              <a:rect l="l" t="t" r="r" b="b"/>
              <a:pathLst>
                <a:path w="39801" h="40020" extrusionOk="0">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79" name="Google Shape;1579;p59"/>
            <p:cNvSpPr/>
            <p:nvPr/>
          </p:nvSpPr>
          <p:spPr>
            <a:xfrm>
              <a:off x="5493900" y="1863050"/>
              <a:ext cx="967600" cy="891900"/>
            </a:xfrm>
            <a:custGeom>
              <a:avLst/>
              <a:gdLst/>
              <a:ahLst/>
              <a:cxnLst/>
              <a:rect l="l" t="t" r="r" b="b"/>
              <a:pathLst>
                <a:path w="38704" h="35676" extrusionOk="0">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0" name="Google Shape;1580;p59"/>
            <p:cNvSpPr/>
            <p:nvPr/>
          </p:nvSpPr>
          <p:spPr>
            <a:xfrm>
              <a:off x="5469775" y="1897050"/>
              <a:ext cx="943450" cy="837050"/>
            </a:xfrm>
            <a:custGeom>
              <a:avLst/>
              <a:gdLst/>
              <a:ahLst/>
              <a:cxnLst/>
              <a:rect l="l" t="t" r="r" b="b"/>
              <a:pathLst>
                <a:path w="37738" h="33482" extrusionOk="0">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1" name="Google Shape;1581;p59"/>
            <p:cNvSpPr/>
            <p:nvPr/>
          </p:nvSpPr>
          <p:spPr>
            <a:xfrm>
              <a:off x="5446725" y="1902550"/>
              <a:ext cx="929200" cy="809600"/>
            </a:xfrm>
            <a:custGeom>
              <a:avLst/>
              <a:gdLst/>
              <a:ahLst/>
              <a:cxnLst/>
              <a:rect l="l" t="t" r="r" b="b"/>
              <a:pathLst>
                <a:path w="37168" h="32384" extrusionOk="0">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2" name="Google Shape;1582;p59"/>
            <p:cNvSpPr/>
            <p:nvPr/>
          </p:nvSpPr>
          <p:spPr>
            <a:xfrm>
              <a:off x="5422600" y="1929975"/>
              <a:ext cx="900675" cy="760250"/>
            </a:xfrm>
            <a:custGeom>
              <a:avLst/>
              <a:gdLst/>
              <a:ahLst/>
              <a:cxnLst/>
              <a:rect l="l" t="t" r="r" b="b"/>
              <a:pathLst>
                <a:path w="36027" h="30410" extrusionOk="0">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3" name="Google Shape;1583;p59"/>
            <p:cNvSpPr/>
            <p:nvPr/>
          </p:nvSpPr>
          <p:spPr>
            <a:xfrm>
              <a:off x="5375425" y="2000175"/>
              <a:ext cx="840325" cy="647250"/>
            </a:xfrm>
            <a:custGeom>
              <a:avLst/>
              <a:gdLst/>
              <a:ahLst/>
              <a:cxnLst/>
              <a:rect l="l" t="t" r="r" b="b"/>
              <a:pathLst>
                <a:path w="33613" h="25890" extrusionOk="0">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4" name="Google Shape;1584;p59"/>
            <p:cNvSpPr/>
            <p:nvPr/>
          </p:nvSpPr>
          <p:spPr>
            <a:xfrm>
              <a:off x="5351300" y="2536625"/>
              <a:ext cx="160175" cy="88875"/>
            </a:xfrm>
            <a:custGeom>
              <a:avLst/>
              <a:gdLst/>
              <a:ahLst/>
              <a:cxnLst/>
              <a:rect l="l" t="t" r="r" b="b"/>
              <a:pathLst>
                <a:path w="6407" h="3555" extrusionOk="0">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5" name="Google Shape;1585;p59"/>
            <p:cNvSpPr/>
            <p:nvPr/>
          </p:nvSpPr>
          <p:spPr>
            <a:xfrm>
              <a:off x="5904175" y="2181175"/>
              <a:ext cx="137150" cy="118500"/>
            </a:xfrm>
            <a:custGeom>
              <a:avLst/>
              <a:gdLst/>
              <a:ahLst/>
              <a:cxnLst/>
              <a:rect l="l" t="t" r="r" b="b"/>
              <a:pathLst>
                <a:path w="5486" h="4740" extrusionOk="0">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6" name="Google Shape;1586;p59"/>
            <p:cNvSpPr/>
            <p:nvPr/>
          </p:nvSpPr>
          <p:spPr>
            <a:xfrm>
              <a:off x="5889925" y="2072575"/>
              <a:ext cx="210650" cy="199675"/>
            </a:xfrm>
            <a:custGeom>
              <a:avLst/>
              <a:gdLst/>
              <a:ahLst/>
              <a:cxnLst/>
              <a:rect l="l" t="t" r="r" b="b"/>
              <a:pathLst>
                <a:path w="8426" h="7987" extrusionOk="0">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7" name="Google Shape;1587;p59"/>
            <p:cNvSpPr/>
            <p:nvPr/>
          </p:nvSpPr>
          <p:spPr>
            <a:xfrm>
              <a:off x="5303025" y="2516875"/>
              <a:ext cx="109725" cy="65825"/>
            </a:xfrm>
            <a:custGeom>
              <a:avLst/>
              <a:gdLst/>
              <a:ahLst/>
              <a:cxnLst/>
              <a:rect l="l" t="t" r="r" b="b"/>
              <a:pathLst>
                <a:path w="4389" h="2633" extrusionOk="0">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8" name="Google Shape;1588;p59"/>
            <p:cNvSpPr/>
            <p:nvPr/>
          </p:nvSpPr>
          <p:spPr>
            <a:xfrm>
              <a:off x="6039125" y="1741275"/>
              <a:ext cx="930275" cy="1504025"/>
            </a:xfrm>
            <a:custGeom>
              <a:avLst/>
              <a:gdLst/>
              <a:ahLst/>
              <a:cxnLst/>
              <a:rect l="l" t="t" r="r" b="b"/>
              <a:pathLst>
                <a:path w="37211" h="60161" extrusionOk="0">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89" name="Google Shape;1589;p59"/>
            <p:cNvSpPr/>
            <p:nvPr/>
          </p:nvSpPr>
          <p:spPr>
            <a:xfrm>
              <a:off x="6067650" y="1763225"/>
              <a:ext cx="930275" cy="1507300"/>
            </a:xfrm>
            <a:custGeom>
              <a:avLst/>
              <a:gdLst/>
              <a:ahLst/>
              <a:cxnLst/>
              <a:rect l="l" t="t" r="r" b="b"/>
              <a:pathLst>
                <a:path w="37211" h="60292" extrusionOk="0">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0" name="Google Shape;1590;p59"/>
            <p:cNvSpPr/>
            <p:nvPr/>
          </p:nvSpPr>
          <p:spPr>
            <a:xfrm>
              <a:off x="7317150" y="4387275"/>
              <a:ext cx="64725" cy="41700"/>
            </a:xfrm>
            <a:custGeom>
              <a:avLst/>
              <a:gdLst/>
              <a:ahLst/>
              <a:cxnLst/>
              <a:rect l="l" t="t" r="r" b="b"/>
              <a:pathLst>
                <a:path w="2589" h="1668" extrusionOk="0">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1" name="Google Shape;1591;p59"/>
            <p:cNvSpPr/>
            <p:nvPr/>
          </p:nvSpPr>
          <p:spPr>
            <a:xfrm>
              <a:off x="7284225" y="4357650"/>
              <a:ext cx="41725" cy="38425"/>
            </a:xfrm>
            <a:custGeom>
              <a:avLst/>
              <a:gdLst/>
              <a:ahLst/>
              <a:cxnLst/>
              <a:rect l="l" t="t" r="r" b="b"/>
              <a:pathLst>
                <a:path w="1669" h="1537" extrusionOk="0">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2" name="Google Shape;1592;p59"/>
            <p:cNvSpPr/>
            <p:nvPr/>
          </p:nvSpPr>
          <p:spPr>
            <a:xfrm>
              <a:off x="7108700" y="4199675"/>
              <a:ext cx="231500" cy="292925"/>
            </a:xfrm>
            <a:custGeom>
              <a:avLst/>
              <a:gdLst/>
              <a:ahLst/>
              <a:cxnLst/>
              <a:rect l="l" t="t" r="r" b="b"/>
              <a:pathLst>
                <a:path w="9260" h="11717" extrusionOk="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3" name="Google Shape;1593;p59"/>
            <p:cNvSpPr/>
            <p:nvPr/>
          </p:nvSpPr>
          <p:spPr>
            <a:xfrm>
              <a:off x="6978150" y="4100950"/>
              <a:ext cx="378500" cy="413600"/>
            </a:xfrm>
            <a:custGeom>
              <a:avLst/>
              <a:gdLst/>
              <a:ahLst/>
              <a:cxnLst/>
              <a:rect l="l" t="t" r="r" b="b"/>
              <a:pathLst>
                <a:path w="15140" h="16544" extrusionOk="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4" name="Google Shape;1594;p59"/>
            <p:cNvSpPr/>
            <p:nvPr/>
          </p:nvSpPr>
          <p:spPr>
            <a:xfrm>
              <a:off x="6866275" y="4041700"/>
              <a:ext cx="453075" cy="489300"/>
            </a:xfrm>
            <a:custGeom>
              <a:avLst/>
              <a:gdLst/>
              <a:ahLst/>
              <a:cxnLst/>
              <a:rect l="l" t="t" r="r" b="b"/>
              <a:pathLst>
                <a:path w="18123" h="19572" extrusionOk="0">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5" name="Google Shape;1595;p59"/>
            <p:cNvSpPr/>
            <p:nvPr/>
          </p:nvSpPr>
          <p:spPr>
            <a:xfrm>
              <a:off x="6816900" y="4007700"/>
              <a:ext cx="515625" cy="541950"/>
            </a:xfrm>
            <a:custGeom>
              <a:avLst/>
              <a:gdLst/>
              <a:ahLst/>
              <a:cxnLst/>
              <a:rect l="l" t="t" r="r" b="b"/>
              <a:pathLst>
                <a:path w="20625" h="21678" extrusionOk="0">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6" name="Google Shape;1596;p59"/>
            <p:cNvSpPr/>
            <p:nvPr/>
          </p:nvSpPr>
          <p:spPr>
            <a:xfrm>
              <a:off x="7193175" y="3904575"/>
              <a:ext cx="99850" cy="461875"/>
            </a:xfrm>
            <a:custGeom>
              <a:avLst/>
              <a:gdLst/>
              <a:ahLst/>
              <a:cxnLst/>
              <a:rect l="l" t="t" r="r" b="b"/>
              <a:pathLst>
                <a:path w="3994" h="18475" extrusionOk="0">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7" name="Google Shape;1597;p59"/>
            <p:cNvSpPr/>
            <p:nvPr/>
          </p:nvSpPr>
          <p:spPr>
            <a:xfrm>
              <a:off x="7090050" y="3878250"/>
              <a:ext cx="102050" cy="330225"/>
            </a:xfrm>
            <a:custGeom>
              <a:avLst/>
              <a:gdLst/>
              <a:ahLst/>
              <a:cxnLst/>
              <a:rect l="l" t="t" r="r" b="b"/>
              <a:pathLst>
                <a:path w="4082" h="13209" extrusionOk="0">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8" name="Google Shape;1598;p59"/>
            <p:cNvSpPr/>
            <p:nvPr/>
          </p:nvSpPr>
          <p:spPr>
            <a:xfrm>
              <a:off x="6999000" y="3853025"/>
              <a:ext cx="183225" cy="256725"/>
            </a:xfrm>
            <a:custGeom>
              <a:avLst/>
              <a:gdLst/>
              <a:ahLst/>
              <a:cxnLst/>
              <a:rect l="l" t="t" r="r" b="b"/>
              <a:pathLst>
                <a:path w="7329" h="10269" extrusionOk="0">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599" name="Google Shape;1599;p59"/>
            <p:cNvSpPr/>
            <p:nvPr/>
          </p:nvSpPr>
          <p:spPr>
            <a:xfrm>
              <a:off x="6933175" y="3802550"/>
              <a:ext cx="228200" cy="247950"/>
            </a:xfrm>
            <a:custGeom>
              <a:avLst/>
              <a:gdLst/>
              <a:ahLst/>
              <a:cxnLst/>
              <a:rect l="l" t="t" r="r" b="b"/>
              <a:pathLst>
                <a:path w="9128" h="9918" extrusionOk="0">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0" name="Google Shape;1600;p59"/>
            <p:cNvSpPr/>
            <p:nvPr/>
          </p:nvSpPr>
          <p:spPr>
            <a:xfrm>
              <a:off x="4482450" y="2681425"/>
              <a:ext cx="948950" cy="1026825"/>
            </a:xfrm>
            <a:custGeom>
              <a:avLst/>
              <a:gdLst/>
              <a:ahLst/>
              <a:cxnLst/>
              <a:rect l="l" t="t" r="r" b="b"/>
              <a:pathLst>
                <a:path w="37958" h="41073" extrusionOk="0">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1" name="Google Shape;1601;p59"/>
            <p:cNvSpPr/>
            <p:nvPr/>
          </p:nvSpPr>
          <p:spPr>
            <a:xfrm>
              <a:off x="4547175" y="2703350"/>
              <a:ext cx="908350" cy="911650"/>
            </a:xfrm>
            <a:custGeom>
              <a:avLst/>
              <a:gdLst/>
              <a:ahLst/>
              <a:cxnLst/>
              <a:rect l="l" t="t" r="r" b="b"/>
              <a:pathLst>
                <a:path w="36334" h="36466" extrusionOk="0">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2" name="Google Shape;1602;p59"/>
            <p:cNvSpPr/>
            <p:nvPr/>
          </p:nvSpPr>
          <p:spPr>
            <a:xfrm>
              <a:off x="4648100" y="2725300"/>
              <a:ext cx="830475" cy="834850"/>
            </a:xfrm>
            <a:custGeom>
              <a:avLst/>
              <a:gdLst/>
              <a:ahLst/>
              <a:cxnLst/>
              <a:rect l="l" t="t" r="r" b="b"/>
              <a:pathLst>
                <a:path w="33219" h="33394" extrusionOk="0">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3" name="Google Shape;1603;p59"/>
            <p:cNvSpPr/>
            <p:nvPr/>
          </p:nvSpPr>
          <p:spPr>
            <a:xfrm>
              <a:off x="4789625" y="2746150"/>
              <a:ext cx="713075" cy="742700"/>
            </a:xfrm>
            <a:custGeom>
              <a:avLst/>
              <a:gdLst/>
              <a:ahLst/>
              <a:cxnLst/>
              <a:rect l="l" t="t" r="r" b="b"/>
              <a:pathLst>
                <a:path w="28523" h="29708" extrusionOk="0">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4" name="Google Shape;1604;p59"/>
            <p:cNvSpPr/>
            <p:nvPr/>
          </p:nvSpPr>
          <p:spPr>
            <a:xfrm>
              <a:off x="5014500" y="3023675"/>
              <a:ext cx="151425" cy="318175"/>
            </a:xfrm>
            <a:custGeom>
              <a:avLst/>
              <a:gdLst/>
              <a:ahLst/>
              <a:cxnLst/>
              <a:rect l="l" t="t" r="r" b="b"/>
              <a:pathLst>
                <a:path w="6057" h="12727" extrusionOk="0">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5" name="Google Shape;1605;p59"/>
            <p:cNvSpPr/>
            <p:nvPr/>
          </p:nvSpPr>
          <p:spPr>
            <a:xfrm>
              <a:off x="4389200" y="3352775"/>
              <a:ext cx="295125" cy="759175"/>
            </a:xfrm>
            <a:custGeom>
              <a:avLst/>
              <a:gdLst/>
              <a:ahLst/>
              <a:cxnLst/>
              <a:rect l="l" t="t" r="r" b="b"/>
              <a:pathLst>
                <a:path w="11805" h="30367" extrusionOk="0">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6" name="Google Shape;1606;p59"/>
            <p:cNvSpPr/>
            <p:nvPr/>
          </p:nvSpPr>
          <p:spPr>
            <a:xfrm>
              <a:off x="4328875" y="3108150"/>
              <a:ext cx="357650" cy="1116775"/>
            </a:xfrm>
            <a:custGeom>
              <a:avLst/>
              <a:gdLst/>
              <a:ahLst/>
              <a:cxnLst/>
              <a:rect l="l" t="t" r="r" b="b"/>
              <a:pathLst>
                <a:path w="14306" h="44671" extrusionOk="0">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7" name="Google Shape;1607;p59"/>
            <p:cNvSpPr/>
            <p:nvPr/>
          </p:nvSpPr>
          <p:spPr>
            <a:xfrm>
              <a:off x="4276225" y="3001750"/>
              <a:ext cx="400425" cy="1289000"/>
            </a:xfrm>
            <a:custGeom>
              <a:avLst/>
              <a:gdLst/>
              <a:ahLst/>
              <a:cxnLst/>
              <a:rect l="l" t="t" r="r" b="b"/>
              <a:pathLst>
                <a:path w="16017" h="51560" extrusionOk="0">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8" name="Google Shape;1608;p59"/>
            <p:cNvSpPr/>
            <p:nvPr/>
          </p:nvSpPr>
          <p:spPr>
            <a:xfrm>
              <a:off x="4227950" y="2940300"/>
              <a:ext cx="432250" cy="1407500"/>
            </a:xfrm>
            <a:custGeom>
              <a:avLst/>
              <a:gdLst/>
              <a:ahLst/>
              <a:cxnLst/>
              <a:rect l="l" t="t" r="r" b="b"/>
              <a:pathLst>
                <a:path w="17290" h="56300" extrusionOk="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09" name="Google Shape;1609;p59"/>
            <p:cNvSpPr/>
            <p:nvPr/>
          </p:nvSpPr>
          <p:spPr>
            <a:xfrm>
              <a:off x="4167625" y="2749425"/>
              <a:ext cx="593500" cy="1676250"/>
            </a:xfrm>
            <a:custGeom>
              <a:avLst/>
              <a:gdLst/>
              <a:ahLst/>
              <a:cxnLst/>
              <a:rect l="l" t="t" r="r" b="b"/>
              <a:pathLst>
                <a:path w="23740" h="67050" extrusionOk="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0" name="Google Shape;1610;p59"/>
            <p:cNvSpPr/>
            <p:nvPr/>
          </p:nvSpPr>
          <p:spPr>
            <a:xfrm>
              <a:off x="4152250" y="2727500"/>
              <a:ext cx="578150" cy="1726700"/>
            </a:xfrm>
            <a:custGeom>
              <a:avLst/>
              <a:gdLst/>
              <a:ahLst/>
              <a:cxnLst/>
              <a:rect l="l" t="t" r="r" b="b"/>
              <a:pathLst>
                <a:path w="23126" h="69068" extrusionOk="0">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1" name="Google Shape;1611;p59"/>
            <p:cNvSpPr/>
            <p:nvPr/>
          </p:nvSpPr>
          <p:spPr>
            <a:xfrm>
              <a:off x="4125925" y="2666050"/>
              <a:ext cx="649450" cy="1851775"/>
            </a:xfrm>
            <a:custGeom>
              <a:avLst/>
              <a:gdLst/>
              <a:ahLst/>
              <a:cxnLst/>
              <a:rect l="l" t="t" r="r" b="b"/>
              <a:pathLst>
                <a:path w="25978" h="74071" extrusionOk="0">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2" name="Google Shape;1612;p59"/>
            <p:cNvSpPr/>
            <p:nvPr/>
          </p:nvSpPr>
          <p:spPr>
            <a:xfrm>
              <a:off x="4096300" y="2788925"/>
              <a:ext cx="434450" cy="1781575"/>
            </a:xfrm>
            <a:custGeom>
              <a:avLst/>
              <a:gdLst/>
              <a:ahLst/>
              <a:cxnLst/>
              <a:rect l="l" t="t" r="r" b="b"/>
              <a:pathLst>
                <a:path w="17378" h="71263" extrusionOk="0">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3" name="Google Shape;1613;p59"/>
            <p:cNvSpPr/>
            <p:nvPr/>
          </p:nvSpPr>
          <p:spPr>
            <a:xfrm>
              <a:off x="5157125" y="2795500"/>
              <a:ext cx="400425" cy="235900"/>
            </a:xfrm>
            <a:custGeom>
              <a:avLst/>
              <a:gdLst/>
              <a:ahLst/>
              <a:cxnLst/>
              <a:rect l="l" t="t" r="r" b="b"/>
              <a:pathLst>
                <a:path w="16017" h="9436" extrusionOk="0">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4" name="Google Shape;1614;p59"/>
            <p:cNvSpPr/>
            <p:nvPr/>
          </p:nvSpPr>
          <p:spPr>
            <a:xfrm>
              <a:off x="4878475" y="2770275"/>
              <a:ext cx="651650" cy="660425"/>
            </a:xfrm>
            <a:custGeom>
              <a:avLst/>
              <a:gdLst/>
              <a:ahLst/>
              <a:cxnLst/>
              <a:rect l="l" t="t" r="r" b="b"/>
              <a:pathLst>
                <a:path w="26066" h="26417" extrusionOk="0">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5" name="Google Shape;1615;p59"/>
            <p:cNvSpPr/>
            <p:nvPr/>
          </p:nvSpPr>
          <p:spPr>
            <a:xfrm>
              <a:off x="4429800" y="2660575"/>
              <a:ext cx="977475" cy="1079475"/>
            </a:xfrm>
            <a:custGeom>
              <a:avLst/>
              <a:gdLst/>
              <a:ahLst/>
              <a:cxnLst/>
              <a:rect l="l" t="t" r="r" b="b"/>
              <a:pathLst>
                <a:path w="39099" h="43179" extrusionOk="0">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6" name="Google Shape;1616;p59"/>
            <p:cNvSpPr/>
            <p:nvPr/>
          </p:nvSpPr>
          <p:spPr>
            <a:xfrm>
              <a:off x="4382625" y="2638625"/>
              <a:ext cx="1001600" cy="722950"/>
            </a:xfrm>
            <a:custGeom>
              <a:avLst/>
              <a:gdLst/>
              <a:ahLst/>
              <a:cxnLst/>
              <a:rect l="l" t="t" r="r" b="b"/>
              <a:pathLst>
                <a:path w="40064" h="28918" extrusionOk="0">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7" name="Google Shape;1617;p59"/>
            <p:cNvSpPr/>
            <p:nvPr/>
          </p:nvSpPr>
          <p:spPr>
            <a:xfrm>
              <a:off x="4390300" y="2616700"/>
              <a:ext cx="969800" cy="500250"/>
            </a:xfrm>
            <a:custGeom>
              <a:avLst/>
              <a:gdLst/>
              <a:ahLst/>
              <a:cxnLst/>
              <a:rect l="l" t="t" r="r" b="b"/>
              <a:pathLst>
                <a:path w="38792" h="20010" extrusionOk="0">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8" name="Google Shape;1618;p59"/>
            <p:cNvSpPr/>
            <p:nvPr/>
          </p:nvSpPr>
          <p:spPr>
            <a:xfrm>
              <a:off x="4570225" y="2562950"/>
              <a:ext cx="823875" cy="447600"/>
            </a:xfrm>
            <a:custGeom>
              <a:avLst/>
              <a:gdLst/>
              <a:ahLst/>
              <a:cxnLst/>
              <a:rect l="l" t="t" r="r" b="b"/>
              <a:pathLst>
                <a:path w="32955" h="17904" extrusionOk="0">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19" name="Google Shape;1619;p59"/>
            <p:cNvSpPr/>
            <p:nvPr/>
          </p:nvSpPr>
          <p:spPr>
            <a:xfrm>
              <a:off x="4593250" y="2573900"/>
              <a:ext cx="718575" cy="375225"/>
            </a:xfrm>
            <a:custGeom>
              <a:avLst/>
              <a:gdLst/>
              <a:ahLst/>
              <a:cxnLst/>
              <a:rect l="l" t="t" r="r" b="b"/>
              <a:pathLst>
                <a:path w="28743" h="15009" extrusionOk="0">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0" name="Google Shape;1620;p59"/>
            <p:cNvSpPr/>
            <p:nvPr/>
          </p:nvSpPr>
          <p:spPr>
            <a:xfrm>
              <a:off x="4627275" y="2549775"/>
              <a:ext cx="657125" cy="330225"/>
            </a:xfrm>
            <a:custGeom>
              <a:avLst/>
              <a:gdLst/>
              <a:ahLst/>
              <a:cxnLst/>
              <a:rect l="l" t="t" r="r" b="b"/>
              <a:pathLst>
                <a:path w="26285" h="13209" extrusionOk="0">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1" name="Google Shape;1621;p59"/>
            <p:cNvSpPr/>
            <p:nvPr/>
          </p:nvSpPr>
          <p:spPr>
            <a:xfrm>
              <a:off x="4752325" y="2525650"/>
              <a:ext cx="504650" cy="232575"/>
            </a:xfrm>
            <a:custGeom>
              <a:avLst/>
              <a:gdLst/>
              <a:ahLst/>
              <a:cxnLst/>
              <a:rect l="l" t="t" r="r" b="b"/>
              <a:pathLst>
                <a:path w="20186" h="9303" extrusionOk="0">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2" name="Google Shape;1622;p59"/>
            <p:cNvSpPr/>
            <p:nvPr/>
          </p:nvSpPr>
          <p:spPr>
            <a:xfrm>
              <a:off x="4721600" y="2500400"/>
              <a:ext cx="509050" cy="235900"/>
            </a:xfrm>
            <a:custGeom>
              <a:avLst/>
              <a:gdLst/>
              <a:ahLst/>
              <a:cxnLst/>
              <a:rect l="l" t="t" r="r" b="b"/>
              <a:pathLst>
                <a:path w="20362" h="9436" extrusionOk="0">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3" name="Google Shape;1623;p59"/>
            <p:cNvSpPr/>
            <p:nvPr/>
          </p:nvSpPr>
          <p:spPr>
            <a:xfrm>
              <a:off x="4766575" y="2636450"/>
              <a:ext cx="66950" cy="38400"/>
            </a:xfrm>
            <a:custGeom>
              <a:avLst/>
              <a:gdLst/>
              <a:ahLst/>
              <a:cxnLst/>
              <a:rect l="l" t="t" r="r" b="b"/>
              <a:pathLst>
                <a:path w="2678" h="1536" extrusionOk="0">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4" name="Google Shape;1624;p59"/>
            <p:cNvSpPr/>
            <p:nvPr/>
          </p:nvSpPr>
          <p:spPr>
            <a:xfrm>
              <a:off x="4492325" y="2749425"/>
              <a:ext cx="69150" cy="48300"/>
            </a:xfrm>
            <a:custGeom>
              <a:avLst/>
              <a:gdLst/>
              <a:ahLst/>
              <a:cxnLst/>
              <a:rect l="l" t="t" r="r" b="b"/>
              <a:pathLst>
                <a:path w="2766" h="1932" extrusionOk="0">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5" name="Google Shape;1625;p59"/>
            <p:cNvSpPr/>
            <p:nvPr/>
          </p:nvSpPr>
          <p:spPr>
            <a:xfrm>
              <a:off x="4584475" y="2661675"/>
              <a:ext cx="72425" cy="46100"/>
            </a:xfrm>
            <a:custGeom>
              <a:avLst/>
              <a:gdLst/>
              <a:ahLst/>
              <a:cxnLst/>
              <a:rect l="l" t="t" r="r" b="b"/>
              <a:pathLst>
                <a:path w="2897" h="1844" extrusionOk="0">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6" name="Google Shape;1626;p59"/>
            <p:cNvSpPr/>
            <p:nvPr/>
          </p:nvSpPr>
          <p:spPr>
            <a:xfrm>
              <a:off x="5248175" y="2451050"/>
              <a:ext cx="158000" cy="83400"/>
            </a:xfrm>
            <a:custGeom>
              <a:avLst/>
              <a:gdLst/>
              <a:ahLst/>
              <a:cxnLst/>
              <a:rect l="l" t="t" r="r" b="b"/>
              <a:pathLst>
                <a:path w="6320" h="3336" extrusionOk="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7" name="Google Shape;1627;p59"/>
            <p:cNvSpPr/>
            <p:nvPr/>
          </p:nvSpPr>
          <p:spPr>
            <a:xfrm>
              <a:off x="5221850" y="2453250"/>
              <a:ext cx="110825" cy="55950"/>
            </a:xfrm>
            <a:custGeom>
              <a:avLst/>
              <a:gdLst/>
              <a:ahLst/>
              <a:cxnLst/>
              <a:rect l="l" t="t" r="r" b="b"/>
              <a:pathLst>
                <a:path w="4433" h="2238" extrusionOk="0">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8" name="Google Shape;1628;p59"/>
            <p:cNvSpPr/>
            <p:nvPr/>
          </p:nvSpPr>
          <p:spPr>
            <a:xfrm>
              <a:off x="2583525" y="3619350"/>
              <a:ext cx="11000" cy="43925"/>
            </a:xfrm>
            <a:custGeom>
              <a:avLst/>
              <a:gdLst/>
              <a:ahLst/>
              <a:cxnLst/>
              <a:rect l="l" t="t" r="r" b="b"/>
              <a:pathLst>
                <a:path w="440" h="1757" extrusionOk="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29" name="Google Shape;1629;p59"/>
            <p:cNvSpPr/>
            <p:nvPr/>
          </p:nvSpPr>
          <p:spPr>
            <a:xfrm>
              <a:off x="2531975" y="3816825"/>
              <a:ext cx="28550" cy="37325"/>
            </a:xfrm>
            <a:custGeom>
              <a:avLst/>
              <a:gdLst/>
              <a:ahLst/>
              <a:cxnLst/>
              <a:rect l="l" t="t" r="r" b="b"/>
              <a:pathLst>
                <a:path w="1142" h="1493" extrusionOk="0">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0" name="Google Shape;1630;p59"/>
            <p:cNvSpPr/>
            <p:nvPr/>
          </p:nvSpPr>
          <p:spPr>
            <a:xfrm>
              <a:off x="2790850" y="3734550"/>
              <a:ext cx="36250" cy="30725"/>
            </a:xfrm>
            <a:custGeom>
              <a:avLst/>
              <a:gdLst/>
              <a:ahLst/>
              <a:cxnLst/>
              <a:rect l="l" t="t" r="r" b="b"/>
              <a:pathLst>
                <a:path w="1450" h="1229" extrusionOk="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1" name="Google Shape;1631;p59"/>
            <p:cNvSpPr/>
            <p:nvPr/>
          </p:nvSpPr>
          <p:spPr>
            <a:xfrm>
              <a:off x="2285150" y="4725150"/>
              <a:ext cx="47175" cy="14275"/>
            </a:xfrm>
            <a:custGeom>
              <a:avLst/>
              <a:gdLst/>
              <a:ahLst/>
              <a:cxnLst/>
              <a:rect l="l" t="t" r="r" b="b"/>
              <a:pathLst>
                <a:path w="1887" h="571" extrusionOk="0">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2" name="Google Shape;1632;p59"/>
            <p:cNvSpPr/>
            <p:nvPr/>
          </p:nvSpPr>
          <p:spPr>
            <a:xfrm>
              <a:off x="2232475" y="4129475"/>
              <a:ext cx="879825" cy="325825"/>
            </a:xfrm>
            <a:custGeom>
              <a:avLst/>
              <a:gdLst/>
              <a:ahLst/>
              <a:cxnLst/>
              <a:rect l="l" t="t" r="r" b="b"/>
              <a:pathLst>
                <a:path w="35193" h="13033" extrusionOk="0">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3" name="Google Shape;1633;p59"/>
            <p:cNvSpPr/>
            <p:nvPr/>
          </p:nvSpPr>
          <p:spPr>
            <a:xfrm>
              <a:off x="2228100" y="4100950"/>
              <a:ext cx="934675" cy="336800"/>
            </a:xfrm>
            <a:custGeom>
              <a:avLst/>
              <a:gdLst/>
              <a:ahLst/>
              <a:cxnLst/>
              <a:rect l="l" t="t" r="r" b="b"/>
              <a:pathLst>
                <a:path w="37387" h="13472" extrusionOk="0">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4" name="Google Shape;1634;p59"/>
            <p:cNvSpPr/>
            <p:nvPr/>
          </p:nvSpPr>
          <p:spPr>
            <a:xfrm>
              <a:off x="2245650" y="4054875"/>
              <a:ext cx="1314250" cy="359850"/>
            </a:xfrm>
            <a:custGeom>
              <a:avLst/>
              <a:gdLst/>
              <a:ahLst/>
              <a:cxnLst/>
              <a:rect l="l" t="t" r="r" b="b"/>
              <a:pathLst>
                <a:path w="52570" h="14394" extrusionOk="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5" name="Google Shape;1635;p59"/>
            <p:cNvSpPr/>
            <p:nvPr/>
          </p:nvSpPr>
          <p:spPr>
            <a:xfrm>
              <a:off x="2252225" y="4008800"/>
              <a:ext cx="1328500" cy="378500"/>
            </a:xfrm>
            <a:custGeom>
              <a:avLst/>
              <a:gdLst/>
              <a:ahLst/>
              <a:cxnLst/>
              <a:rect l="l" t="t" r="r" b="b"/>
              <a:pathLst>
                <a:path w="53140" h="15140" extrusionOk="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6" name="Google Shape;1636;p59"/>
            <p:cNvSpPr/>
            <p:nvPr/>
          </p:nvSpPr>
          <p:spPr>
            <a:xfrm>
              <a:off x="2104125" y="4481600"/>
              <a:ext cx="42825" cy="15400"/>
            </a:xfrm>
            <a:custGeom>
              <a:avLst/>
              <a:gdLst/>
              <a:ahLst/>
              <a:cxnLst/>
              <a:rect l="l" t="t" r="r" b="b"/>
              <a:pathLst>
                <a:path w="1713" h="616" extrusionOk="0">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7" name="Google Shape;1637;p59"/>
            <p:cNvSpPr/>
            <p:nvPr/>
          </p:nvSpPr>
          <p:spPr>
            <a:xfrm>
              <a:off x="2084375" y="4455275"/>
              <a:ext cx="138250" cy="42825"/>
            </a:xfrm>
            <a:custGeom>
              <a:avLst/>
              <a:gdLst/>
              <a:ahLst/>
              <a:cxnLst/>
              <a:rect l="l" t="t" r="r" b="b"/>
              <a:pathLst>
                <a:path w="5530" h="1713" extrusionOk="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8" name="Google Shape;1638;p59"/>
            <p:cNvSpPr/>
            <p:nvPr/>
          </p:nvSpPr>
          <p:spPr>
            <a:xfrm>
              <a:off x="2080000" y="4434425"/>
              <a:ext cx="208450" cy="60375"/>
            </a:xfrm>
            <a:custGeom>
              <a:avLst/>
              <a:gdLst/>
              <a:ahLst/>
              <a:cxnLst/>
              <a:rect l="l" t="t" r="r" b="b"/>
              <a:pathLst>
                <a:path w="8338" h="2415" extrusionOk="0">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39" name="Google Shape;1639;p59"/>
            <p:cNvSpPr/>
            <p:nvPr/>
          </p:nvSpPr>
          <p:spPr>
            <a:xfrm>
              <a:off x="2060250" y="4419075"/>
              <a:ext cx="269900" cy="66950"/>
            </a:xfrm>
            <a:custGeom>
              <a:avLst/>
              <a:gdLst/>
              <a:ahLst/>
              <a:cxnLst/>
              <a:rect l="l" t="t" r="r" b="b"/>
              <a:pathLst>
                <a:path w="10796" h="2678" extrusionOk="0">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0" name="Google Shape;1640;p59"/>
            <p:cNvSpPr/>
            <p:nvPr/>
          </p:nvSpPr>
          <p:spPr>
            <a:xfrm>
              <a:off x="1951650" y="4680175"/>
              <a:ext cx="528775" cy="40600"/>
            </a:xfrm>
            <a:custGeom>
              <a:avLst/>
              <a:gdLst/>
              <a:ahLst/>
              <a:cxnLst/>
              <a:rect l="l" t="t" r="r" b="b"/>
              <a:pathLst>
                <a:path w="21151" h="1624" extrusionOk="0">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1" name="Google Shape;1641;p59"/>
            <p:cNvSpPr/>
            <p:nvPr/>
          </p:nvSpPr>
          <p:spPr>
            <a:xfrm>
              <a:off x="2370700" y="4660425"/>
              <a:ext cx="121800" cy="17575"/>
            </a:xfrm>
            <a:custGeom>
              <a:avLst/>
              <a:gdLst/>
              <a:ahLst/>
              <a:cxnLst/>
              <a:rect l="l" t="t" r="r" b="b"/>
              <a:pathLst>
                <a:path w="4872" h="703" extrusionOk="0">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2" name="Google Shape;1642;p59"/>
            <p:cNvSpPr/>
            <p:nvPr/>
          </p:nvSpPr>
          <p:spPr>
            <a:xfrm>
              <a:off x="2386075" y="4638475"/>
              <a:ext cx="120675" cy="19775"/>
            </a:xfrm>
            <a:custGeom>
              <a:avLst/>
              <a:gdLst/>
              <a:ahLst/>
              <a:cxnLst/>
              <a:rect l="l" t="t" r="r" b="b"/>
              <a:pathLst>
                <a:path w="4827" h="791" extrusionOk="0">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3" name="Google Shape;1643;p59"/>
            <p:cNvSpPr/>
            <p:nvPr/>
          </p:nvSpPr>
          <p:spPr>
            <a:xfrm>
              <a:off x="2401425" y="4618725"/>
              <a:ext cx="117400" cy="17575"/>
            </a:xfrm>
            <a:custGeom>
              <a:avLst/>
              <a:gdLst/>
              <a:ahLst/>
              <a:cxnLst/>
              <a:rect l="l" t="t" r="r" b="b"/>
              <a:pathLst>
                <a:path w="4696" h="703" extrusionOk="0">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4" name="Google Shape;1644;p59"/>
            <p:cNvSpPr/>
            <p:nvPr/>
          </p:nvSpPr>
          <p:spPr>
            <a:xfrm>
              <a:off x="2443100" y="4581425"/>
              <a:ext cx="16500" cy="11000"/>
            </a:xfrm>
            <a:custGeom>
              <a:avLst/>
              <a:gdLst/>
              <a:ahLst/>
              <a:cxnLst/>
              <a:rect l="l" t="t" r="r" b="b"/>
              <a:pathLst>
                <a:path w="660" h="440" extrusionOk="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5" name="Google Shape;1645;p59"/>
            <p:cNvSpPr/>
            <p:nvPr/>
          </p:nvSpPr>
          <p:spPr>
            <a:xfrm>
              <a:off x="2448600" y="4561700"/>
              <a:ext cx="25250" cy="13175"/>
            </a:xfrm>
            <a:custGeom>
              <a:avLst/>
              <a:gdLst/>
              <a:ahLst/>
              <a:cxnLst/>
              <a:rect l="l" t="t" r="r" b="b"/>
              <a:pathLst>
                <a:path w="1010" h="527" extrusionOk="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6" name="Google Shape;1646;p59"/>
            <p:cNvSpPr/>
            <p:nvPr/>
          </p:nvSpPr>
          <p:spPr>
            <a:xfrm>
              <a:off x="2465050" y="4534275"/>
              <a:ext cx="165675" cy="19750"/>
            </a:xfrm>
            <a:custGeom>
              <a:avLst/>
              <a:gdLst/>
              <a:ahLst/>
              <a:cxnLst/>
              <a:rect l="l" t="t" r="r" b="b"/>
              <a:pathLst>
                <a:path w="6627" h="790" extrusionOk="0">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7" name="Google Shape;1647;p59"/>
            <p:cNvSpPr/>
            <p:nvPr/>
          </p:nvSpPr>
          <p:spPr>
            <a:xfrm>
              <a:off x="2470525" y="4513425"/>
              <a:ext cx="164575" cy="23050"/>
            </a:xfrm>
            <a:custGeom>
              <a:avLst/>
              <a:gdLst/>
              <a:ahLst/>
              <a:cxnLst/>
              <a:rect l="l" t="t" r="r" b="b"/>
              <a:pathLst>
                <a:path w="6583" h="922" extrusionOk="0">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8" name="Google Shape;1648;p59"/>
            <p:cNvSpPr/>
            <p:nvPr/>
          </p:nvSpPr>
          <p:spPr>
            <a:xfrm>
              <a:off x="2521000" y="4471725"/>
              <a:ext cx="125075" cy="18675"/>
            </a:xfrm>
            <a:custGeom>
              <a:avLst/>
              <a:gdLst/>
              <a:ahLst/>
              <a:cxnLst/>
              <a:rect l="l" t="t" r="r" b="b"/>
              <a:pathLst>
                <a:path w="5003" h="747" extrusionOk="0">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49" name="Google Shape;1649;p59"/>
            <p:cNvSpPr/>
            <p:nvPr/>
          </p:nvSpPr>
          <p:spPr>
            <a:xfrm>
              <a:off x="2530875" y="4452000"/>
              <a:ext cx="120700" cy="19750"/>
            </a:xfrm>
            <a:custGeom>
              <a:avLst/>
              <a:gdLst/>
              <a:ahLst/>
              <a:cxnLst/>
              <a:rect l="l" t="t" r="r" b="b"/>
              <a:pathLst>
                <a:path w="4828" h="790" extrusionOk="0">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0" name="Google Shape;1650;p59"/>
            <p:cNvSpPr/>
            <p:nvPr/>
          </p:nvSpPr>
          <p:spPr>
            <a:xfrm>
              <a:off x="2524300" y="4427850"/>
              <a:ext cx="161275" cy="30750"/>
            </a:xfrm>
            <a:custGeom>
              <a:avLst/>
              <a:gdLst/>
              <a:ahLst/>
              <a:cxnLst/>
              <a:rect l="l" t="t" r="r" b="b"/>
              <a:pathLst>
                <a:path w="6451" h="1230" extrusionOk="0">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1" name="Google Shape;1651;p59"/>
            <p:cNvSpPr/>
            <p:nvPr/>
          </p:nvSpPr>
          <p:spPr>
            <a:xfrm>
              <a:off x="2522100" y="4401525"/>
              <a:ext cx="190900" cy="28550"/>
            </a:xfrm>
            <a:custGeom>
              <a:avLst/>
              <a:gdLst/>
              <a:ahLst/>
              <a:cxnLst/>
              <a:rect l="l" t="t" r="r" b="b"/>
              <a:pathLst>
                <a:path w="7636" h="1142" extrusionOk="0">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2" name="Google Shape;1652;p59"/>
            <p:cNvSpPr/>
            <p:nvPr/>
          </p:nvSpPr>
          <p:spPr>
            <a:xfrm>
              <a:off x="2533075" y="4308275"/>
              <a:ext cx="523300" cy="91075"/>
            </a:xfrm>
            <a:custGeom>
              <a:avLst/>
              <a:gdLst/>
              <a:ahLst/>
              <a:cxnLst/>
              <a:rect l="l" t="t" r="r" b="b"/>
              <a:pathLst>
                <a:path w="20932" h="3643" extrusionOk="0">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3" name="Google Shape;1653;p59"/>
            <p:cNvSpPr/>
            <p:nvPr/>
          </p:nvSpPr>
          <p:spPr>
            <a:xfrm>
              <a:off x="2508925" y="4276475"/>
              <a:ext cx="537575" cy="125075"/>
            </a:xfrm>
            <a:custGeom>
              <a:avLst/>
              <a:gdLst/>
              <a:ahLst/>
              <a:cxnLst/>
              <a:rect l="l" t="t" r="r" b="b"/>
              <a:pathLst>
                <a:path w="21503" h="5003" extrusionOk="0">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4" name="Google Shape;1654;p59"/>
            <p:cNvSpPr/>
            <p:nvPr/>
          </p:nvSpPr>
          <p:spPr>
            <a:xfrm>
              <a:off x="2481500" y="4238075"/>
              <a:ext cx="585825" cy="166775"/>
            </a:xfrm>
            <a:custGeom>
              <a:avLst/>
              <a:gdLst/>
              <a:ahLst/>
              <a:cxnLst/>
              <a:rect l="l" t="t" r="r" b="b"/>
              <a:pathLst>
                <a:path w="23433" h="6671" extrusionOk="0">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5" name="Google Shape;1655;p59"/>
            <p:cNvSpPr/>
            <p:nvPr/>
          </p:nvSpPr>
          <p:spPr>
            <a:xfrm>
              <a:off x="2461750" y="4201875"/>
              <a:ext cx="634100" cy="202975"/>
            </a:xfrm>
            <a:custGeom>
              <a:avLst/>
              <a:gdLst/>
              <a:ahLst/>
              <a:cxnLst/>
              <a:rect l="l" t="t" r="r" b="b"/>
              <a:pathLst>
                <a:path w="25364" h="8119" extrusionOk="0">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6" name="Google Shape;1656;p59"/>
            <p:cNvSpPr/>
            <p:nvPr/>
          </p:nvSpPr>
          <p:spPr>
            <a:xfrm>
              <a:off x="1832075" y="4324725"/>
              <a:ext cx="1298875" cy="348875"/>
            </a:xfrm>
            <a:custGeom>
              <a:avLst/>
              <a:gdLst/>
              <a:ahLst/>
              <a:cxnLst/>
              <a:rect l="l" t="t" r="r" b="b"/>
              <a:pathLst>
                <a:path w="51955" h="13955" extrusionOk="0">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7" name="Google Shape;1657;p59"/>
            <p:cNvSpPr/>
            <p:nvPr/>
          </p:nvSpPr>
          <p:spPr>
            <a:xfrm>
              <a:off x="1442625" y="2706650"/>
              <a:ext cx="854600" cy="1976825"/>
            </a:xfrm>
            <a:custGeom>
              <a:avLst/>
              <a:gdLst/>
              <a:ahLst/>
              <a:cxnLst/>
              <a:rect l="l" t="t" r="r" b="b"/>
              <a:pathLst>
                <a:path w="34184" h="79073" extrusionOk="0">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8" name="Google Shape;1658;p59"/>
            <p:cNvSpPr/>
            <p:nvPr/>
          </p:nvSpPr>
          <p:spPr>
            <a:xfrm>
              <a:off x="1908875" y="4495875"/>
              <a:ext cx="646150" cy="156900"/>
            </a:xfrm>
            <a:custGeom>
              <a:avLst/>
              <a:gdLst/>
              <a:ahLst/>
              <a:cxnLst/>
              <a:rect l="l" t="t" r="r" b="b"/>
              <a:pathLst>
                <a:path w="25846" h="6276" extrusionOk="0">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59" name="Google Shape;1659;p59"/>
            <p:cNvSpPr/>
            <p:nvPr/>
          </p:nvSpPr>
          <p:spPr>
            <a:xfrm>
              <a:off x="1292350" y="2521250"/>
              <a:ext cx="799750" cy="2106275"/>
            </a:xfrm>
            <a:custGeom>
              <a:avLst/>
              <a:gdLst/>
              <a:ahLst/>
              <a:cxnLst/>
              <a:rect l="l" t="t" r="r" b="b"/>
              <a:pathLst>
                <a:path w="31990" h="84251" extrusionOk="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0" name="Google Shape;1660;p59"/>
            <p:cNvSpPr/>
            <p:nvPr/>
          </p:nvSpPr>
          <p:spPr>
            <a:xfrm>
              <a:off x="1915450" y="4597900"/>
              <a:ext cx="615450" cy="109725"/>
            </a:xfrm>
            <a:custGeom>
              <a:avLst/>
              <a:gdLst/>
              <a:ahLst/>
              <a:cxnLst/>
              <a:rect l="l" t="t" r="r" b="b"/>
              <a:pathLst>
                <a:path w="24618" h="4389" extrusionOk="0">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1" name="Google Shape;1661;p59"/>
            <p:cNvSpPr/>
            <p:nvPr/>
          </p:nvSpPr>
          <p:spPr>
            <a:xfrm>
              <a:off x="1158500" y="3048925"/>
              <a:ext cx="152525" cy="1579700"/>
            </a:xfrm>
            <a:custGeom>
              <a:avLst/>
              <a:gdLst/>
              <a:ahLst/>
              <a:cxnLst/>
              <a:rect l="l" t="t" r="r" b="b"/>
              <a:pathLst>
                <a:path w="6101" h="63188" extrusionOk="0">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2" name="Google Shape;1662;p59"/>
            <p:cNvSpPr/>
            <p:nvPr/>
          </p:nvSpPr>
          <p:spPr>
            <a:xfrm>
              <a:off x="2096450" y="4705400"/>
              <a:ext cx="263300" cy="30750"/>
            </a:xfrm>
            <a:custGeom>
              <a:avLst/>
              <a:gdLst/>
              <a:ahLst/>
              <a:cxnLst/>
              <a:rect l="l" t="t" r="r" b="b"/>
              <a:pathLst>
                <a:path w="10532" h="1230" extrusionOk="0">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3" name="Google Shape;1663;p59"/>
            <p:cNvSpPr/>
            <p:nvPr/>
          </p:nvSpPr>
          <p:spPr>
            <a:xfrm>
              <a:off x="1024675" y="3357175"/>
              <a:ext cx="119600" cy="1265975"/>
            </a:xfrm>
            <a:custGeom>
              <a:avLst/>
              <a:gdLst/>
              <a:ahLst/>
              <a:cxnLst/>
              <a:rect l="l" t="t" r="r" b="b"/>
              <a:pathLst>
                <a:path w="4784" h="50639" extrusionOk="0">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4" name="Google Shape;1664;p59"/>
            <p:cNvSpPr/>
            <p:nvPr/>
          </p:nvSpPr>
          <p:spPr>
            <a:xfrm>
              <a:off x="605600" y="2498225"/>
              <a:ext cx="454200" cy="2111750"/>
            </a:xfrm>
            <a:custGeom>
              <a:avLst/>
              <a:gdLst/>
              <a:ahLst/>
              <a:cxnLst/>
              <a:rect l="l" t="t" r="r" b="b"/>
              <a:pathLst>
                <a:path w="18168" h="84470" extrusionOk="0">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5" name="Google Shape;1665;p59"/>
            <p:cNvSpPr/>
            <p:nvPr/>
          </p:nvSpPr>
          <p:spPr>
            <a:xfrm>
              <a:off x="489325" y="2325975"/>
              <a:ext cx="527700" cy="2220375"/>
            </a:xfrm>
            <a:custGeom>
              <a:avLst/>
              <a:gdLst/>
              <a:ahLst/>
              <a:cxnLst/>
              <a:rect l="l" t="t" r="r" b="b"/>
              <a:pathLst>
                <a:path w="21108" h="88815" extrusionOk="0">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6" name="Google Shape;1666;p59"/>
            <p:cNvSpPr/>
            <p:nvPr/>
          </p:nvSpPr>
          <p:spPr>
            <a:xfrm>
              <a:off x="261150" y="2997350"/>
              <a:ext cx="377400" cy="1344975"/>
            </a:xfrm>
            <a:custGeom>
              <a:avLst/>
              <a:gdLst/>
              <a:ahLst/>
              <a:cxnLst/>
              <a:rect l="l" t="t" r="r" b="b"/>
              <a:pathLst>
                <a:path w="15096" h="53799" extrusionOk="0">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7" name="Google Shape;1667;p59"/>
            <p:cNvSpPr/>
            <p:nvPr/>
          </p:nvSpPr>
          <p:spPr>
            <a:xfrm>
              <a:off x="238125" y="3076350"/>
              <a:ext cx="340075" cy="1220975"/>
            </a:xfrm>
            <a:custGeom>
              <a:avLst/>
              <a:gdLst/>
              <a:ahLst/>
              <a:cxnLst/>
              <a:rect l="l" t="t" r="r" b="b"/>
              <a:pathLst>
                <a:path w="13603" h="48839" extrusionOk="0">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8" name="Google Shape;1668;p59"/>
            <p:cNvSpPr/>
            <p:nvPr/>
          </p:nvSpPr>
          <p:spPr>
            <a:xfrm>
              <a:off x="343425" y="3363750"/>
              <a:ext cx="188700" cy="900675"/>
            </a:xfrm>
            <a:custGeom>
              <a:avLst/>
              <a:gdLst/>
              <a:ahLst/>
              <a:cxnLst/>
              <a:rect l="l" t="t" r="r" b="b"/>
              <a:pathLst>
                <a:path w="7548" h="36027" extrusionOk="0">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69" name="Google Shape;1669;p59"/>
            <p:cNvSpPr/>
            <p:nvPr/>
          </p:nvSpPr>
          <p:spPr>
            <a:xfrm>
              <a:off x="2699800" y="3180550"/>
              <a:ext cx="204075" cy="111925"/>
            </a:xfrm>
            <a:custGeom>
              <a:avLst/>
              <a:gdLst/>
              <a:ahLst/>
              <a:cxnLst/>
              <a:rect l="l" t="t" r="r" b="b"/>
              <a:pathLst>
                <a:path w="8163" h="4477" extrusionOk="0">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0" name="Google Shape;1670;p59"/>
            <p:cNvSpPr/>
            <p:nvPr/>
          </p:nvSpPr>
          <p:spPr>
            <a:xfrm>
              <a:off x="3153975" y="3567800"/>
              <a:ext cx="561700" cy="625325"/>
            </a:xfrm>
            <a:custGeom>
              <a:avLst/>
              <a:gdLst/>
              <a:ahLst/>
              <a:cxnLst/>
              <a:rect l="l" t="t" r="r" b="b"/>
              <a:pathLst>
                <a:path w="22468" h="25013" extrusionOk="0">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1" name="Google Shape;1671;p59"/>
            <p:cNvSpPr/>
            <p:nvPr/>
          </p:nvSpPr>
          <p:spPr>
            <a:xfrm>
              <a:off x="2632900" y="3118025"/>
              <a:ext cx="307175" cy="222725"/>
            </a:xfrm>
            <a:custGeom>
              <a:avLst/>
              <a:gdLst/>
              <a:ahLst/>
              <a:cxnLst/>
              <a:rect l="l" t="t" r="r" b="b"/>
              <a:pathLst>
                <a:path w="12287" h="8909" extrusionOk="0">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2" name="Google Shape;1672;p59"/>
            <p:cNvSpPr/>
            <p:nvPr/>
          </p:nvSpPr>
          <p:spPr>
            <a:xfrm>
              <a:off x="3084850" y="3493200"/>
              <a:ext cx="603400" cy="716375"/>
            </a:xfrm>
            <a:custGeom>
              <a:avLst/>
              <a:gdLst/>
              <a:ahLst/>
              <a:cxnLst/>
              <a:rect l="l" t="t" r="r" b="b"/>
              <a:pathLst>
                <a:path w="24136" h="28655" extrusionOk="0">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3" name="Google Shape;1673;p59"/>
            <p:cNvSpPr/>
            <p:nvPr/>
          </p:nvSpPr>
          <p:spPr>
            <a:xfrm>
              <a:off x="2512225" y="3058800"/>
              <a:ext cx="1147500" cy="1171625"/>
            </a:xfrm>
            <a:custGeom>
              <a:avLst/>
              <a:gdLst/>
              <a:ahLst/>
              <a:cxnLst/>
              <a:rect l="l" t="t" r="r" b="b"/>
              <a:pathLst>
                <a:path w="45900" h="46865" extrusionOk="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4" name="Google Shape;1674;p59"/>
            <p:cNvSpPr/>
            <p:nvPr/>
          </p:nvSpPr>
          <p:spPr>
            <a:xfrm>
              <a:off x="1670800" y="3011625"/>
              <a:ext cx="1963700" cy="1351525"/>
            </a:xfrm>
            <a:custGeom>
              <a:avLst/>
              <a:gdLst/>
              <a:ahLst/>
              <a:cxnLst/>
              <a:rect l="l" t="t" r="r" b="b"/>
              <a:pathLst>
                <a:path w="78548" h="54061" extrusionOk="0">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5" name="Google Shape;1675;p59"/>
            <p:cNvSpPr/>
            <p:nvPr/>
          </p:nvSpPr>
          <p:spPr>
            <a:xfrm>
              <a:off x="1656550" y="2963350"/>
              <a:ext cx="2084350" cy="1429425"/>
            </a:xfrm>
            <a:custGeom>
              <a:avLst/>
              <a:gdLst/>
              <a:ahLst/>
              <a:cxnLst/>
              <a:rect l="l" t="t" r="r" b="b"/>
              <a:pathLst>
                <a:path w="83374" h="57177" extrusionOk="0">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6" name="Google Shape;1676;p59"/>
            <p:cNvSpPr/>
            <p:nvPr/>
          </p:nvSpPr>
          <p:spPr>
            <a:xfrm>
              <a:off x="1579750" y="2837200"/>
              <a:ext cx="2045975" cy="1732200"/>
            </a:xfrm>
            <a:custGeom>
              <a:avLst/>
              <a:gdLst/>
              <a:ahLst/>
              <a:cxnLst/>
              <a:rect l="l" t="t" r="r" b="b"/>
              <a:pathLst>
                <a:path w="81839" h="69288" extrusionOk="0">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7" name="Google Shape;1677;p59"/>
            <p:cNvSpPr/>
            <p:nvPr/>
          </p:nvSpPr>
          <p:spPr>
            <a:xfrm>
              <a:off x="1896800" y="3719200"/>
              <a:ext cx="560600" cy="444300"/>
            </a:xfrm>
            <a:custGeom>
              <a:avLst/>
              <a:gdLst/>
              <a:ahLst/>
              <a:cxnLst/>
              <a:rect l="l" t="t" r="r" b="b"/>
              <a:pathLst>
                <a:path w="22424" h="17772" extrusionOk="0">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8" name="Google Shape;1678;p59"/>
            <p:cNvSpPr/>
            <p:nvPr/>
          </p:nvSpPr>
          <p:spPr>
            <a:xfrm>
              <a:off x="1870475" y="3665425"/>
              <a:ext cx="650550" cy="557325"/>
            </a:xfrm>
            <a:custGeom>
              <a:avLst/>
              <a:gdLst/>
              <a:ahLst/>
              <a:cxnLst/>
              <a:rect l="l" t="t" r="r" b="b"/>
              <a:pathLst>
                <a:path w="26022" h="22293" extrusionOk="0">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79" name="Google Shape;1679;p59"/>
            <p:cNvSpPr/>
            <p:nvPr/>
          </p:nvSpPr>
          <p:spPr>
            <a:xfrm>
              <a:off x="1686175" y="3501975"/>
              <a:ext cx="889700" cy="781100"/>
            </a:xfrm>
            <a:custGeom>
              <a:avLst/>
              <a:gdLst/>
              <a:ahLst/>
              <a:cxnLst/>
              <a:rect l="l" t="t" r="r" b="b"/>
              <a:pathLst>
                <a:path w="35588" h="31244" extrusionOk="0">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0" name="Google Shape;1680;p59"/>
            <p:cNvSpPr/>
            <p:nvPr/>
          </p:nvSpPr>
          <p:spPr>
            <a:xfrm>
              <a:off x="2461750" y="3614975"/>
              <a:ext cx="388375" cy="286350"/>
            </a:xfrm>
            <a:custGeom>
              <a:avLst/>
              <a:gdLst/>
              <a:ahLst/>
              <a:cxnLst/>
              <a:rect l="l" t="t" r="r" b="b"/>
              <a:pathLst>
                <a:path w="15535" h="11454" extrusionOk="0">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1" name="Google Shape;1681;p59"/>
            <p:cNvSpPr/>
            <p:nvPr/>
          </p:nvSpPr>
          <p:spPr>
            <a:xfrm>
              <a:off x="2519900" y="1399025"/>
              <a:ext cx="942350" cy="1523750"/>
            </a:xfrm>
            <a:custGeom>
              <a:avLst/>
              <a:gdLst/>
              <a:ahLst/>
              <a:cxnLst/>
              <a:rect l="l" t="t" r="r" b="b"/>
              <a:pathLst>
                <a:path w="37694" h="60950" extrusionOk="0">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2" name="Google Shape;1682;p59"/>
            <p:cNvSpPr/>
            <p:nvPr/>
          </p:nvSpPr>
          <p:spPr>
            <a:xfrm>
              <a:off x="2547325" y="1444000"/>
              <a:ext cx="957725" cy="1504025"/>
            </a:xfrm>
            <a:custGeom>
              <a:avLst/>
              <a:gdLst/>
              <a:ahLst/>
              <a:cxnLst/>
              <a:rect l="l" t="t" r="r" b="b"/>
              <a:pathLst>
                <a:path w="38309" h="60161" extrusionOk="0">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3" name="Google Shape;1683;p59"/>
            <p:cNvSpPr/>
            <p:nvPr/>
          </p:nvSpPr>
          <p:spPr>
            <a:xfrm>
              <a:off x="2816100" y="3080725"/>
              <a:ext cx="767925" cy="218325"/>
            </a:xfrm>
            <a:custGeom>
              <a:avLst/>
              <a:gdLst/>
              <a:ahLst/>
              <a:cxnLst/>
              <a:rect l="l" t="t" r="r" b="b"/>
              <a:pathLst>
                <a:path w="30717" h="8733" extrusionOk="0">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4" name="Google Shape;1684;p59"/>
            <p:cNvSpPr/>
            <p:nvPr/>
          </p:nvSpPr>
          <p:spPr>
            <a:xfrm>
              <a:off x="2745875" y="2864625"/>
              <a:ext cx="868875" cy="266600"/>
            </a:xfrm>
            <a:custGeom>
              <a:avLst/>
              <a:gdLst/>
              <a:ahLst/>
              <a:cxnLst/>
              <a:rect l="l" t="t" r="r" b="b"/>
              <a:pathLst>
                <a:path w="34755" h="10664" extrusionOk="0">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5" name="Google Shape;1685;p59"/>
            <p:cNvSpPr/>
            <p:nvPr/>
          </p:nvSpPr>
          <p:spPr>
            <a:xfrm>
              <a:off x="2680075" y="2663875"/>
              <a:ext cx="923700" cy="403725"/>
            </a:xfrm>
            <a:custGeom>
              <a:avLst/>
              <a:gdLst/>
              <a:ahLst/>
              <a:cxnLst/>
              <a:rect l="l" t="t" r="r" b="b"/>
              <a:pathLst>
                <a:path w="36948" h="16149" extrusionOk="0">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6" name="Google Shape;1686;p59"/>
            <p:cNvSpPr/>
            <p:nvPr/>
          </p:nvSpPr>
          <p:spPr>
            <a:xfrm>
              <a:off x="2627400" y="2363275"/>
              <a:ext cx="931400" cy="657150"/>
            </a:xfrm>
            <a:custGeom>
              <a:avLst/>
              <a:gdLst/>
              <a:ahLst/>
              <a:cxnLst/>
              <a:rect l="l" t="t" r="r" b="b"/>
              <a:pathLst>
                <a:path w="37256" h="26286" extrusionOk="0">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7" name="Google Shape;1687;p59"/>
            <p:cNvSpPr/>
            <p:nvPr/>
          </p:nvSpPr>
          <p:spPr>
            <a:xfrm>
              <a:off x="3319625" y="1408900"/>
              <a:ext cx="345575" cy="2234625"/>
            </a:xfrm>
            <a:custGeom>
              <a:avLst/>
              <a:gdLst/>
              <a:ahLst/>
              <a:cxnLst/>
              <a:rect l="l" t="t" r="r" b="b"/>
              <a:pathLst>
                <a:path w="13823" h="89385" extrusionOk="0">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8" name="Google Shape;1688;p59"/>
            <p:cNvSpPr/>
            <p:nvPr/>
          </p:nvSpPr>
          <p:spPr>
            <a:xfrm>
              <a:off x="2895075" y="3238700"/>
              <a:ext cx="385075" cy="337900"/>
            </a:xfrm>
            <a:custGeom>
              <a:avLst/>
              <a:gdLst/>
              <a:ahLst/>
              <a:cxnLst/>
              <a:rect l="l" t="t" r="r" b="b"/>
              <a:pathLst>
                <a:path w="15403" h="13516" extrusionOk="0">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89" name="Google Shape;1689;p59"/>
            <p:cNvSpPr/>
            <p:nvPr/>
          </p:nvSpPr>
          <p:spPr>
            <a:xfrm>
              <a:off x="2931275" y="3283675"/>
              <a:ext cx="242475" cy="218325"/>
            </a:xfrm>
            <a:custGeom>
              <a:avLst/>
              <a:gdLst/>
              <a:ahLst/>
              <a:cxnLst/>
              <a:rect l="l" t="t" r="r" b="b"/>
              <a:pathLst>
                <a:path w="9699" h="8733" extrusionOk="0">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0" name="Google Shape;1690;p59"/>
            <p:cNvSpPr/>
            <p:nvPr/>
          </p:nvSpPr>
          <p:spPr>
            <a:xfrm>
              <a:off x="2574750" y="1389150"/>
              <a:ext cx="1018050" cy="1583000"/>
            </a:xfrm>
            <a:custGeom>
              <a:avLst/>
              <a:gdLst/>
              <a:ahLst/>
              <a:cxnLst/>
              <a:rect l="l" t="t" r="r" b="b"/>
              <a:pathLst>
                <a:path w="40722" h="63320" extrusionOk="0">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1" name="Google Shape;1691;p59"/>
            <p:cNvSpPr/>
            <p:nvPr/>
          </p:nvSpPr>
          <p:spPr>
            <a:xfrm>
              <a:off x="2434325" y="1378175"/>
              <a:ext cx="930300" cy="1467825"/>
            </a:xfrm>
            <a:custGeom>
              <a:avLst/>
              <a:gdLst/>
              <a:ahLst/>
              <a:cxnLst/>
              <a:rect l="l" t="t" r="r" b="b"/>
              <a:pathLst>
                <a:path w="37212" h="58713" extrusionOk="0">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2" name="Google Shape;1692;p59"/>
            <p:cNvSpPr/>
            <p:nvPr/>
          </p:nvSpPr>
          <p:spPr>
            <a:xfrm>
              <a:off x="2288425" y="1370500"/>
              <a:ext cx="948950" cy="1344950"/>
            </a:xfrm>
            <a:custGeom>
              <a:avLst/>
              <a:gdLst/>
              <a:ahLst/>
              <a:cxnLst/>
              <a:rect l="l" t="t" r="r" b="b"/>
              <a:pathLst>
                <a:path w="37958" h="53798" extrusionOk="0">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3" name="Google Shape;1693;p59"/>
            <p:cNvSpPr/>
            <p:nvPr/>
          </p:nvSpPr>
          <p:spPr>
            <a:xfrm>
              <a:off x="2083300" y="1434125"/>
              <a:ext cx="1010375" cy="1095925"/>
            </a:xfrm>
            <a:custGeom>
              <a:avLst/>
              <a:gdLst/>
              <a:ahLst/>
              <a:cxnLst/>
              <a:rect l="l" t="t" r="r" b="b"/>
              <a:pathLst>
                <a:path w="40415" h="43837" extrusionOk="0">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4" name="Google Shape;1694;p59"/>
            <p:cNvSpPr/>
            <p:nvPr/>
          </p:nvSpPr>
          <p:spPr>
            <a:xfrm>
              <a:off x="1945075" y="1451675"/>
              <a:ext cx="982950" cy="954425"/>
            </a:xfrm>
            <a:custGeom>
              <a:avLst/>
              <a:gdLst/>
              <a:ahLst/>
              <a:cxnLst/>
              <a:rect l="l" t="t" r="r" b="b"/>
              <a:pathLst>
                <a:path w="39318" h="38177" extrusionOk="0">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5" name="Google Shape;1695;p59"/>
            <p:cNvSpPr/>
            <p:nvPr/>
          </p:nvSpPr>
          <p:spPr>
            <a:xfrm>
              <a:off x="1822200" y="1600875"/>
              <a:ext cx="866675" cy="694425"/>
            </a:xfrm>
            <a:custGeom>
              <a:avLst/>
              <a:gdLst/>
              <a:ahLst/>
              <a:cxnLst/>
              <a:rect l="l" t="t" r="r" b="b"/>
              <a:pathLst>
                <a:path w="34667" h="27777" extrusionOk="0">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6" name="Google Shape;1696;p59"/>
            <p:cNvSpPr/>
            <p:nvPr/>
          </p:nvSpPr>
          <p:spPr>
            <a:xfrm>
              <a:off x="1699325" y="2110975"/>
              <a:ext cx="133875" cy="74625"/>
            </a:xfrm>
            <a:custGeom>
              <a:avLst/>
              <a:gdLst/>
              <a:ahLst/>
              <a:cxnLst/>
              <a:rect l="l" t="t" r="r" b="b"/>
              <a:pathLst>
                <a:path w="5355" h="2985" extrusionOk="0">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7" name="Google Shape;1697;p59"/>
            <p:cNvSpPr/>
            <p:nvPr/>
          </p:nvSpPr>
          <p:spPr>
            <a:xfrm>
              <a:off x="2929075" y="3201400"/>
              <a:ext cx="121800" cy="42800"/>
            </a:xfrm>
            <a:custGeom>
              <a:avLst/>
              <a:gdLst/>
              <a:ahLst/>
              <a:cxnLst/>
              <a:rect l="l" t="t" r="r" b="b"/>
              <a:pathLst>
                <a:path w="4872" h="1712" extrusionOk="0">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8" name="Google Shape;1698;p59"/>
            <p:cNvSpPr/>
            <p:nvPr/>
          </p:nvSpPr>
          <p:spPr>
            <a:xfrm>
              <a:off x="463000" y="1796125"/>
              <a:ext cx="3006950" cy="2565925"/>
            </a:xfrm>
            <a:custGeom>
              <a:avLst/>
              <a:gdLst/>
              <a:ahLst/>
              <a:cxnLst/>
              <a:rect l="l" t="t" r="r" b="b"/>
              <a:pathLst>
                <a:path w="120278" h="102637" extrusionOk="0">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699" name="Google Shape;1699;p59"/>
            <p:cNvSpPr/>
            <p:nvPr/>
          </p:nvSpPr>
          <p:spPr>
            <a:xfrm>
              <a:off x="1260525" y="3161900"/>
              <a:ext cx="125100" cy="1464550"/>
            </a:xfrm>
            <a:custGeom>
              <a:avLst/>
              <a:gdLst/>
              <a:ahLst/>
              <a:cxnLst/>
              <a:rect l="l" t="t" r="r" b="b"/>
              <a:pathLst>
                <a:path w="5004" h="58582" extrusionOk="0">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0" name="Google Shape;1700;p59"/>
            <p:cNvSpPr/>
            <p:nvPr/>
          </p:nvSpPr>
          <p:spPr>
            <a:xfrm>
              <a:off x="1226525" y="3169575"/>
              <a:ext cx="129475" cy="1510625"/>
            </a:xfrm>
            <a:custGeom>
              <a:avLst/>
              <a:gdLst/>
              <a:ahLst/>
              <a:cxnLst/>
              <a:rect l="l" t="t" r="r" b="b"/>
              <a:pathLst>
                <a:path w="5179" h="60425" extrusionOk="0">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1" name="Google Shape;1701;p59"/>
            <p:cNvSpPr/>
            <p:nvPr/>
          </p:nvSpPr>
          <p:spPr>
            <a:xfrm>
              <a:off x="1190325" y="3178350"/>
              <a:ext cx="129475" cy="1474425"/>
            </a:xfrm>
            <a:custGeom>
              <a:avLst/>
              <a:gdLst/>
              <a:ahLst/>
              <a:cxnLst/>
              <a:rect l="l" t="t" r="r" b="b"/>
              <a:pathLst>
                <a:path w="5179" h="58977" extrusionOk="0">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2" name="Google Shape;1702;p59"/>
            <p:cNvSpPr/>
            <p:nvPr/>
          </p:nvSpPr>
          <p:spPr>
            <a:xfrm>
              <a:off x="1174950" y="3213475"/>
              <a:ext cx="113025" cy="1464525"/>
            </a:xfrm>
            <a:custGeom>
              <a:avLst/>
              <a:gdLst/>
              <a:ahLst/>
              <a:cxnLst/>
              <a:rect l="l" t="t" r="r" b="b"/>
              <a:pathLst>
                <a:path w="4521" h="58581" extrusionOk="0">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3" name="Google Shape;1703;p59"/>
            <p:cNvSpPr/>
            <p:nvPr/>
          </p:nvSpPr>
          <p:spPr>
            <a:xfrm>
              <a:off x="1139850" y="4002225"/>
              <a:ext cx="64750" cy="674675"/>
            </a:xfrm>
            <a:custGeom>
              <a:avLst/>
              <a:gdLst/>
              <a:ahLst/>
              <a:cxnLst/>
              <a:rect l="l" t="t" r="r" b="b"/>
              <a:pathLst>
                <a:path w="2590" h="26987" extrusionOk="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4" name="Google Shape;1704;p59"/>
            <p:cNvSpPr/>
            <p:nvPr/>
          </p:nvSpPr>
          <p:spPr>
            <a:xfrm>
              <a:off x="1106950" y="3840950"/>
              <a:ext cx="64750" cy="782200"/>
            </a:xfrm>
            <a:custGeom>
              <a:avLst/>
              <a:gdLst/>
              <a:ahLst/>
              <a:cxnLst/>
              <a:rect l="l" t="t" r="r" b="b"/>
              <a:pathLst>
                <a:path w="2590" h="31288" extrusionOk="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5" name="Google Shape;1705;p59"/>
            <p:cNvSpPr/>
            <p:nvPr/>
          </p:nvSpPr>
          <p:spPr>
            <a:xfrm>
              <a:off x="1074025" y="3794875"/>
              <a:ext cx="75725" cy="787675"/>
            </a:xfrm>
            <a:custGeom>
              <a:avLst/>
              <a:gdLst/>
              <a:ahLst/>
              <a:cxnLst/>
              <a:rect l="l" t="t" r="r" b="b"/>
              <a:pathLst>
                <a:path w="3029" h="31507" extrusionOk="0">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6" name="Google Shape;1706;p59"/>
            <p:cNvSpPr/>
            <p:nvPr/>
          </p:nvSpPr>
          <p:spPr>
            <a:xfrm>
              <a:off x="1043325" y="4272075"/>
              <a:ext cx="50475" cy="285250"/>
            </a:xfrm>
            <a:custGeom>
              <a:avLst/>
              <a:gdLst/>
              <a:ahLst/>
              <a:cxnLst/>
              <a:rect l="l" t="t" r="r" b="b"/>
              <a:pathLst>
                <a:path w="2019" h="11410" extrusionOk="0">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7" name="Google Shape;1707;p59"/>
            <p:cNvSpPr/>
            <p:nvPr/>
          </p:nvSpPr>
          <p:spPr>
            <a:xfrm>
              <a:off x="1022475" y="4402625"/>
              <a:ext cx="26350" cy="111925"/>
            </a:xfrm>
            <a:custGeom>
              <a:avLst/>
              <a:gdLst/>
              <a:ahLst/>
              <a:cxnLst/>
              <a:rect l="l" t="t" r="r" b="b"/>
              <a:pathLst>
                <a:path w="1054" h="4477" extrusionOk="0">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8" name="Google Shape;1708;p59"/>
            <p:cNvSpPr/>
            <p:nvPr/>
          </p:nvSpPr>
          <p:spPr>
            <a:xfrm>
              <a:off x="1765150" y="4491475"/>
              <a:ext cx="95475" cy="49400"/>
            </a:xfrm>
            <a:custGeom>
              <a:avLst/>
              <a:gdLst/>
              <a:ahLst/>
              <a:cxnLst/>
              <a:rect l="l" t="t" r="r" b="b"/>
              <a:pathLst>
                <a:path w="3819" h="1976" extrusionOk="0">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09" name="Google Shape;1709;p59"/>
            <p:cNvSpPr/>
            <p:nvPr/>
          </p:nvSpPr>
          <p:spPr>
            <a:xfrm>
              <a:off x="1765150" y="4467350"/>
              <a:ext cx="97675" cy="45000"/>
            </a:xfrm>
            <a:custGeom>
              <a:avLst/>
              <a:gdLst/>
              <a:ahLst/>
              <a:cxnLst/>
              <a:rect l="l" t="t" r="r" b="b"/>
              <a:pathLst>
                <a:path w="3907" h="1800" extrusionOk="0">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0" name="Google Shape;1710;p59"/>
            <p:cNvSpPr/>
            <p:nvPr/>
          </p:nvSpPr>
          <p:spPr>
            <a:xfrm>
              <a:off x="1765150" y="4441025"/>
              <a:ext cx="127275" cy="43900"/>
            </a:xfrm>
            <a:custGeom>
              <a:avLst/>
              <a:gdLst/>
              <a:ahLst/>
              <a:cxnLst/>
              <a:rect l="l" t="t" r="r" b="b"/>
              <a:pathLst>
                <a:path w="5091" h="1756" extrusionOk="0">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1" name="Google Shape;1711;p59"/>
            <p:cNvSpPr/>
            <p:nvPr/>
          </p:nvSpPr>
          <p:spPr>
            <a:xfrm>
              <a:off x="1728950" y="4366425"/>
              <a:ext cx="241375" cy="79000"/>
            </a:xfrm>
            <a:custGeom>
              <a:avLst/>
              <a:gdLst/>
              <a:ahLst/>
              <a:cxnLst/>
              <a:rect l="l" t="t" r="r" b="b"/>
              <a:pathLst>
                <a:path w="9655" h="3160" extrusionOk="0">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2" name="Google Shape;1712;p59"/>
            <p:cNvSpPr/>
            <p:nvPr/>
          </p:nvSpPr>
          <p:spPr>
            <a:xfrm>
              <a:off x="1807950" y="4679075"/>
              <a:ext cx="25" cy="25"/>
            </a:xfrm>
            <a:custGeom>
              <a:avLst/>
              <a:gdLst/>
              <a:ahLst/>
              <a:cxnLst/>
              <a:rect l="l" t="t" r="r" b="b"/>
              <a:pathLst>
                <a:path w="1" h="1" extrusionOk="0">
                  <a:moveTo>
                    <a:pt x="0" y="0"/>
                  </a:moveTo>
                  <a:lnTo>
                    <a:pt x="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3" name="Google Shape;1713;p59"/>
            <p:cNvSpPr/>
            <p:nvPr/>
          </p:nvSpPr>
          <p:spPr>
            <a:xfrm>
              <a:off x="1807950" y="4679075"/>
              <a:ext cx="25" cy="25"/>
            </a:xfrm>
            <a:custGeom>
              <a:avLst/>
              <a:gdLst/>
              <a:ahLst/>
              <a:cxnLst/>
              <a:rect l="l" t="t" r="r" b="b"/>
              <a:pathLst>
                <a:path w="1" h="1" fill="none" extrusionOk="0">
                  <a:moveTo>
                    <a:pt x="0" y="0"/>
                  </a:moveTo>
                  <a:lnTo>
                    <a:pt x="0" y="0"/>
                  </a:lnTo>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4" name="Google Shape;1714;p59"/>
            <p:cNvSpPr/>
            <p:nvPr/>
          </p:nvSpPr>
          <p:spPr>
            <a:xfrm>
              <a:off x="1490900" y="2760400"/>
              <a:ext cx="866675" cy="1925275"/>
            </a:xfrm>
            <a:custGeom>
              <a:avLst/>
              <a:gdLst/>
              <a:ahLst/>
              <a:cxnLst/>
              <a:rect l="l" t="t" r="r" b="b"/>
              <a:pathLst>
                <a:path w="34667" h="77011" extrusionOk="0">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5" name="Google Shape;1715;p59"/>
            <p:cNvSpPr/>
            <p:nvPr/>
          </p:nvSpPr>
          <p:spPr>
            <a:xfrm>
              <a:off x="1465675" y="2732975"/>
              <a:ext cx="861175" cy="1931850"/>
            </a:xfrm>
            <a:custGeom>
              <a:avLst/>
              <a:gdLst/>
              <a:ahLst/>
              <a:cxnLst/>
              <a:rect l="l" t="t" r="r" b="b"/>
              <a:pathLst>
                <a:path w="34447" h="77274" extrusionOk="0">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6" name="Google Shape;1716;p59"/>
            <p:cNvSpPr/>
            <p:nvPr/>
          </p:nvSpPr>
          <p:spPr>
            <a:xfrm>
              <a:off x="1417400" y="2679225"/>
              <a:ext cx="851300" cy="1981225"/>
            </a:xfrm>
            <a:custGeom>
              <a:avLst/>
              <a:gdLst/>
              <a:ahLst/>
              <a:cxnLst/>
              <a:rect l="l" t="t" r="r" b="b"/>
              <a:pathLst>
                <a:path w="34052" h="79249" extrusionOk="0">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7" name="Google Shape;1717;p59"/>
            <p:cNvSpPr/>
            <p:nvPr/>
          </p:nvSpPr>
          <p:spPr>
            <a:xfrm>
              <a:off x="1386675" y="2654000"/>
              <a:ext cx="852425" cy="2016325"/>
            </a:xfrm>
            <a:custGeom>
              <a:avLst/>
              <a:gdLst/>
              <a:ahLst/>
              <a:cxnLst/>
              <a:rect l="l" t="t" r="r" b="b"/>
              <a:pathLst>
                <a:path w="34097" h="80653" extrusionOk="0">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8" name="Google Shape;1718;p59"/>
            <p:cNvSpPr/>
            <p:nvPr/>
          </p:nvSpPr>
          <p:spPr>
            <a:xfrm>
              <a:off x="1355975" y="2603525"/>
              <a:ext cx="827175" cy="2027300"/>
            </a:xfrm>
            <a:custGeom>
              <a:avLst/>
              <a:gdLst/>
              <a:ahLst/>
              <a:cxnLst/>
              <a:rect l="l" t="t" r="r" b="b"/>
              <a:pathLst>
                <a:path w="33087" h="81092" extrusionOk="0">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19" name="Google Shape;1719;p59"/>
            <p:cNvSpPr/>
            <p:nvPr/>
          </p:nvSpPr>
          <p:spPr>
            <a:xfrm>
              <a:off x="1323050" y="2546475"/>
              <a:ext cx="796475" cy="2115075"/>
            </a:xfrm>
            <a:custGeom>
              <a:avLst/>
              <a:gdLst/>
              <a:ahLst/>
              <a:cxnLst/>
              <a:rect l="l" t="t" r="r" b="b"/>
              <a:pathLst>
                <a:path w="31859" h="84603" extrusionOk="0">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0" name="Google Shape;1720;p59"/>
            <p:cNvSpPr/>
            <p:nvPr/>
          </p:nvSpPr>
          <p:spPr>
            <a:xfrm>
              <a:off x="1713600" y="2496025"/>
              <a:ext cx="349975" cy="388375"/>
            </a:xfrm>
            <a:custGeom>
              <a:avLst/>
              <a:gdLst/>
              <a:ahLst/>
              <a:cxnLst/>
              <a:rect l="l" t="t" r="r" b="b"/>
              <a:pathLst>
                <a:path w="13999" h="15535" extrusionOk="0">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1" name="Google Shape;1721;p59"/>
            <p:cNvSpPr/>
            <p:nvPr/>
          </p:nvSpPr>
          <p:spPr>
            <a:xfrm>
              <a:off x="1630225" y="2470800"/>
              <a:ext cx="405925" cy="425650"/>
            </a:xfrm>
            <a:custGeom>
              <a:avLst/>
              <a:gdLst/>
              <a:ahLst/>
              <a:cxnLst/>
              <a:rect l="l" t="t" r="r" b="b"/>
              <a:pathLst>
                <a:path w="16237" h="17026" extrusionOk="0">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2" name="Google Shape;1722;p59"/>
            <p:cNvSpPr/>
            <p:nvPr/>
          </p:nvSpPr>
          <p:spPr>
            <a:xfrm>
              <a:off x="1524900" y="2445550"/>
              <a:ext cx="483825" cy="495875"/>
            </a:xfrm>
            <a:custGeom>
              <a:avLst/>
              <a:gdLst/>
              <a:ahLst/>
              <a:cxnLst/>
              <a:rect l="l" t="t" r="r" b="b"/>
              <a:pathLst>
                <a:path w="19353" h="19835" extrusionOk="0">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3" name="Google Shape;1723;p59"/>
            <p:cNvSpPr/>
            <p:nvPr/>
          </p:nvSpPr>
          <p:spPr>
            <a:xfrm>
              <a:off x="399375" y="2885450"/>
              <a:ext cx="584725" cy="1657625"/>
            </a:xfrm>
            <a:custGeom>
              <a:avLst/>
              <a:gdLst/>
              <a:ahLst/>
              <a:cxnLst/>
              <a:rect l="l" t="t" r="r" b="b"/>
              <a:pathLst>
                <a:path w="23389" h="66305" extrusionOk="0">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4" name="Google Shape;1724;p59"/>
            <p:cNvSpPr/>
            <p:nvPr/>
          </p:nvSpPr>
          <p:spPr>
            <a:xfrm>
              <a:off x="363175" y="2357800"/>
              <a:ext cx="590225" cy="2187450"/>
            </a:xfrm>
            <a:custGeom>
              <a:avLst/>
              <a:gdLst/>
              <a:ahLst/>
              <a:cxnLst/>
              <a:rect l="l" t="t" r="r" b="b"/>
              <a:pathLst>
                <a:path w="23609" h="87498" extrusionOk="0">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5" name="Google Shape;1725;p59"/>
            <p:cNvSpPr/>
            <p:nvPr/>
          </p:nvSpPr>
          <p:spPr>
            <a:xfrm>
              <a:off x="445450" y="2236025"/>
              <a:ext cx="687850" cy="2201725"/>
            </a:xfrm>
            <a:custGeom>
              <a:avLst/>
              <a:gdLst/>
              <a:ahLst/>
              <a:cxnLst/>
              <a:rect l="l" t="t" r="r" b="b"/>
              <a:pathLst>
                <a:path w="27514" h="88069" extrusionOk="0">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6" name="Google Shape;1726;p59"/>
            <p:cNvSpPr/>
            <p:nvPr/>
          </p:nvSpPr>
          <p:spPr>
            <a:xfrm>
              <a:off x="296250" y="2349025"/>
              <a:ext cx="510150" cy="2108475"/>
            </a:xfrm>
            <a:custGeom>
              <a:avLst/>
              <a:gdLst/>
              <a:ahLst/>
              <a:cxnLst/>
              <a:rect l="l" t="t" r="r" b="b"/>
              <a:pathLst>
                <a:path w="20406" h="84339" extrusionOk="0">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7" name="Google Shape;1727;p59"/>
            <p:cNvSpPr/>
            <p:nvPr/>
          </p:nvSpPr>
          <p:spPr>
            <a:xfrm>
              <a:off x="1687275" y="2939225"/>
              <a:ext cx="868850" cy="1159550"/>
            </a:xfrm>
            <a:custGeom>
              <a:avLst/>
              <a:gdLst/>
              <a:ahLst/>
              <a:cxnLst/>
              <a:rect l="l" t="t" r="r" b="b"/>
              <a:pathLst>
                <a:path w="34754" h="46382" extrusionOk="0">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8" name="Google Shape;1728;p59"/>
            <p:cNvSpPr/>
            <p:nvPr/>
          </p:nvSpPr>
          <p:spPr>
            <a:xfrm>
              <a:off x="1675200" y="2913975"/>
              <a:ext cx="853500" cy="1173825"/>
            </a:xfrm>
            <a:custGeom>
              <a:avLst/>
              <a:gdLst/>
              <a:ahLst/>
              <a:cxnLst/>
              <a:rect l="l" t="t" r="r" b="b"/>
              <a:pathLst>
                <a:path w="34140" h="46953" extrusionOk="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29" name="Google Shape;1729;p59"/>
            <p:cNvSpPr/>
            <p:nvPr/>
          </p:nvSpPr>
          <p:spPr>
            <a:xfrm>
              <a:off x="1666425" y="2888750"/>
              <a:ext cx="833750" cy="1184800"/>
            </a:xfrm>
            <a:custGeom>
              <a:avLst/>
              <a:gdLst/>
              <a:ahLst/>
              <a:cxnLst/>
              <a:rect l="l" t="t" r="r" b="b"/>
              <a:pathLst>
                <a:path w="33350" h="47392" extrusionOk="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0" name="Google Shape;1730;p59"/>
            <p:cNvSpPr/>
            <p:nvPr/>
          </p:nvSpPr>
          <p:spPr>
            <a:xfrm>
              <a:off x="1654350" y="2862425"/>
              <a:ext cx="817300" cy="1200150"/>
            </a:xfrm>
            <a:custGeom>
              <a:avLst/>
              <a:gdLst/>
              <a:ahLst/>
              <a:cxnLst/>
              <a:rect l="l" t="t" r="r" b="b"/>
              <a:pathLst>
                <a:path w="32692" h="48006" extrusionOk="0">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1" name="Google Shape;1731;p59"/>
            <p:cNvSpPr/>
            <p:nvPr/>
          </p:nvSpPr>
          <p:spPr>
            <a:xfrm>
              <a:off x="1560025" y="2811950"/>
              <a:ext cx="854575" cy="1804625"/>
            </a:xfrm>
            <a:custGeom>
              <a:avLst/>
              <a:gdLst/>
              <a:ahLst/>
              <a:cxnLst/>
              <a:rect l="l" t="t" r="r" b="b"/>
              <a:pathLst>
                <a:path w="34183" h="72185" extrusionOk="0">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2" name="Google Shape;1732;p59"/>
            <p:cNvSpPr/>
            <p:nvPr/>
          </p:nvSpPr>
          <p:spPr>
            <a:xfrm>
              <a:off x="1524900" y="2786725"/>
              <a:ext cx="862275" cy="1885775"/>
            </a:xfrm>
            <a:custGeom>
              <a:avLst/>
              <a:gdLst/>
              <a:ahLst/>
              <a:cxnLst/>
              <a:rect l="l" t="t" r="r" b="b"/>
              <a:pathLst>
                <a:path w="34491" h="75431" extrusionOk="0">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3" name="Google Shape;1733;p59"/>
            <p:cNvSpPr/>
            <p:nvPr/>
          </p:nvSpPr>
          <p:spPr>
            <a:xfrm>
              <a:off x="2067925" y="3861800"/>
              <a:ext cx="110825" cy="71325"/>
            </a:xfrm>
            <a:custGeom>
              <a:avLst/>
              <a:gdLst/>
              <a:ahLst/>
              <a:cxnLst/>
              <a:rect l="l" t="t" r="r" b="b"/>
              <a:pathLst>
                <a:path w="4433" h="2853" extrusionOk="0">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4" name="Google Shape;1734;p59"/>
            <p:cNvSpPr/>
            <p:nvPr/>
          </p:nvSpPr>
          <p:spPr>
            <a:xfrm>
              <a:off x="2024050" y="3843150"/>
              <a:ext cx="172250" cy="154700"/>
            </a:xfrm>
            <a:custGeom>
              <a:avLst/>
              <a:gdLst/>
              <a:ahLst/>
              <a:cxnLst/>
              <a:rect l="l" t="t" r="r" b="b"/>
              <a:pathLst>
                <a:path w="6890" h="6188" extrusionOk="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5" name="Google Shape;1735;p59"/>
            <p:cNvSpPr/>
            <p:nvPr/>
          </p:nvSpPr>
          <p:spPr>
            <a:xfrm>
              <a:off x="1979075" y="3826700"/>
              <a:ext cx="240275" cy="215025"/>
            </a:xfrm>
            <a:custGeom>
              <a:avLst/>
              <a:gdLst/>
              <a:ahLst/>
              <a:cxnLst/>
              <a:rect l="l" t="t" r="r" b="b"/>
              <a:pathLst>
                <a:path w="9611" h="8601" extrusionOk="0">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6" name="Google Shape;1736;p59"/>
            <p:cNvSpPr/>
            <p:nvPr/>
          </p:nvSpPr>
          <p:spPr>
            <a:xfrm>
              <a:off x="1923125" y="3808050"/>
              <a:ext cx="342300" cy="295125"/>
            </a:xfrm>
            <a:custGeom>
              <a:avLst/>
              <a:gdLst/>
              <a:ahLst/>
              <a:cxnLst/>
              <a:rect l="l" t="t" r="r" b="b"/>
              <a:pathLst>
                <a:path w="13692" h="11805" extrusionOk="0">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7" name="Google Shape;1737;p59"/>
            <p:cNvSpPr/>
            <p:nvPr/>
          </p:nvSpPr>
          <p:spPr>
            <a:xfrm>
              <a:off x="1712500" y="4127275"/>
              <a:ext cx="79000" cy="51575"/>
            </a:xfrm>
            <a:custGeom>
              <a:avLst/>
              <a:gdLst/>
              <a:ahLst/>
              <a:cxnLst/>
              <a:rect l="l" t="t" r="r" b="b"/>
              <a:pathLst>
                <a:path w="3160" h="2063" extrusionOk="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8" name="Google Shape;1738;p59"/>
            <p:cNvSpPr/>
            <p:nvPr/>
          </p:nvSpPr>
          <p:spPr>
            <a:xfrm>
              <a:off x="2405800" y="1437400"/>
              <a:ext cx="928100" cy="1383375"/>
            </a:xfrm>
            <a:custGeom>
              <a:avLst/>
              <a:gdLst/>
              <a:ahLst/>
              <a:cxnLst/>
              <a:rect l="l" t="t" r="r" b="b"/>
              <a:pathLst>
                <a:path w="37124" h="55335" extrusionOk="0">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39" name="Google Shape;1739;p59"/>
            <p:cNvSpPr/>
            <p:nvPr/>
          </p:nvSpPr>
          <p:spPr>
            <a:xfrm>
              <a:off x="2378375" y="1436325"/>
              <a:ext cx="928100" cy="1359200"/>
            </a:xfrm>
            <a:custGeom>
              <a:avLst/>
              <a:gdLst/>
              <a:ahLst/>
              <a:cxnLst/>
              <a:rect l="l" t="t" r="r" b="b"/>
              <a:pathLst>
                <a:path w="37124" h="54368" extrusionOk="0">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0" name="Google Shape;1740;p59"/>
            <p:cNvSpPr/>
            <p:nvPr/>
          </p:nvSpPr>
          <p:spPr>
            <a:xfrm>
              <a:off x="2348775" y="1447275"/>
              <a:ext cx="932475" cy="1321925"/>
            </a:xfrm>
            <a:custGeom>
              <a:avLst/>
              <a:gdLst/>
              <a:ahLst/>
              <a:cxnLst/>
              <a:rect l="l" t="t" r="r" b="b"/>
              <a:pathLst>
                <a:path w="37299" h="52877" extrusionOk="0">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1" name="Google Shape;1741;p59"/>
            <p:cNvSpPr/>
            <p:nvPr/>
          </p:nvSpPr>
          <p:spPr>
            <a:xfrm>
              <a:off x="2318050" y="1439600"/>
              <a:ext cx="942350" cy="1302175"/>
            </a:xfrm>
            <a:custGeom>
              <a:avLst/>
              <a:gdLst/>
              <a:ahLst/>
              <a:cxnLst/>
              <a:rect l="l" t="t" r="r" b="b"/>
              <a:pathLst>
                <a:path w="37694" h="52087" extrusionOk="0">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2" name="Google Shape;1742;p59"/>
            <p:cNvSpPr/>
            <p:nvPr/>
          </p:nvSpPr>
          <p:spPr>
            <a:xfrm>
              <a:off x="2259900" y="1412175"/>
              <a:ext cx="956625" cy="1275850"/>
            </a:xfrm>
            <a:custGeom>
              <a:avLst/>
              <a:gdLst/>
              <a:ahLst/>
              <a:cxnLst/>
              <a:rect l="l" t="t" r="r" b="b"/>
              <a:pathLst>
                <a:path w="38265" h="51034" extrusionOk="0">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3" name="Google Shape;1743;p59"/>
            <p:cNvSpPr/>
            <p:nvPr/>
          </p:nvSpPr>
          <p:spPr>
            <a:xfrm>
              <a:off x="2230300" y="1375975"/>
              <a:ext cx="970875" cy="1286825"/>
            </a:xfrm>
            <a:custGeom>
              <a:avLst/>
              <a:gdLst/>
              <a:ahLst/>
              <a:cxnLst/>
              <a:rect l="l" t="t" r="r" b="b"/>
              <a:pathLst>
                <a:path w="38835" h="51473" extrusionOk="0">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4" name="Google Shape;1744;p59"/>
            <p:cNvSpPr/>
            <p:nvPr/>
          </p:nvSpPr>
          <p:spPr>
            <a:xfrm>
              <a:off x="2174350" y="1371600"/>
              <a:ext cx="1005975" cy="1239625"/>
            </a:xfrm>
            <a:custGeom>
              <a:avLst/>
              <a:gdLst/>
              <a:ahLst/>
              <a:cxnLst/>
              <a:rect l="l" t="t" r="r" b="b"/>
              <a:pathLst>
                <a:path w="40239" h="49585" extrusionOk="0">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5" name="Google Shape;1745;p59"/>
            <p:cNvSpPr/>
            <p:nvPr/>
          </p:nvSpPr>
          <p:spPr>
            <a:xfrm>
              <a:off x="2110725" y="1407800"/>
              <a:ext cx="1024625" cy="1147475"/>
            </a:xfrm>
            <a:custGeom>
              <a:avLst/>
              <a:gdLst/>
              <a:ahLst/>
              <a:cxnLst/>
              <a:rect l="l" t="t" r="r" b="b"/>
              <a:pathLst>
                <a:path w="40985" h="45899" extrusionOk="0">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6" name="Google Shape;1746;p59"/>
            <p:cNvSpPr/>
            <p:nvPr/>
          </p:nvSpPr>
          <p:spPr>
            <a:xfrm>
              <a:off x="2054775" y="1420950"/>
              <a:ext cx="1012550" cy="1083875"/>
            </a:xfrm>
            <a:custGeom>
              <a:avLst/>
              <a:gdLst/>
              <a:ahLst/>
              <a:cxnLst/>
              <a:rect l="l" t="t" r="r" b="b"/>
              <a:pathLst>
                <a:path w="40502" h="43355" extrusionOk="0">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7" name="Google Shape;1747;p59"/>
            <p:cNvSpPr/>
            <p:nvPr/>
          </p:nvSpPr>
          <p:spPr>
            <a:xfrm>
              <a:off x="2027350" y="1430825"/>
              <a:ext cx="1003775" cy="1048775"/>
            </a:xfrm>
            <a:custGeom>
              <a:avLst/>
              <a:gdLst/>
              <a:ahLst/>
              <a:cxnLst/>
              <a:rect l="l" t="t" r="r" b="b"/>
              <a:pathLst>
                <a:path w="40151" h="41951" extrusionOk="0">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8" name="Google Shape;1748;p59"/>
            <p:cNvSpPr/>
            <p:nvPr/>
          </p:nvSpPr>
          <p:spPr>
            <a:xfrm>
              <a:off x="1999925" y="1430825"/>
              <a:ext cx="998300" cy="1023525"/>
            </a:xfrm>
            <a:custGeom>
              <a:avLst/>
              <a:gdLst/>
              <a:ahLst/>
              <a:cxnLst/>
              <a:rect l="l" t="t" r="r" b="b"/>
              <a:pathLst>
                <a:path w="39932" h="40941" extrusionOk="0">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49" name="Google Shape;1749;p59"/>
            <p:cNvSpPr/>
            <p:nvPr/>
          </p:nvSpPr>
          <p:spPr>
            <a:xfrm>
              <a:off x="1972500" y="1430825"/>
              <a:ext cx="995000" cy="999400"/>
            </a:xfrm>
            <a:custGeom>
              <a:avLst/>
              <a:gdLst/>
              <a:ahLst/>
              <a:cxnLst/>
              <a:rect l="l" t="t" r="r" b="b"/>
              <a:pathLst>
                <a:path w="39800" h="39976" extrusionOk="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0" name="Google Shape;1750;p59"/>
            <p:cNvSpPr/>
            <p:nvPr/>
          </p:nvSpPr>
          <p:spPr>
            <a:xfrm>
              <a:off x="1917650" y="1488975"/>
              <a:ext cx="967575" cy="891875"/>
            </a:xfrm>
            <a:custGeom>
              <a:avLst/>
              <a:gdLst/>
              <a:ahLst/>
              <a:cxnLst/>
              <a:rect l="l" t="t" r="r" b="b"/>
              <a:pathLst>
                <a:path w="38703" h="35675" extrusionOk="0">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1" name="Google Shape;1751;p59"/>
            <p:cNvSpPr/>
            <p:nvPr/>
          </p:nvSpPr>
          <p:spPr>
            <a:xfrm>
              <a:off x="1893500" y="1524075"/>
              <a:ext cx="943450" cy="835950"/>
            </a:xfrm>
            <a:custGeom>
              <a:avLst/>
              <a:gdLst/>
              <a:ahLst/>
              <a:cxnLst/>
              <a:rect l="l" t="t" r="r" b="b"/>
              <a:pathLst>
                <a:path w="37738" h="33438" extrusionOk="0">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2" name="Google Shape;1752;p59"/>
            <p:cNvSpPr/>
            <p:nvPr/>
          </p:nvSpPr>
          <p:spPr>
            <a:xfrm>
              <a:off x="1870475" y="1528450"/>
              <a:ext cx="929200" cy="809625"/>
            </a:xfrm>
            <a:custGeom>
              <a:avLst/>
              <a:gdLst/>
              <a:ahLst/>
              <a:cxnLst/>
              <a:rect l="l" t="t" r="r" b="b"/>
              <a:pathLst>
                <a:path w="37168" h="32385" extrusionOk="0">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3" name="Google Shape;1753;p59"/>
            <p:cNvSpPr/>
            <p:nvPr/>
          </p:nvSpPr>
          <p:spPr>
            <a:xfrm>
              <a:off x="1846325" y="1555900"/>
              <a:ext cx="900675" cy="760250"/>
            </a:xfrm>
            <a:custGeom>
              <a:avLst/>
              <a:gdLst/>
              <a:ahLst/>
              <a:cxnLst/>
              <a:rect l="l" t="t" r="r" b="b"/>
              <a:pathLst>
                <a:path w="36027" h="30410" extrusionOk="0">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4" name="Google Shape;1754;p59"/>
            <p:cNvSpPr/>
            <p:nvPr/>
          </p:nvSpPr>
          <p:spPr>
            <a:xfrm>
              <a:off x="1799150" y="1626100"/>
              <a:ext cx="840350" cy="647250"/>
            </a:xfrm>
            <a:custGeom>
              <a:avLst/>
              <a:gdLst/>
              <a:ahLst/>
              <a:cxnLst/>
              <a:rect l="l" t="t" r="r" b="b"/>
              <a:pathLst>
                <a:path w="33614" h="25890" extrusionOk="0">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5" name="Google Shape;1755;p59"/>
            <p:cNvSpPr/>
            <p:nvPr/>
          </p:nvSpPr>
          <p:spPr>
            <a:xfrm>
              <a:off x="1775025" y="2163625"/>
              <a:ext cx="160200" cy="88875"/>
            </a:xfrm>
            <a:custGeom>
              <a:avLst/>
              <a:gdLst/>
              <a:ahLst/>
              <a:cxnLst/>
              <a:rect l="l" t="t" r="r" b="b"/>
              <a:pathLst>
                <a:path w="6408" h="3555" extrusionOk="0">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6" name="Google Shape;1756;p59"/>
            <p:cNvSpPr/>
            <p:nvPr/>
          </p:nvSpPr>
          <p:spPr>
            <a:xfrm>
              <a:off x="2327925" y="1808200"/>
              <a:ext cx="137150" cy="118500"/>
            </a:xfrm>
            <a:custGeom>
              <a:avLst/>
              <a:gdLst/>
              <a:ahLst/>
              <a:cxnLst/>
              <a:rect l="l" t="t" r="r" b="b"/>
              <a:pathLst>
                <a:path w="5486" h="4740" extrusionOk="0">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7" name="Google Shape;1757;p59"/>
            <p:cNvSpPr/>
            <p:nvPr/>
          </p:nvSpPr>
          <p:spPr>
            <a:xfrm>
              <a:off x="2313650" y="1698500"/>
              <a:ext cx="210675" cy="199675"/>
            </a:xfrm>
            <a:custGeom>
              <a:avLst/>
              <a:gdLst/>
              <a:ahLst/>
              <a:cxnLst/>
              <a:rect l="l" t="t" r="r" b="b"/>
              <a:pathLst>
                <a:path w="8427" h="7987" extrusionOk="0">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8" name="Google Shape;1758;p59"/>
            <p:cNvSpPr/>
            <p:nvPr/>
          </p:nvSpPr>
          <p:spPr>
            <a:xfrm>
              <a:off x="1726750" y="2143875"/>
              <a:ext cx="109725" cy="64750"/>
            </a:xfrm>
            <a:custGeom>
              <a:avLst/>
              <a:gdLst/>
              <a:ahLst/>
              <a:cxnLst/>
              <a:rect l="l" t="t" r="r" b="b"/>
              <a:pathLst>
                <a:path w="4389" h="2590" extrusionOk="0">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59" name="Google Shape;1759;p59"/>
            <p:cNvSpPr/>
            <p:nvPr/>
          </p:nvSpPr>
          <p:spPr>
            <a:xfrm>
              <a:off x="2462850" y="1368300"/>
              <a:ext cx="930300" cy="1502925"/>
            </a:xfrm>
            <a:custGeom>
              <a:avLst/>
              <a:gdLst/>
              <a:ahLst/>
              <a:cxnLst/>
              <a:rect l="l" t="t" r="r" b="b"/>
              <a:pathLst>
                <a:path w="37212" h="60117" extrusionOk="0">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0" name="Google Shape;1760;p59"/>
            <p:cNvSpPr/>
            <p:nvPr/>
          </p:nvSpPr>
          <p:spPr>
            <a:xfrm>
              <a:off x="2491375" y="1390250"/>
              <a:ext cx="930300" cy="1507300"/>
            </a:xfrm>
            <a:custGeom>
              <a:avLst/>
              <a:gdLst/>
              <a:ahLst/>
              <a:cxnLst/>
              <a:rect l="l" t="t" r="r" b="b"/>
              <a:pathLst>
                <a:path w="37212" h="60292" extrusionOk="0">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1" name="Google Shape;1761;p59"/>
            <p:cNvSpPr/>
            <p:nvPr/>
          </p:nvSpPr>
          <p:spPr>
            <a:xfrm>
              <a:off x="3740875" y="4014275"/>
              <a:ext cx="64750" cy="40625"/>
            </a:xfrm>
            <a:custGeom>
              <a:avLst/>
              <a:gdLst/>
              <a:ahLst/>
              <a:cxnLst/>
              <a:rect l="l" t="t" r="r" b="b"/>
              <a:pathLst>
                <a:path w="2590" h="1625" extrusionOk="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2" name="Google Shape;1762;p59"/>
            <p:cNvSpPr/>
            <p:nvPr/>
          </p:nvSpPr>
          <p:spPr>
            <a:xfrm>
              <a:off x="3707975" y="3983575"/>
              <a:ext cx="41700" cy="39500"/>
            </a:xfrm>
            <a:custGeom>
              <a:avLst/>
              <a:gdLst/>
              <a:ahLst/>
              <a:cxnLst/>
              <a:rect l="l" t="t" r="r" b="b"/>
              <a:pathLst>
                <a:path w="1668" h="1580" extrusionOk="0">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3" name="Google Shape;1763;p59"/>
            <p:cNvSpPr/>
            <p:nvPr/>
          </p:nvSpPr>
          <p:spPr>
            <a:xfrm>
              <a:off x="3532450" y="3825600"/>
              <a:ext cx="231500" cy="292925"/>
            </a:xfrm>
            <a:custGeom>
              <a:avLst/>
              <a:gdLst/>
              <a:ahLst/>
              <a:cxnLst/>
              <a:rect l="l" t="t" r="r" b="b"/>
              <a:pathLst>
                <a:path w="9260" h="11717" extrusionOk="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4" name="Google Shape;1764;p59"/>
            <p:cNvSpPr/>
            <p:nvPr/>
          </p:nvSpPr>
          <p:spPr>
            <a:xfrm>
              <a:off x="3401900" y="3726875"/>
              <a:ext cx="378500" cy="413600"/>
            </a:xfrm>
            <a:custGeom>
              <a:avLst/>
              <a:gdLst/>
              <a:ahLst/>
              <a:cxnLst/>
              <a:rect l="l" t="t" r="r" b="b"/>
              <a:pathLst>
                <a:path w="15140" h="16544" extrusionOk="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5" name="Google Shape;1765;p59"/>
            <p:cNvSpPr/>
            <p:nvPr/>
          </p:nvSpPr>
          <p:spPr>
            <a:xfrm>
              <a:off x="3290000" y="3667625"/>
              <a:ext cx="453100" cy="490400"/>
            </a:xfrm>
            <a:custGeom>
              <a:avLst/>
              <a:gdLst/>
              <a:ahLst/>
              <a:cxnLst/>
              <a:rect l="l" t="t" r="r" b="b"/>
              <a:pathLst>
                <a:path w="18124" h="19616" extrusionOk="0">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6" name="Google Shape;1766;p59"/>
            <p:cNvSpPr/>
            <p:nvPr/>
          </p:nvSpPr>
          <p:spPr>
            <a:xfrm>
              <a:off x="3240650" y="3634725"/>
              <a:ext cx="515600" cy="540850"/>
            </a:xfrm>
            <a:custGeom>
              <a:avLst/>
              <a:gdLst/>
              <a:ahLst/>
              <a:cxnLst/>
              <a:rect l="l" t="t" r="r" b="b"/>
              <a:pathLst>
                <a:path w="20624" h="21634" extrusionOk="0">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7" name="Google Shape;1767;p59"/>
            <p:cNvSpPr/>
            <p:nvPr/>
          </p:nvSpPr>
          <p:spPr>
            <a:xfrm>
              <a:off x="3616925" y="3530500"/>
              <a:ext cx="99850" cy="461875"/>
            </a:xfrm>
            <a:custGeom>
              <a:avLst/>
              <a:gdLst/>
              <a:ahLst/>
              <a:cxnLst/>
              <a:rect l="l" t="t" r="r" b="b"/>
              <a:pathLst>
                <a:path w="3994" h="18475" extrusionOk="0">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8" name="Google Shape;1768;p59"/>
            <p:cNvSpPr/>
            <p:nvPr/>
          </p:nvSpPr>
          <p:spPr>
            <a:xfrm>
              <a:off x="3513800" y="3504175"/>
              <a:ext cx="102050" cy="330225"/>
            </a:xfrm>
            <a:custGeom>
              <a:avLst/>
              <a:gdLst/>
              <a:ahLst/>
              <a:cxnLst/>
              <a:rect l="l" t="t" r="r" b="b"/>
              <a:pathLst>
                <a:path w="4082" h="13209" extrusionOk="0">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69" name="Google Shape;1769;p59"/>
            <p:cNvSpPr/>
            <p:nvPr/>
          </p:nvSpPr>
          <p:spPr>
            <a:xfrm>
              <a:off x="3422750" y="3478950"/>
              <a:ext cx="183225" cy="256725"/>
            </a:xfrm>
            <a:custGeom>
              <a:avLst/>
              <a:gdLst/>
              <a:ahLst/>
              <a:cxnLst/>
              <a:rect l="l" t="t" r="r" b="b"/>
              <a:pathLst>
                <a:path w="7329" h="10269" extrusionOk="0">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0" name="Google Shape;1770;p59"/>
            <p:cNvSpPr/>
            <p:nvPr/>
          </p:nvSpPr>
          <p:spPr>
            <a:xfrm>
              <a:off x="3356925" y="3428475"/>
              <a:ext cx="228200" cy="247950"/>
            </a:xfrm>
            <a:custGeom>
              <a:avLst/>
              <a:gdLst/>
              <a:ahLst/>
              <a:cxnLst/>
              <a:rect l="l" t="t" r="r" b="b"/>
              <a:pathLst>
                <a:path w="9128" h="9918" extrusionOk="0">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1" name="Google Shape;1771;p59"/>
            <p:cNvSpPr/>
            <p:nvPr/>
          </p:nvSpPr>
          <p:spPr>
            <a:xfrm>
              <a:off x="906200" y="2307350"/>
              <a:ext cx="948925" cy="1026800"/>
            </a:xfrm>
            <a:custGeom>
              <a:avLst/>
              <a:gdLst/>
              <a:ahLst/>
              <a:cxnLst/>
              <a:rect l="l" t="t" r="r" b="b"/>
              <a:pathLst>
                <a:path w="37957" h="41072" extrusionOk="0">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2" name="Google Shape;1772;p59"/>
            <p:cNvSpPr/>
            <p:nvPr/>
          </p:nvSpPr>
          <p:spPr>
            <a:xfrm>
              <a:off x="970925" y="2329275"/>
              <a:ext cx="908350" cy="911650"/>
            </a:xfrm>
            <a:custGeom>
              <a:avLst/>
              <a:gdLst/>
              <a:ahLst/>
              <a:cxnLst/>
              <a:rect l="l" t="t" r="r" b="b"/>
              <a:pathLst>
                <a:path w="36334" h="36466" extrusionOk="0">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3" name="Google Shape;1773;p59"/>
            <p:cNvSpPr/>
            <p:nvPr/>
          </p:nvSpPr>
          <p:spPr>
            <a:xfrm>
              <a:off x="1070750" y="2351225"/>
              <a:ext cx="831550" cy="835950"/>
            </a:xfrm>
            <a:custGeom>
              <a:avLst/>
              <a:gdLst/>
              <a:ahLst/>
              <a:cxnLst/>
              <a:rect l="l" t="t" r="r" b="b"/>
              <a:pathLst>
                <a:path w="33262" h="33438" extrusionOk="0">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4" name="Google Shape;1774;p59"/>
            <p:cNvSpPr/>
            <p:nvPr/>
          </p:nvSpPr>
          <p:spPr>
            <a:xfrm>
              <a:off x="1213350" y="2372050"/>
              <a:ext cx="713100" cy="742700"/>
            </a:xfrm>
            <a:custGeom>
              <a:avLst/>
              <a:gdLst/>
              <a:ahLst/>
              <a:cxnLst/>
              <a:rect l="l" t="t" r="r" b="b"/>
              <a:pathLst>
                <a:path w="28524" h="29708" extrusionOk="0">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5" name="Google Shape;1775;p59"/>
            <p:cNvSpPr/>
            <p:nvPr/>
          </p:nvSpPr>
          <p:spPr>
            <a:xfrm>
              <a:off x="1438250" y="2649600"/>
              <a:ext cx="150300" cy="318150"/>
            </a:xfrm>
            <a:custGeom>
              <a:avLst/>
              <a:gdLst/>
              <a:ahLst/>
              <a:cxnLst/>
              <a:rect l="l" t="t" r="r" b="b"/>
              <a:pathLst>
                <a:path w="6012" h="12726" extrusionOk="0">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6" name="Google Shape;1776;p59"/>
            <p:cNvSpPr/>
            <p:nvPr/>
          </p:nvSpPr>
          <p:spPr>
            <a:xfrm>
              <a:off x="812950" y="2979800"/>
              <a:ext cx="295125" cy="758050"/>
            </a:xfrm>
            <a:custGeom>
              <a:avLst/>
              <a:gdLst/>
              <a:ahLst/>
              <a:cxnLst/>
              <a:rect l="l" t="t" r="r" b="b"/>
              <a:pathLst>
                <a:path w="11805" h="30322" extrusionOk="0">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7" name="Google Shape;1777;p59"/>
            <p:cNvSpPr/>
            <p:nvPr/>
          </p:nvSpPr>
          <p:spPr>
            <a:xfrm>
              <a:off x="752600" y="2734075"/>
              <a:ext cx="357675" cy="1117875"/>
            </a:xfrm>
            <a:custGeom>
              <a:avLst/>
              <a:gdLst/>
              <a:ahLst/>
              <a:cxnLst/>
              <a:rect l="l" t="t" r="r" b="b"/>
              <a:pathLst>
                <a:path w="14307" h="44715" extrusionOk="0">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8" name="Google Shape;1778;p59"/>
            <p:cNvSpPr/>
            <p:nvPr/>
          </p:nvSpPr>
          <p:spPr>
            <a:xfrm>
              <a:off x="699950" y="2628750"/>
              <a:ext cx="400450" cy="1287925"/>
            </a:xfrm>
            <a:custGeom>
              <a:avLst/>
              <a:gdLst/>
              <a:ahLst/>
              <a:cxnLst/>
              <a:rect l="l" t="t" r="r" b="b"/>
              <a:pathLst>
                <a:path w="16018" h="51517" extrusionOk="0">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79" name="Google Shape;1779;p59"/>
            <p:cNvSpPr/>
            <p:nvPr/>
          </p:nvSpPr>
          <p:spPr>
            <a:xfrm>
              <a:off x="651675" y="2566225"/>
              <a:ext cx="432250" cy="1407500"/>
            </a:xfrm>
            <a:custGeom>
              <a:avLst/>
              <a:gdLst/>
              <a:ahLst/>
              <a:cxnLst/>
              <a:rect l="l" t="t" r="r" b="b"/>
              <a:pathLst>
                <a:path w="17290" h="56300" extrusionOk="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0" name="Google Shape;1780;p59"/>
            <p:cNvSpPr/>
            <p:nvPr/>
          </p:nvSpPr>
          <p:spPr>
            <a:xfrm>
              <a:off x="591350" y="2376450"/>
              <a:ext cx="593500" cy="1676250"/>
            </a:xfrm>
            <a:custGeom>
              <a:avLst/>
              <a:gdLst/>
              <a:ahLst/>
              <a:cxnLst/>
              <a:rect l="l" t="t" r="r" b="b"/>
              <a:pathLst>
                <a:path w="23740" h="67050" extrusionOk="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1" name="Google Shape;1781;p59"/>
            <p:cNvSpPr/>
            <p:nvPr/>
          </p:nvSpPr>
          <p:spPr>
            <a:xfrm>
              <a:off x="576000" y="2354500"/>
              <a:ext cx="578150" cy="1726725"/>
            </a:xfrm>
            <a:custGeom>
              <a:avLst/>
              <a:gdLst/>
              <a:ahLst/>
              <a:cxnLst/>
              <a:rect l="l" t="t" r="r" b="b"/>
              <a:pathLst>
                <a:path w="23126" h="69069" extrusionOk="0">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2" name="Google Shape;1782;p59"/>
            <p:cNvSpPr/>
            <p:nvPr/>
          </p:nvSpPr>
          <p:spPr>
            <a:xfrm>
              <a:off x="549675" y="2291975"/>
              <a:ext cx="648350" cy="1851775"/>
            </a:xfrm>
            <a:custGeom>
              <a:avLst/>
              <a:gdLst/>
              <a:ahLst/>
              <a:cxnLst/>
              <a:rect l="l" t="t" r="r" b="b"/>
              <a:pathLst>
                <a:path w="25934" h="74071" extrusionOk="0">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3" name="Google Shape;1783;p59"/>
            <p:cNvSpPr/>
            <p:nvPr/>
          </p:nvSpPr>
          <p:spPr>
            <a:xfrm>
              <a:off x="520050" y="2414850"/>
              <a:ext cx="434425" cy="1781550"/>
            </a:xfrm>
            <a:custGeom>
              <a:avLst/>
              <a:gdLst/>
              <a:ahLst/>
              <a:cxnLst/>
              <a:rect l="l" t="t" r="r" b="b"/>
              <a:pathLst>
                <a:path w="17377" h="71262" extrusionOk="0">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4" name="Google Shape;1784;p59"/>
            <p:cNvSpPr/>
            <p:nvPr/>
          </p:nvSpPr>
          <p:spPr>
            <a:xfrm>
              <a:off x="1580850" y="2421425"/>
              <a:ext cx="400450" cy="236975"/>
            </a:xfrm>
            <a:custGeom>
              <a:avLst/>
              <a:gdLst/>
              <a:ahLst/>
              <a:cxnLst/>
              <a:rect l="l" t="t" r="r" b="b"/>
              <a:pathLst>
                <a:path w="16018" h="9479" extrusionOk="0">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5" name="Google Shape;1785;p59"/>
            <p:cNvSpPr/>
            <p:nvPr/>
          </p:nvSpPr>
          <p:spPr>
            <a:xfrm>
              <a:off x="1302225" y="2397300"/>
              <a:ext cx="651650" cy="660425"/>
            </a:xfrm>
            <a:custGeom>
              <a:avLst/>
              <a:gdLst/>
              <a:ahLst/>
              <a:cxnLst/>
              <a:rect l="l" t="t" r="r" b="b"/>
              <a:pathLst>
                <a:path w="26066" h="26417" extrusionOk="0">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6" name="Google Shape;1786;p59"/>
            <p:cNvSpPr/>
            <p:nvPr/>
          </p:nvSpPr>
          <p:spPr>
            <a:xfrm>
              <a:off x="853525" y="2286500"/>
              <a:ext cx="977475" cy="1079475"/>
            </a:xfrm>
            <a:custGeom>
              <a:avLst/>
              <a:gdLst/>
              <a:ahLst/>
              <a:cxnLst/>
              <a:rect l="l" t="t" r="r" b="b"/>
              <a:pathLst>
                <a:path w="39099" h="43179" extrusionOk="0">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7" name="Google Shape;1787;p59"/>
            <p:cNvSpPr/>
            <p:nvPr/>
          </p:nvSpPr>
          <p:spPr>
            <a:xfrm>
              <a:off x="805275" y="2264550"/>
              <a:ext cx="1002700" cy="724050"/>
            </a:xfrm>
            <a:custGeom>
              <a:avLst/>
              <a:gdLst/>
              <a:ahLst/>
              <a:cxnLst/>
              <a:rect l="l" t="t" r="r" b="b"/>
              <a:pathLst>
                <a:path w="40108" h="28962" extrusionOk="0">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8" name="Google Shape;1788;p59"/>
            <p:cNvSpPr/>
            <p:nvPr/>
          </p:nvSpPr>
          <p:spPr>
            <a:xfrm>
              <a:off x="814050" y="2243700"/>
              <a:ext cx="969775" cy="499175"/>
            </a:xfrm>
            <a:custGeom>
              <a:avLst/>
              <a:gdLst/>
              <a:ahLst/>
              <a:cxnLst/>
              <a:rect l="l" t="t" r="r" b="b"/>
              <a:pathLst>
                <a:path w="38791" h="19967" extrusionOk="0">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89" name="Google Shape;1789;p59"/>
            <p:cNvSpPr/>
            <p:nvPr/>
          </p:nvSpPr>
          <p:spPr>
            <a:xfrm>
              <a:off x="993950" y="2188850"/>
              <a:ext cx="823875" cy="448700"/>
            </a:xfrm>
            <a:custGeom>
              <a:avLst/>
              <a:gdLst/>
              <a:ahLst/>
              <a:cxnLst/>
              <a:rect l="l" t="t" r="r" b="b"/>
              <a:pathLst>
                <a:path w="32955" h="17948" extrusionOk="0">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0" name="Google Shape;1790;p59"/>
            <p:cNvSpPr/>
            <p:nvPr/>
          </p:nvSpPr>
          <p:spPr>
            <a:xfrm>
              <a:off x="1017000" y="2199825"/>
              <a:ext cx="718550" cy="375200"/>
            </a:xfrm>
            <a:custGeom>
              <a:avLst/>
              <a:gdLst/>
              <a:ahLst/>
              <a:cxnLst/>
              <a:rect l="l" t="t" r="r" b="b"/>
              <a:pathLst>
                <a:path w="28742" h="15008" extrusionOk="0">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1" name="Google Shape;1791;p59"/>
            <p:cNvSpPr/>
            <p:nvPr/>
          </p:nvSpPr>
          <p:spPr>
            <a:xfrm>
              <a:off x="1051000" y="2176800"/>
              <a:ext cx="657125" cy="330225"/>
            </a:xfrm>
            <a:custGeom>
              <a:avLst/>
              <a:gdLst/>
              <a:ahLst/>
              <a:cxnLst/>
              <a:rect l="l" t="t" r="r" b="b"/>
              <a:pathLst>
                <a:path w="26285" h="13209" extrusionOk="0">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2" name="Google Shape;1792;p59"/>
            <p:cNvSpPr/>
            <p:nvPr/>
          </p:nvSpPr>
          <p:spPr>
            <a:xfrm>
              <a:off x="1176050" y="2151575"/>
              <a:ext cx="504650" cy="233675"/>
            </a:xfrm>
            <a:custGeom>
              <a:avLst/>
              <a:gdLst/>
              <a:ahLst/>
              <a:cxnLst/>
              <a:rect l="l" t="t" r="r" b="b"/>
              <a:pathLst>
                <a:path w="20186" h="9347" extrusionOk="0">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3" name="Google Shape;1793;p59"/>
            <p:cNvSpPr/>
            <p:nvPr/>
          </p:nvSpPr>
          <p:spPr>
            <a:xfrm>
              <a:off x="1145350" y="2127425"/>
              <a:ext cx="509025" cy="235875"/>
            </a:xfrm>
            <a:custGeom>
              <a:avLst/>
              <a:gdLst/>
              <a:ahLst/>
              <a:cxnLst/>
              <a:rect l="l" t="t" r="r" b="b"/>
              <a:pathLst>
                <a:path w="20361" h="9435" extrusionOk="0">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4" name="Google Shape;1794;p59"/>
            <p:cNvSpPr/>
            <p:nvPr/>
          </p:nvSpPr>
          <p:spPr>
            <a:xfrm>
              <a:off x="1190325" y="2262350"/>
              <a:ext cx="66950" cy="38425"/>
            </a:xfrm>
            <a:custGeom>
              <a:avLst/>
              <a:gdLst/>
              <a:ahLst/>
              <a:cxnLst/>
              <a:rect l="l" t="t" r="r" b="b"/>
              <a:pathLst>
                <a:path w="2678" h="1537" extrusionOk="0">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5" name="Google Shape;1795;p59"/>
            <p:cNvSpPr/>
            <p:nvPr/>
          </p:nvSpPr>
          <p:spPr>
            <a:xfrm>
              <a:off x="916075" y="2376450"/>
              <a:ext cx="69125" cy="47200"/>
            </a:xfrm>
            <a:custGeom>
              <a:avLst/>
              <a:gdLst/>
              <a:ahLst/>
              <a:cxnLst/>
              <a:rect l="l" t="t" r="r" b="b"/>
              <a:pathLst>
                <a:path w="2765" h="1888" extrusionOk="0">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6" name="Google Shape;1796;p59"/>
            <p:cNvSpPr/>
            <p:nvPr/>
          </p:nvSpPr>
          <p:spPr>
            <a:xfrm>
              <a:off x="1008225" y="2288700"/>
              <a:ext cx="72425" cy="46100"/>
            </a:xfrm>
            <a:custGeom>
              <a:avLst/>
              <a:gdLst/>
              <a:ahLst/>
              <a:cxnLst/>
              <a:rect l="l" t="t" r="r" b="b"/>
              <a:pathLst>
                <a:path w="2897" h="1844" extrusionOk="0">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7" name="Google Shape;1797;p59"/>
            <p:cNvSpPr/>
            <p:nvPr/>
          </p:nvSpPr>
          <p:spPr>
            <a:xfrm>
              <a:off x="1671900" y="2078075"/>
              <a:ext cx="158000" cy="82300"/>
            </a:xfrm>
            <a:custGeom>
              <a:avLst/>
              <a:gdLst/>
              <a:ahLst/>
              <a:cxnLst/>
              <a:rect l="l" t="t" r="r" b="b"/>
              <a:pathLst>
                <a:path w="6320" h="3292" extrusionOk="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798" name="Google Shape;1798;p59"/>
            <p:cNvSpPr/>
            <p:nvPr/>
          </p:nvSpPr>
          <p:spPr>
            <a:xfrm>
              <a:off x="1645575" y="2080250"/>
              <a:ext cx="110825" cy="55975"/>
            </a:xfrm>
            <a:custGeom>
              <a:avLst/>
              <a:gdLst/>
              <a:ahLst/>
              <a:cxnLst/>
              <a:rect l="l" t="t" r="r" b="b"/>
              <a:pathLst>
                <a:path w="4433" h="2239" extrusionOk="0">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grpSp>
        <p:nvGrpSpPr>
          <p:cNvPr id="1799" name="Google Shape;1799;p59"/>
          <p:cNvGrpSpPr/>
          <p:nvPr/>
        </p:nvGrpSpPr>
        <p:grpSpPr>
          <a:xfrm>
            <a:off x="7197003" y="-1232647"/>
            <a:ext cx="6424612" cy="4055813"/>
            <a:chOff x="238125" y="602600"/>
            <a:chExt cx="7143750" cy="4509800"/>
          </a:xfrm>
        </p:grpSpPr>
        <p:sp>
          <p:nvSpPr>
            <p:cNvPr id="1800" name="Google Shape;1800;p59"/>
            <p:cNvSpPr/>
            <p:nvPr/>
          </p:nvSpPr>
          <p:spPr>
            <a:xfrm>
              <a:off x="2514425" y="1130250"/>
              <a:ext cx="218325" cy="579250"/>
            </a:xfrm>
            <a:custGeom>
              <a:avLst/>
              <a:gdLst/>
              <a:ahLst/>
              <a:cxnLst/>
              <a:rect l="l" t="t" r="r" b="b"/>
              <a:pathLst>
                <a:path w="8733" h="23170" extrusionOk="0">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1" name="Google Shape;1801;p59"/>
            <p:cNvSpPr/>
            <p:nvPr/>
          </p:nvSpPr>
          <p:spPr>
            <a:xfrm>
              <a:off x="1900100" y="1539425"/>
              <a:ext cx="342275" cy="551825"/>
            </a:xfrm>
            <a:custGeom>
              <a:avLst/>
              <a:gdLst/>
              <a:ahLst/>
              <a:cxnLst/>
              <a:rect l="l" t="t" r="r" b="b"/>
              <a:pathLst>
                <a:path w="13691" h="22073" extrusionOk="0">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2" name="Google Shape;1802;p59"/>
            <p:cNvSpPr/>
            <p:nvPr/>
          </p:nvSpPr>
          <p:spPr>
            <a:xfrm>
              <a:off x="2455175" y="1144500"/>
              <a:ext cx="289650" cy="673600"/>
            </a:xfrm>
            <a:custGeom>
              <a:avLst/>
              <a:gdLst/>
              <a:ahLst/>
              <a:cxnLst/>
              <a:rect l="l" t="t" r="r" b="b"/>
              <a:pathLst>
                <a:path w="11586" h="26944" extrusionOk="0">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3" name="Google Shape;1803;p59"/>
            <p:cNvSpPr/>
            <p:nvPr/>
          </p:nvSpPr>
          <p:spPr>
            <a:xfrm>
              <a:off x="2189700" y="2124150"/>
              <a:ext cx="25" cy="25"/>
            </a:xfrm>
            <a:custGeom>
              <a:avLst/>
              <a:gdLst/>
              <a:ahLst/>
              <a:cxnLst/>
              <a:rect l="l" t="t" r="r" b="b"/>
              <a:pathLst>
                <a:path w="1" h="1" extrusionOk="0">
                  <a:moveTo>
                    <a:pt x="0" y="0"/>
                  </a:moveTo>
                  <a:lnTo>
                    <a:pt x="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4" name="Google Shape;1804;p59"/>
            <p:cNvSpPr/>
            <p:nvPr/>
          </p:nvSpPr>
          <p:spPr>
            <a:xfrm>
              <a:off x="2189700" y="2124150"/>
              <a:ext cx="25" cy="25"/>
            </a:xfrm>
            <a:custGeom>
              <a:avLst/>
              <a:gdLst/>
              <a:ahLst/>
              <a:cxnLst/>
              <a:rect l="l" t="t" r="r" b="b"/>
              <a:pathLst>
                <a:path w="1" h="1" fill="none" extrusionOk="0">
                  <a:moveTo>
                    <a:pt x="0" y="0"/>
                  </a:moveTo>
                  <a:lnTo>
                    <a:pt x="0" y="0"/>
                  </a:lnTo>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5" name="Google Shape;1805;p59"/>
            <p:cNvSpPr/>
            <p:nvPr/>
          </p:nvSpPr>
          <p:spPr>
            <a:xfrm>
              <a:off x="2390450" y="1169750"/>
              <a:ext cx="283050" cy="636275"/>
            </a:xfrm>
            <a:custGeom>
              <a:avLst/>
              <a:gdLst/>
              <a:ahLst/>
              <a:cxnLst/>
              <a:rect l="l" t="t" r="r" b="b"/>
              <a:pathLst>
                <a:path w="11322" h="25451" extrusionOk="0">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6" name="Google Shape;1806;p59"/>
            <p:cNvSpPr/>
            <p:nvPr/>
          </p:nvSpPr>
          <p:spPr>
            <a:xfrm>
              <a:off x="2312575" y="1160975"/>
              <a:ext cx="334600" cy="736100"/>
            </a:xfrm>
            <a:custGeom>
              <a:avLst/>
              <a:gdLst/>
              <a:ahLst/>
              <a:cxnLst/>
              <a:rect l="l" t="t" r="r" b="b"/>
              <a:pathLst>
                <a:path w="13384" h="29444" extrusionOk="0">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7" name="Google Shape;1807;p59"/>
            <p:cNvSpPr/>
            <p:nvPr/>
          </p:nvSpPr>
          <p:spPr>
            <a:xfrm>
              <a:off x="3607050" y="1646950"/>
              <a:ext cx="2156750" cy="843625"/>
            </a:xfrm>
            <a:custGeom>
              <a:avLst/>
              <a:gdLst/>
              <a:ahLst/>
              <a:cxnLst/>
              <a:rect l="l" t="t" r="r" b="b"/>
              <a:pathLst>
                <a:path w="86270" h="33745" extrusionOk="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8" name="Google Shape;1808;p59"/>
            <p:cNvSpPr/>
            <p:nvPr/>
          </p:nvSpPr>
          <p:spPr>
            <a:xfrm>
              <a:off x="3588400" y="602600"/>
              <a:ext cx="724050" cy="816175"/>
            </a:xfrm>
            <a:custGeom>
              <a:avLst/>
              <a:gdLst/>
              <a:ahLst/>
              <a:cxnLst/>
              <a:rect l="l" t="t" r="r" b="b"/>
              <a:pathLst>
                <a:path w="28962" h="32647" extrusionOk="0">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09" name="Google Shape;1809;p59"/>
            <p:cNvSpPr/>
            <p:nvPr/>
          </p:nvSpPr>
          <p:spPr>
            <a:xfrm>
              <a:off x="3593875" y="1881700"/>
              <a:ext cx="2005375" cy="782200"/>
            </a:xfrm>
            <a:custGeom>
              <a:avLst/>
              <a:gdLst/>
              <a:ahLst/>
              <a:cxnLst/>
              <a:rect l="l" t="t" r="r" b="b"/>
              <a:pathLst>
                <a:path w="80215" h="31288" extrusionOk="0">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0" name="Google Shape;1810;p59"/>
            <p:cNvSpPr/>
            <p:nvPr/>
          </p:nvSpPr>
          <p:spPr>
            <a:xfrm>
              <a:off x="3578525" y="772625"/>
              <a:ext cx="221625" cy="436625"/>
            </a:xfrm>
            <a:custGeom>
              <a:avLst/>
              <a:gdLst/>
              <a:ahLst/>
              <a:cxnLst/>
              <a:rect l="l" t="t" r="r" b="b"/>
              <a:pathLst>
                <a:path w="8865" h="17465" extrusionOk="0">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1" name="Google Shape;1811;p59"/>
            <p:cNvSpPr/>
            <p:nvPr/>
          </p:nvSpPr>
          <p:spPr>
            <a:xfrm>
              <a:off x="3094725" y="818700"/>
              <a:ext cx="223825" cy="558400"/>
            </a:xfrm>
            <a:custGeom>
              <a:avLst/>
              <a:gdLst/>
              <a:ahLst/>
              <a:cxnLst/>
              <a:rect l="l" t="t" r="r" b="b"/>
              <a:pathLst>
                <a:path w="8953" h="22336" extrusionOk="0">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2" name="Google Shape;1812;p59"/>
            <p:cNvSpPr/>
            <p:nvPr/>
          </p:nvSpPr>
          <p:spPr>
            <a:xfrm>
              <a:off x="2789775" y="804425"/>
              <a:ext cx="392750" cy="774525"/>
            </a:xfrm>
            <a:custGeom>
              <a:avLst/>
              <a:gdLst/>
              <a:ahLst/>
              <a:cxnLst/>
              <a:rect l="l" t="t" r="r" b="b"/>
              <a:pathLst>
                <a:path w="15710" h="30981" extrusionOk="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3" name="Google Shape;1813;p59"/>
            <p:cNvSpPr/>
            <p:nvPr/>
          </p:nvSpPr>
          <p:spPr>
            <a:xfrm>
              <a:off x="2674575" y="1020550"/>
              <a:ext cx="230400" cy="590225"/>
            </a:xfrm>
            <a:custGeom>
              <a:avLst/>
              <a:gdLst/>
              <a:ahLst/>
              <a:cxnLst/>
              <a:rect l="l" t="t" r="r" b="b"/>
              <a:pathLst>
                <a:path w="9216" h="23609" extrusionOk="0">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4" name="Google Shape;1814;p59"/>
            <p:cNvSpPr/>
            <p:nvPr/>
          </p:nvSpPr>
          <p:spPr>
            <a:xfrm>
              <a:off x="2044900" y="1165350"/>
              <a:ext cx="481600" cy="961000"/>
            </a:xfrm>
            <a:custGeom>
              <a:avLst/>
              <a:gdLst/>
              <a:ahLst/>
              <a:cxnLst/>
              <a:rect l="l" t="t" r="r" b="b"/>
              <a:pathLst>
                <a:path w="19264" h="38440" extrusionOk="0">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5" name="Google Shape;1815;p59"/>
            <p:cNvSpPr/>
            <p:nvPr/>
          </p:nvSpPr>
          <p:spPr>
            <a:xfrm>
              <a:off x="3057425" y="781400"/>
              <a:ext cx="247950" cy="648350"/>
            </a:xfrm>
            <a:custGeom>
              <a:avLst/>
              <a:gdLst/>
              <a:ahLst/>
              <a:cxnLst/>
              <a:rect l="l" t="t" r="r" b="b"/>
              <a:pathLst>
                <a:path w="9918" h="25934" extrusionOk="0">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6" name="Google Shape;1816;p59"/>
            <p:cNvSpPr/>
            <p:nvPr/>
          </p:nvSpPr>
          <p:spPr>
            <a:xfrm>
              <a:off x="3021225" y="785800"/>
              <a:ext cx="255650" cy="654925"/>
            </a:xfrm>
            <a:custGeom>
              <a:avLst/>
              <a:gdLst/>
              <a:ahLst/>
              <a:cxnLst/>
              <a:rect l="l" t="t" r="r" b="b"/>
              <a:pathLst>
                <a:path w="10226" h="26197" extrusionOk="0">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7" name="Google Shape;1817;p59"/>
            <p:cNvSpPr/>
            <p:nvPr/>
          </p:nvSpPr>
          <p:spPr>
            <a:xfrm>
              <a:off x="2918125" y="827475"/>
              <a:ext cx="313750" cy="633000"/>
            </a:xfrm>
            <a:custGeom>
              <a:avLst/>
              <a:gdLst/>
              <a:ahLst/>
              <a:cxnLst/>
              <a:rect l="l" t="t" r="r" b="b"/>
              <a:pathLst>
                <a:path w="12550" h="25320" extrusionOk="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8" name="Google Shape;1818;p59"/>
            <p:cNvSpPr/>
            <p:nvPr/>
          </p:nvSpPr>
          <p:spPr>
            <a:xfrm>
              <a:off x="2828150" y="830775"/>
              <a:ext cx="373025" cy="702100"/>
            </a:xfrm>
            <a:custGeom>
              <a:avLst/>
              <a:gdLst/>
              <a:ahLst/>
              <a:cxnLst/>
              <a:rect l="l" t="t" r="r" b="b"/>
              <a:pathLst>
                <a:path w="14921" h="28084" extrusionOk="0">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19" name="Google Shape;1819;p59"/>
            <p:cNvSpPr/>
            <p:nvPr/>
          </p:nvSpPr>
          <p:spPr>
            <a:xfrm>
              <a:off x="2789775" y="802250"/>
              <a:ext cx="359825" cy="736100"/>
            </a:xfrm>
            <a:custGeom>
              <a:avLst/>
              <a:gdLst/>
              <a:ahLst/>
              <a:cxnLst/>
              <a:rect l="l" t="t" r="r" b="b"/>
              <a:pathLst>
                <a:path w="14393" h="29444" extrusionOk="0">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0" name="Google Shape;1820;p59"/>
            <p:cNvSpPr/>
            <p:nvPr/>
          </p:nvSpPr>
          <p:spPr>
            <a:xfrm>
              <a:off x="2754650" y="825275"/>
              <a:ext cx="332425" cy="722950"/>
            </a:xfrm>
            <a:custGeom>
              <a:avLst/>
              <a:gdLst/>
              <a:ahLst/>
              <a:cxnLst/>
              <a:rect l="l" t="t" r="r" b="b"/>
              <a:pathLst>
                <a:path w="13297" h="28918" extrusionOk="0">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1" name="Google Shape;1821;p59"/>
            <p:cNvSpPr/>
            <p:nvPr/>
          </p:nvSpPr>
          <p:spPr>
            <a:xfrm>
              <a:off x="2734925" y="958025"/>
              <a:ext cx="270975" cy="606675"/>
            </a:xfrm>
            <a:custGeom>
              <a:avLst/>
              <a:gdLst/>
              <a:ahLst/>
              <a:cxnLst/>
              <a:rect l="l" t="t" r="r" b="b"/>
              <a:pathLst>
                <a:path w="10839" h="24267" extrusionOk="0">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2" name="Google Shape;1822;p59"/>
            <p:cNvSpPr/>
            <p:nvPr/>
          </p:nvSpPr>
          <p:spPr>
            <a:xfrm>
              <a:off x="2697625" y="973375"/>
              <a:ext cx="265500" cy="607775"/>
            </a:xfrm>
            <a:custGeom>
              <a:avLst/>
              <a:gdLst/>
              <a:ahLst/>
              <a:cxnLst/>
              <a:rect l="l" t="t" r="r" b="b"/>
              <a:pathLst>
                <a:path w="10620" h="24311" extrusionOk="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3" name="Google Shape;1823;p59"/>
            <p:cNvSpPr/>
            <p:nvPr/>
          </p:nvSpPr>
          <p:spPr>
            <a:xfrm>
              <a:off x="2630700" y="1103925"/>
              <a:ext cx="223825" cy="530975"/>
            </a:xfrm>
            <a:custGeom>
              <a:avLst/>
              <a:gdLst/>
              <a:ahLst/>
              <a:cxnLst/>
              <a:rect l="l" t="t" r="r" b="b"/>
              <a:pathLst>
                <a:path w="8953" h="21239" extrusionOk="0">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4" name="Google Shape;1824;p59"/>
            <p:cNvSpPr/>
            <p:nvPr/>
          </p:nvSpPr>
          <p:spPr>
            <a:xfrm>
              <a:off x="2619725" y="1124775"/>
              <a:ext cx="194200" cy="436625"/>
            </a:xfrm>
            <a:custGeom>
              <a:avLst/>
              <a:gdLst/>
              <a:ahLst/>
              <a:cxnLst/>
              <a:rect l="l" t="t" r="r" b="b"/>
              <a:pathLst>
                <a:path w="7768" h="17465" extrusionOk="0">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5" name="Google Shape;1825;p59"/>
            <p:cNvSpPr/>
            <p:nvPr/>
          </p:nvSpPr>
          <p:spPr>
            <a:xfrm>
              <a:off x="2592300" y="1141225"/>
              <a:ext cx="183225" cy="483800"/>
            </a:xfrm>
            <a:custGeom>
              <a:avLst/>
              <a:gdLst/>
              <a:ahLst/>
              <a:cxnLst/>
              <a:rect l="l" t="t" r="r" b="b"/>
              <a:pathLst>
                <a:path w="7329" h="19352" extrusionOk="0">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6" name="Google Shape;1826;p59"/>
            <p:cNvSpPr/>
            <p:nvPr/>
          </p:nvSpPr>
          <p:spPr>
            <a:xfrm>
              <a:off x="2263200" y="1174125"/>
              <a:ext cx="342300" cy="810725"/>
            </a:xfrm>
            <a:custGeom>
              <a:avLst/>
              <a:gdLst/>
              <a:ahLst/>
              <a:cxnLst/>
              <a:rect l="l" t="t" r="r" b="b"/>
              <a:pathLst>
                <a:path w="13692" h="32429" extrusionOk="0">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7" name="Google Shape;1827;p59"/>
            <p:cNvSpPr/>
            <p:nvPr/>
          </p:nvSpPr>
          <p:spPr>
            <a:xfrm>
              <a:off x="3125450" y="769325"/>
              <a:ext cx="242475" cy="648375"/>
            </a:xfrm>
            <a:custGeom>
              <a:avLst/>
              <a:gdLst/>
              <a:ahLst/>
              <a:cxnLst/>
              <a:rect l="l" t="t" r="r" b="b"/>
              <a:pathLst>
                <a:path w="9699" h="25935" extrusionOk="0">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8" name="Google Shape;1828;p59"/>
            <p:cNvSpPr/>
            <p:nvPr/>
          </p:nvSpPr>
          <p:spPr>
            <a:xfrm>
              <a:off x="3734300" y="758375"/>
              <a:ext cx="1192475" cy="1433800"/>
            </a:xfrm>
            <a:custGeom>
              <a:avLst/>
              <a:gdLst/>
              <a:ahLst/>
              <a:cxnLst/>
              <a:rect l="l" t="t" r="r" b="b"/>
              <a:pathLst>
                <a:path w="47699" h="57352" extrusionOk="0">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29" name="Google Shape;1829;p59"/>
            <p:cNvSpPr/>
            <p:nvPr/>
          </p:nvSpPr>
          <p:spPr>
            <a:xfrm>
              <a:off x="3959175" y="763850"/>
              <a:ext cx="850225" cy="1129950"/>
            </a:xfrm>
            <a:custGeom>
              <a:avLst/>
              <a:gdLst/>
              <a:ahLst/>
              <a:cxnLst/>
              <a:rect l="l" t="t" r="r" b="b"/>
              <a:pathLst>
                <a:path w="34009" h="45198" extrusionOk="0">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0" name="Google Shape;1830;p59"/>
            <p:cNvSpPr/>
            <p:nvPr/>
          </p:nvSpPr>
          <p:spPr>
            <a:xfrm>
              <a:off x="4266350" y="884525"/>
              <a:ext cx="417975" cy="879825"/>
            </a:xfrm>
            <a:custGeom>
              <a:avLst/>
              <a:gdLst/>
              <a:ahLst/>
              <a:cxnLst/>
              <a:rect l="l" t="t" r="r" b="b"/>
              <a:pathLst>
                <a:path w="16719" h="35193" extrusionOk="0">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1" name="Google Shape;1831;p59"/>
            <p:cNvSpPr/>
            <p:nvPr/>
          </p:nvSpPr>
          <p:spPr>
            <a:xfrm>
              <a:off x="3635575" y="1464825"/>
              <a:ext cx="1480975" cy="864475"/>
            </a:xfrm>
            <a:custGeom>
              <a:avLst/>
              <a:gdLst/>
              <a:ahLst/>
              <a:cxnLst/>
              <a:rect l="l" t="t" r="r" b="b"/>
              <a:pathLst>
                <a:path w="59239" h="34579" extrusionOk="0">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2" name="Google Shape;1832;p59"/>
            <p:cNvSpPr/>
            <p:nvPr/>
          </p:nvSpPr>
          <p:spPr>
            <a:xfrm>
              <a:off x="3659700" y="642075"/>
              <a:ext cx="701025" cy="988425"/>
            </a:xfrm>
            <a:custGeom>
              <a:avLst/>
              <a:gdLst/>
              <a:ahLst/>
              <a:cxnLst/>
              <a:rect l="l" t="t" r="r" b="b"/>
              <a:pathLst>
                <a:path w="28041" h="39537" extrusionOk="0">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3" name="Google Shape;1833;p59"/>
            <p:cNvSpPr/>
            <p:nvPr/>
          </p:nvSpPr>
          <p:spPr>
            <a:xfrm>
              <a:off x="3591675" y="2170200"/>
              <a:ext cx="1783775" cy="624225"/>
            </a:xfrm>
            <a:custGeom>
              <a:avLst/>
              <a:gdLst/>
              <a:ahLst/>
              <a:cxnLst/>
              <a:rect l="l" t="t" r="r" b="b"/>
              <a:pathLst>
                <a:path w="71351" h="24969" extrusionOk="0">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4" name="Google Shape;1834;p59"/>
            <p:cNvSpPr/>
            <p:nvPr/>
          </p:nvSpPr>
          <p:spPr>
            <a:xfrm>
              <a:off x="3359125" y="762750"/>
              <a:ext cx="284150" cy="616550"/>
            </a:xfrm>
            <a:custGeom>
              <a:avLst/>
              <a:gdLst/>
              <a:ahLst/>
              <a:cxnLst/>
              <a:rect l="l" t="t" r="r" b="b"/>
              <a:pathLst>
                <a:path w="11366" h="24662" extrusionOk="0">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5" name="Google Shape;1835;p59"/>
            <p:cNvSpPr/>
            <p:nvPr/>
          </p:nvSpPr>
          <p:spPr>
            <a:xfrm>
              <a:off x="4291575" y="2578300"/>
              <a:ext cx="465150" cy="155800"/>
            </a:xfrm>
            <a:custGeom>
              <a:avLst/>
              <a:gdLst/>
              <a:ahLst/>
              <a:cxnLst/>
              <a:rect l="l" t="t" r="r" b="b"/>
              <a:pathLst>
                <a:path w="18606" h="6232" extrusionOk="0">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6" name="Google Shape;1836;p59"/>
            <p:cNvSpPr/>
            <p:nvPr/>
          </p:nvSpPr>
          <p:spPr>
            <a:xfrm>
              <a:off x="3631175" y="2837200"/>
              <a:ext cx="446500" cy="66925"/>
            </a:xfrm>
            <a:custGeom>
              <a:avLst/>
              <a:gdLst/>
              <a:ahLst/>
              <a:cxnLst/>
              <a:rect l="l" t="t" r="r" b="b"/>
              <a:pathLst>
                <a:path w="17860" h="2677" extrusionOk="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7" name="Google Shape;1837;p59"/>
            <p:cNvSpPr/>
            <p:nvPr/>
          </p:nvSpPr>
          <p:spPr>
            <a:xfrm>
              <a:off x="3229675" y="767150"/>
              <a:ext cx="275375" cy="654925"/>
            </a:xfrm>
            <a:custGeom>
              <a:avLst/>
              <a:gdLst/>
              <a:ahLst/>
              <a:cxnLst/>
              <a:rect l="l" t="t" r="r" b="b"/>
              <a:pathLst>
                <a:path w="11015" h="26197" extrusionOk="0">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8" name="Google Shape;1838;p59"/>
            <p:cNvSpPr/>
            <p:nvPr/>
          </p:nvSpPr>
          <p:spPr>
            <a:xfrm>
              <a:off x="4717225" y="1245425"/>
              <a:ext cx="38425" cy="278675"/>
            </a:xfrm>
            <a:custGeom>
              <a:avLst/>
              <a:gdLst/>
              <a:ahLst/>
              <a:cxnLst/>
              <a:rect l="l" t="t" r="r" b="b"/>
              <a:pathLst>
                <a:path w="1537" h="11147" extrusionOk="0">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39" name="Google Shape;1839;p59"/>
            <p:cNvSpPr/>
            <p:nvPr/>
          </p:nvSpPr>
          <p:spPr>
            <a:xfrm>
              <a:off x="4744650" y="1146700"/>
              <a:ext cx="39500" cy="377400"/>
            </a:xfrm>
            <a:custGeom>
              <a:avLst/>
              <a:gdLst/>
              <a:ahLst/>
              <a:cxnLst/>
              <a:rect l="l" t="t" r="r" b="b"/>
              <a:pathLst>
                <a:path w="1580" h="15096" extrusionOk="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0" name="Google Shape;1840;p59"/>
            <p:cNvSpPr/>
            <p:nvPr/>
          </p:nvSpPr>
          <p:spPr>
            <a:xfrm>
              <a:off x="4788525" y="1242150"/>
              <a:ext cx="43900" cy="303900"/>
            </a:xfrm>
            <a:custGeom>
              <a:avLst/>
              <a:gdLst/>
              <a:ahLst/>
              <a:cxnLst/>
              <a:rect l="l" t="t" r="r" b="b"/>
              <a:pathLst>
                <a:path w="1756" h="12156" extrusionOk="0">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1" name="Google Shape;1841;p59"/>
            <p:cNvSpPr/>
            <p:nvPr/>
          </p:nvSpPr>
          <p:spPr>
            <a:xfrm>
              <a:off x="4784125" y="1313450"/>
              <a:ext cx="79025" cy="276475"/>
            </a:xfrm>
            <a:custGeom>
              <a:avLst/>
              <a:gdLst/>
              <a:ahLst/>
              <a:cxnLst/>
              <a:rect l="l" t="t" r="r" b="b"/>
              <a:pathLst>
                <a:path w="3161" h="11059" extrusionOk="0">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2" name="Google Shape;1842;p59"/>
            <p:cNvSpPr/>
            <p:nvPr/>
          </p:nvSpPr>
          <p:spPr>
            <a:xfrm>
              <a:off x="4800600" y="1323325"/>
              <a:ext cx="74600" cy="277575"/>
            </a:xfrm>
            <a:custGeom>
              <a:avLst/>
              <a:gdLst/>
              <a:ahLst/>
              <a:cxnLst/>
              <a:rect l="l" t="t" r="r" b="b"/>
              <a:pathLst>
                <a:path w="2984" h="11103" extrusionOk="0">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3" name="Google Shape;1843;p59"/>
            <p:cNvSpPr/>
            <p:nvPr/>
          </p:nvSpPr>
          <p:spPr>
            <a:xfrm>
              <a:off x="4826925" y="1334300"/>
              <a:ext cx="77900" cy="245750"/>
            </a:xfrm>
            <a:custGeom>
              <a:avLst/>
              <a:gdLst/>
              <a:ahLst/>
              <a:cxnLst/>
              <a:rect l="l" t="t" r="r" b="b"/>
              <a:pathLst>
                <a:path w="3116" h="9830" extrusionOk="0">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4" name="Google Shape;1844;p59"/>
            <p:cNvSpPr/>
            <p:nvPr/>
          </p:nvSpPr>
          <p:spPr>
            <a:xfrm>
              <a:off x="4873000" y="1356225"/>
              <a:ext cx="89975" cy="206275"/>
            </a:xfrm>
            <a:custGeom>
              <a:avLst/>
              <a:gdLst/>
              <a:ahLst/>
              <a:cxnLst/>
              <a:rect l="l" t="t" r="r" b="b"/>
              <a:pathLst>
                <a:path w="3599" h="8251" extrusionOk="0">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5" name="Google Shape;1845;p59"/>
            <p:cNvSpPr/>
            <p:nvPr/>
          </p:nvSpPr>
          <p:spPr>
            <a:xfrm>
              <a:off x="4878475" y="1401200"/>
              <a:ext cx="130575" cy="183225"/>
            </a:xfrm>
            <a:custGeom>
              <a:avLst/>
              <a:gdLst/>
              <a:ahLst/>
              <a:cxnLst/>
              <a:rect l="l" t="t" r="r" b="b"/>
              <a:pathLst>
                <a:path w="5223" h="7329" extrusionOk="0">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6" name="Google Shape;1846;p59"/>
            <p:cNvSpPr/>
            <p:nvPr/>
          </p:nvSpPr>
          <p:spPr>
            <a:xfrm>
              <a:off x="4888350" y="1411075"/>
              <a:ext cx="178850" cy="188725"/>
            </a:xfrm>
            <a:custGeom>
              <a:avLst/>
              <a:gdLst/>
              <a:ahLst/>
              <a:cxnLst/>
              <a:rect l="l" t="t" r="r" b="b"/>
              <a:pathLst>
                <a:path w="7154" h="7549" extrusionOk="0">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7" name="Google Shape;1847;p59"/>
            <p:cNvSpPr/>
            <p:nvPr/>
          </p:nvSpPr>
          <p:spPr>
            <a:xfrm>
              <a:off x="4890550" y="1412175"/>
              <a:ext cx="208450" cy="215050"/>
            </a:xfrm>
            <a:custGeom>
              <a:avLst/>
              <a:gdLst/>
              <a:ahLst/>
              <a:cxnLst/>
              <a:rect l="l" t="t" r="r" b="b"/>
              <a:pathLst>
                <a:path w="8338" h="8602" extrusionOk="0">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8" name="Google Shape;1848;p59"/>
            <p:cNvSpPr/>
            <p:nvPr/>
          </p:nvSpPr>
          <p:spPr>
            <a:xfrm>
              <a:off x="4878475" y="1464825"/>
              <a:ext cx="342300" cy="254550"/>
            </a:xfrm>
            <a:custGeom>
              <a:avLst/>
              <a:gdLst/>
              <a:ahLst/>
              <a:cxnLst/>
              <a:rect l="l" t="t" r="r" b="b"/>
              <a:pathLst>
                <a:path w="13692" h="10182" extrusionOk="0">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49" name="Google Shape;1849;p59"/>
            <p:cNvSpPr/>
            <p:nvPr/>
          </p:nvSpPr>
          <p:spPr>
            <a:xfrm>
              <a:off x="5782425" y="1462650"/>
              <a:ext cx="54875" cy="228200"/>
            </a:xfrm>
            <a:custGeom>
              <a:avLst/>
              <a:gdLst/>
              <a:ahLst/>
              <a:cxnLst/>
              <a:rect l="l" t="t" r="r" b="b"/>
              <a:pathLst>
                <a:path w="2195" h="9128" extrusionOk="0">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0" name="Google Shape;1850;p59"/>
            <p:cNvSpPr/>
            <p:nvPr/>
          </p:nvSpPr>
          <p:spPr>
            <a:xfrm>
              <a:off x="4857625" y="1459350"/>
              <a:ext cx="669225" cy="314875"/>
            </a:xfrm>
            <a:custGeom>
              <a:avLst/>
              <a:gdLst/>
              <a:ahLst/>
              <a:cxnLst/>
              <a:rect l="l" t="t" r="r" b="b"/>
              <a:pathLst>
                <a:path w="26769" h="12595" extrusionOk="0">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1" name="Google Shape;1851;p59"/>
            <p:cNvSpPr/>
            <p:nvPr/>
          </p:nvSpPr>
          <p:spPr>
            <a:xfrm>
              <a:off x="4825825" y="1509825"/>
              <a:ext cx="970875" cy="323625"/>
            </a:xfrm>
            <a:custGeom>
              <a:avLst/>
              <a:gdLst/>
              <a:ahLst/>
              <a:cxnLst/>
              <a:rect l="l" t="t" r="r" b="b"/>
              <a:pathLst>
                <a:path w="38835" h="12945" extrusionOk="0">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2" name="Google Shape;1852;p59"/>
            <p:cNvSpPr/>
            <p:nvPr/>
          </p:nvSpPr>
          <p:spPr>
            <a:xfrm>
              <a:off x="4788525" y="1581125"/>
              <a:ext cx="993925" cy="304975"/>
            </a:xfrm>
            <a:custGeom>
              <a:avLst/>
              <a:gdLst/>
              <a:ahLst/>
              <a:cxnLst/>
              <a:rect l="l" t="t" r="r" b="b"/>
              <a:pathLst>
                <a:path w="39757" h="12199" extrusionOk="0">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3" name="Google Shape;1853;p59"/>
            <p:cNvSpPr/>
            <p:nvPr/>
          </p:nvSpPr>
          <p:spPr>
            <a:xfrm>
              <a:off x="4156650" y="690350"/>
              <a:ext cx="140425" cy="190900"/>
            </a:xfrm>
            <a:custGeom>
              <a:avLst/>
              <a:gdLst/>
              <a:ahLst/>
              <a:cxnLst/>
              <a:rect l="l" t="t" r="r" b="b"/>
              <a:pathLst>
                <a:path w="5617" h="7636" extrusionOk="0">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4" name="Google Shape;1854;p59"/>
            <p:cNvSpPr/>
            <p:nvPr/>
          </p:nvSpPr>
          <p:spPr>
            <a:xfrm>
              <a:off x="3612525" y="2067100"/>
              <a:ext cx="822775" cy="311575"/>
            </a:xfrm>
            <a:custGeom>
              <a:avLst/>
              <a:gdLst/>
              <a:ahLst/>
              <a:cxnLst/>
              <a:rect l="l" t="t" r="r" b="b"/>
              <a:pathLst>
                <a:path w="32911" h="12463" extrusionOk="0">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5" name="Google Shape;1855;p59"/>
            <p:cNvSpPr/>
            <p:nvPr/>
          </p:nvSpPr>
          <p:spPr>
            <a:xfrm>
              <a:off x="3644350" y="658525"/>
              <a:ext cx="620925" cy="835950"/>
            </a:xfrm>
            <a:custGeom>
              <a:avLst/>
              <a:gdLst/>
              <a:ahLst/>
              <a:cxnLst/>
              <a:rect l="l" t="t" r="r" b="b"/>
              <a:pathLst>
                <a:path w="24837" h="33438" extrusionOk="0">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6" name="Google Shape;1856;p59"/>
            <p:cNvSpPr/>
            <p:nvPr/>
          </p:nvSpPr>
          <p:spPr>
            <a:xfrm>
              <a:off x="3615825" y="2072575"/>
              <a:ext cx="833750" cy="351075"/>
            </a:xfrm>
            <a:custGeom>
              <a:avLst/>
              <a:gdLst/>
              <a:ahLst/>
              <a:cxnLst/>
              <a:rect l="l" t="t" r="r" b="b"/>
              <a:pathLst>
                <a:path w="33350" h="14043" extrusionOk="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7" name="Google Shape;1857;p59"/>
            <p:cNvSpPr/>
            <p:nvPr/>
          </p:nvSpPr>
          <p:spPr>
            <a:xfrm>
              <a:off x="3615825" y="642075"/>
              <a:ext cx="642875" cy="845825"/>
            </a:xfrm>
            <a:custGeom>
              <a:avLst/>
              <a:gdLst/>
              <a:ahLst/>
              <a:cxnLst/>
              <a:rect l="l" t="t" r="r" b="b"/>
              <a:pathLst>
                <a:path w="25715" h="33833" extrusionOk="0">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8" name="Google Shape;1858;p59"/>
            <p:cNvSpPr/>
            <p:nvPr/>
          </p:nvSpPr>
          <p:spPr>
            <a:xfrm>
              <a:off x="3589500" y="2073675"/>
              <a:ext cx="884200" cy="377400"/>
            </a:xfrm>
            <a:custGeom>
              <a:avLst/>
              <a:gdLst/>
              <a:ahLst/>
              <a:cxnLst/>
              <a:rect l="l" t="t" r="r" b="b"/>
              <a:pathLst>
                <a:path w="35368" h="15096" extrusionOk="0">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59" name="Google Shape;1859;p59"/>
            <p:cNvSpPr/>
            <p:nvPr/>
          </p:nvSpPr>
          <p:spPr>
            <a:xfrm>
              <a:off x="3598275" y="630025"/>
              <a:ext cx="656025" cy="832650"/>
            </a:xfrm>
            <a:custGeom>
              <a:avLst/>
              <a:gdLst/>
              <a:ahLst/>
              <a:cxnLst/>
              <a:rect l="l" t="t" r="r" b="b"/>
              <a:pathLst>
                <a:path w="26241" h="33306" extrusionOk="0">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0" name="Google Shape;1860;p59"/>
            <p:cNvSpPr/>
            <p:nvPr/>
          </p:nvSpPr>
          <p:spPr>
            <a:xfrm>
              <a:off x="3611425" y="1686425"/>
              <a:ext cx="2121650" cy="846925"/>
            </a:xfrm>
            <a:custGeom>
              <a:avLst/>
              <a:gdLst/>
              <a:ahLst/>
              <a:cxnLst/>
              <a:rect l="l" t="t" r="r" b="b"/>
              <a:pathLst>
                <a:path w="84866" h="33877" extrusionOk="0">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1" name="Google Shape;1861;p59"/>
            <p:cNvSpPr/>
            <p:nvPr/>
          </p:nvSpPr>
          <p:spPr>
            <a:xfrm>
              <a:off x="3555475" y="722150"/>
              <a:ext cx="443225" cy="703225"/>
            </a:xfrm>
            <a:custGeom>
              <a:avLst/>
              <a:gdLst/>
              <a:ahLst/>
              <a:cxnLst/>
              <a:rect l="l" t="t" r="r" b="b"/>
              <a:pathLst>
                <a:path w="17729" h="28129" extrusionOk="0">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2" name="Google Shape;1862;p59"/>
            <p:cNvSpPr/>
            <p:nvPr/>
          </p:nvSpPr>
          <p:spPr>
            <a:xfrm>
              <a:off x="3597175" y="1741275"/>
              <a:ext cx="2098600" cy="818400"/>
            </a:xfrm>
            <a:custGeom>
              <a:avLst/>
              <a:gdLst/>
              <a:ahLst/>
              <a:cxnLst/>
              <a:rect l="l" t="t" r="r" b="b"/>
              <a:pathLst>
                <a:path w="83944" h="32736" extrusionOk="0">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3" name="Google Shape;1863;p59"/>
            <p:cNvSpPr/>
            <p:nvPr/>
          </p:nvSpPr>
          <p:spPr>
            <a:xfrm>
              <a:off x="3524775" y="759450"/>
              <a:ext cx="388350" cy="654950"/>
            </a:xfrm>
            <a:custGeom>
              <a:avLst/>
              <a:gdLst/>
              <a:ahLst/>
              <a:cxnLst/>
              <a:rect l="l" t="t" r="r" b="b"/>
              <a:pathLst>
                <a:path w="15534" h="26198" extrusionOk="0">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4" name="Google Shape;1864;p59"/>
            <p:cNvSpPr/>
            <p:nvPr/>
          </p:nvSpPr>
          <p:spPr>
            <a:xfrm>
              <a:off x="3586200" y="1781875"/>
              <a:ext cx="2077775" cy="817300"/>
            </a:xfrm>
            <a:custGeom>
              <a:avLst/>
              <a:gdLst/>
              <a:ahLst/>
              <a:cxnLst/>
              <a:rect l="l" t="t" r="r" b="b"/>
              <a:pathLst>
                <a:path w="83111" h="32692" extrusionOk="0">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5" name="Google Shape;1865;p59"/>
            <p:cNvSpPr/>
            <p:nvPr/>
          </p:nvSpPr>
          <p:spPr>
            <a:xfrm>
              <a:off x="3491850" y="750675"/>
              <a:ext cx="392750" cy="747100"/>
            </a:xfrm>
            <a:custGeom>
              <a:avLst/>
              <a:gdLst/>
              <a:ahLst/>
              <a:cxnLst/>
              <a:rect l="l" t="t" r="r" b="b"/>
              <a:pathLst>
                <a:path w="15710" h="29884" extrusionOk="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6" name="Google Shape;1866;p59"/>
            <p:cNvSpPr/>
            <p:nvPr/>
          </p:nvSpPr>
          <p:spPr>
            <a:xfrm>
              <a:off x="3630075" y="1825750"/>
              <a:ext cx="1999875" cy="810725"/>
            </a:xfrm>
            <a:custGeom>
              <a:avLst/>
              <a:gdLst/>
              <a:ahLst/>
              <a:cxnLst/>
              <a:rect l="l" t="t" r="r" b="b"/>
              <a:pathLst>
                <a:path w="79995" h="32429" extrusionOk="0">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7" name="Google Shape;1867;p59"/>
            <p:cNvSpPr/>
            <p:nvPr/>
          </p:nvSpPr>
          <p:spPr>
            <a:xfrm>
              <a:off x="3466625" y="829675"/>
              <a:ext cx="329125" cy="579250"/>
            </a:xfrm>
            <a:custGeom>
              <a:avLst/>
              <a:gdLst/>
              <a:ahLst/>
              <a:cxnLst/>
              <a:rect l="l" t="t" r="r" b="b"/>
              <a:pathLst>
                <a:path w="13165" h="23170" extrusionOk="0">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8" name="Google Shape;1868;p59"/>
            <p:cNvSpPr/>
            <p:nvPr/>
          </p:nvSpPr>
          <p:spPr>
            <a:xfrm>
              <a:off x="3663000" y="692550"/>
              <a:ext cx="735000" cy="1528150"/>
            </a:xfrm>
            <a:custGeom>
              <a:avLst/>
              <a:gdLst/>
              <a:ahLst/>
              <a:cxnLst/>
              <a:rect l="l" t="t" r="r" b="b"/>
              <a:pathLst>
                <a:path w="29400" h="61126" extrusionOk="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69" name="Google Shape;1869;p59"/>
            <p:cNvSpPr/>
            <p:nvPr/>
          </p:nvSpPr>
          <p:spPr>
            <a:xfrm>
              <a:off x="3625700" y="691450"/>
              <a:ext cx="766825" cy="1557775"/>
            </a:xfrm>
            <a:custGeom>
              <a:avLst/>
              <a:gdLst/>
              <a:ahLst/>
              <a:cxnLst/>
              <a:rect l="l" t="t" r="r" b="b"/>
              <a:pathLst>
                <a:path w="30673" h="62311" extrusionOk="0">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0" name="Google Shape;1870;p59"/>
            <p:cNvSpPr/>
            <p:nvPr/>
          </p:nvSpPr>
          <p:spPr>
            <a:xfrm>
              <a:off x="3681625" y="1993600"/>
              <a:ext cx="702125" cy="310475"/>
            </a:xfrm>
            <a:custGeom>
              <a:avLst/>
              <a:gdLst/>
              <a:ahLst/>
              <a:cxnLst/>
              <a:rect l="l" t="t" r="r" b="b"/>
              <a:pathLst>
                <a:path w="28085" h="12419" extrusionOk="0">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1" name="Google Shape;1871;p59"/>
            <p:cNvSpPr/>
            <p:nvPr/>
          </p:nvSpPr>
          <p:spPr>
            <a:xfrm>
              <a:off x="3646525" y="689250"/>
              <a:ext cx="639600" cy="988425"/>
            </a:xfrm>
            <a:custGeom>
              <a:avLst/>
              <a:gdLst/>
              <a:ahLst/>
              <a:cxnLst/>
              <a:rect l="l" t="t" r="r" b="b"/>
              <a:pathLst>
                <a:path w="25584" h="39537" extrusionOk="0">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2" name="Google Shape;1872;p59"/>
            <p:cNvSpPr/>
            <p:nvPr/>
          </p:nvSpPr>
          <p:spPr>
            <a:xfrm>
              <a:off x="3650925" y="2049550"/>
              <a:ext cx="763550" cy="304975"/>
            </a:xfrm>
            <a:custGeom>
              <a:avLst/>
              <a:gdLst/>
              <a:ahLst/>
              <a:cxnLst/>
              <a:rect l="l" t="t" r="r" b="b"/>
              <a:pathLst>
                <a:path w="30542" h="12199" extrusionOk="0">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3" name="Google Shape;1873;p59"/>
            <p:cNvSpPr/>
            <p:nvPr/>
          </p:nvSpPr>
          <p:spPr>
            <a:xfrm>
              <a:off x="3678350" y="670600"/>
              <a:ext cx="591300" cy="788775"/>
            </a:xfrm>
            <a:custGeom>
              <a:avLst/>
              <a:gdLst/>
              <a:ahLst/>
              <a:cxnLst/>
              <a:rect l="l" t="t" r="r" b="b"/>
              <a:pathLst>
                <a:path w="23652" h="31551" extrusionOk="0">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4" name="Google Shape;1874;p59"/>
            <p:cNvSpPr/>
            <p:nvPr/>
          </p:nvSpPr>
          <p:spPr>
            <a:xfrm>
              <a:off x="4188450" y="866975"/>
              <a:ext cx="520025" cy="931375"/>
            </a:xfrm>
            <a:custGeom>
              <a:avLst/>
              <a:gdLst/>
              <a:ahLst/>
              <a:cxnLst/>
              <a:rect l="l" t="t" r="r" b="b"/>
              <a:pathLst>
                <a:path w="20801" h="37255" extrusionOk="0">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5" name="Google Shape;1875;p59"/>
            <p:cNvSpPr/>
            <p:nvPr/>
          </p:nvSpPr>
          <p:spPr>
            <a:xfrm>
              <a:off x="4063400" y="858200"/>
              <a:ext cx="670300" cy="974150"/>
            </a:xfrm>
            <a:custGeom>
              <a:avLst/>
              <a:gdLst/>
              <a:ahLst/>
              <a:cxnLst/>
              <a:rect l="l" t="t" r="r" b="b"/>
              <a:pathLst>
                <a:path w="26812" h="38966" extrusionOk="0">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6" name="Google Shape;1876;p59"/>
            <p:cNvSpPr/>
            <p:nvPr/>
          </p:nvSpPr>
          <p:spPr>
            <a:xfrm>
              <a:off x="4019525" y="841725"/>
              <a:ext cx="410300" cy="1012575"/>
            </a:xfrm>
            <a:custGeom>
              <a:avLst/>
              <a:gdLst/>
              <a:ahLst/>
              <a:cxnLst/>
              <a:rect l="l" t="t" r="r" b="b"/>
              <a:pathLst>
                <a:path w="16412" h="40503" extrusionOk="0">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7" name="Google Shape;1877;p59"/>
            <p:cNvSpPr/>
            <p:nvPr/>
          </p:nvSpPr>
          <p:spPr>
            <a:xfrm>
              <a:off x="3981125" y="801150"/>
              <a:ext cx="444300" cy="1074000"/>
            </a:xfrm>
            <a:custGeom>
              <a:avLst/>
              <a:gdLst/>
              <a:ahLst/>
              <a:cxnLst/>
              <a:rect l="l" t="t" r="r" b="b"/>
              <a:pathLst>
                <a:path w="17772" h="42960" extrusionOk="0">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8" name="Google Shape;1878;p59"/>
            <p:cNvSpPr/>
            <p:nvPr/>
          </p:nvSpPr>
          <p:spPr>
            <a:xfrm>
              <a:off x="3930650" y="715575"/>
              <a:ext cx="492600" cy="1197950"/>
            </a:xfrm>
            <a:custGeom>
              <a:avLst/>
              <a:gdLst/>
              <a:ahLst/>
              <a:cxnLst/>
              <a:rect l="l" t="t" r="r" b="b"/>
              <a:pathLst>
                <a:path w="19704" h="47918" extrusionOk="0">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79" name="Google Shape;1879;p59"/>
            <p:cNvSpPr/>
            <p:nvPr/>
          </p:nvSpPr>
          <p:spPr>
            <a:xfrm>
              <a:off x="3904325" y="661825"/>
              <a:ext cx="515625" cy="1271450"/>
            </a:xfrm>
            <a:custGeom>
              <a:avLst/>
              <a:gdLst/>
              <a:ahLst/>
              <a:cxnLst/>
              <a:rect l="l" t="t" r="r" b="b"/>
              <a:pathLst>
                <a:path w="20625" h="50858" extrusionOk="0">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0" name="Google Shape;1880;p59"/>
            <p:cNvSpPr/>
            <p:nvPr/>
          </p:nvSpPr>
          <p:spPr>
            <a:xfrm>
              <a:off x="3881300" y="681575"/>
              <a:ext cx="525475" cy="1276950"/>
            </a:xfrm>
            <a:custGeom>
              <a:avLst/>
              <a:gdLst/>
              <a:ahLst/>
              <a:cxnLst/>
              <a:rect l="l" t="t" r="r" b="b"/>
              <a:pathLst>
                <a:path w="21019" h="51078" extrusionOk="0">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1" name="Google Shape;1881;p59"/>
            <p:cNvSpPr/>
            <p:nvPr/>
          </p:nvSpPr>
          <p:spPr>
            <a:xfrm>
              <a:off x="3850575" y="669500"/>
              <a:ext cx="549625" cy="1310950"/>
            </a:xfrm>
            <a:custGeom>
              <a:avLst/>
              <a:gdLst/>
              <a:ahLst/>
              <a:cxnLst/>
              <a:rect l="l" t="t" r="r" b="b"/>
              <a:pathLst>
                <a:path w="21985" h="52438" extrusionOk="0">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2" name="Google Shape;1882;p59"/>
            <p:cNvSpPr/>
            <p:nvPr/>
          </p:nvSpPr>
          <p:spPr>
            <a:xfrm>
              <a:off x="3590575" y="1937650"/>
              <a:ext cx="1971375" cy="750375"/>
            </a:xfrm>
            <a:custGeom>
              <a:avLst/>
              <a:gdLst/>
              <a:ahLst/>
              <a:cxnLst/>
              <a:rect l="l" t="t" r="r" b="b"/>
              <a:pathLst>
                <a:path w="78855" h="30015" extrusionOk="0">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3" name="Google Shape;1883;p59"/>
            <p:cNvSpPr/>
            <p:nvPr/>
          </p:nvSpPr>
          <p:spPr>
            <a:xfrm>
              <a:off x="3469925" y="764950"/>
              <a:ext cx="299500" cy="582525"/>
            </a:xfrm>
            <a:custGeom>
              <a:avLst/>
              <a:gdLst/>
              <a:ahLst/>
              <a:cxnLst/>
              <a:rect l="l" t="t" r="r" b="b"/>
              <a:pathLst>
                <a:path w="11980" h="23301" extrusionOk="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4" name="Google Shape;1884;p59"/>
            <p:cNvSpPr/>
            <p:nvPr/>
          </p:nvSpPr>
          <p:spPr>
            <a:xfrm>
              <a:off x="3619100" y="2026500"/>
              <a:ext cx="1900050" cy="686750"/>
            </a:xfrm>
            <a:custGeom>
              <a:avLst/>
              <a:gdLst/>
              <a:ahLst/>
              <a:cxnLst/>
              <a:rect l="l" t="t" r="r" b="b"/>
              <a:pathLst>
                <a:path w="76002" h="27470" extrusionOk="0">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5" name="Google Shape;1885;p59"/>
            <p:cNvSpPr/>
            <p:nvPr/>
          </p:nvSpPr>
          <p:spPr>
            <a:xfrm>
              <a:off x="3437000" y="785800"/>
              <a:ext cx="287450" cy="611050"/>
            </a:xfrm>
            <a:custGeom>
              <a:avLst/>
              <a:gdLst/>
              <a:ahLst/>
              <a:cxnLst/>
              <a:rect l="l" t="t" r="r" b="b"/>
              <a:pathLst>
                <a:path w="11498" h="24442" extrusionOk="0">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6" name="Google Shape;1886;p59"/>
            <p:cNvSpPr/>
            <p:nvPr/>
          </p:nvSpPr>
          <p:spPr>
            <a:xfrm>
              <a:off x="3586200" y="2096725"/>
              <a:ext cx="1884700" cy="640675"/>
            </a:xfrm>
            <a:custGeom>
              <a:avLst/>
              <a:gdLst/>
              <a:ahLst/>
              <a:cxnLst/>
              <a:rect l="l" t="t" r="r" b="b"/>
              <a:pathLst>
                <a:path w="75388" h="25627" extrusionOk="0">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7" name="Google Shape;1887;p59"/>
            <p:cNvSpPr/>
            <p:nvPr/>
          </p:nvSpPr>
          <p:spPr>
            <a:xfrm>
              <a:off x="3416150" y="761650"/>
              <a:ext cx="289650" cy="645075"/>
            </a:xfrm>
            <a:custGeom>
              <a:avLst/>
              <a:gdLst/>
              <a:ahLst/>
              <a:cxnLst/>
              <a:rect l="l" t="t" r="r" b="b"/>
              <a:pathLst>
                <a:path w="11586" h="25803" extrusionOk="0">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8" name="Google Shape;1888;p59"/>
            <p:cNvSpPr/>
            <p:nvPr/>
          </p:nvSpPr>
          <p:spPr>
            <a:xfrm>
              <a:off x="3602650" y="2266750"/>
              <a:ext cx="1732200" cy="549625"/>
            </a:xfrm>
            <a:custGeom>
              <a:avLst/>
              <a:gdLst/>
              <a:ahLst/>
              <a:cxnLst/>
              <a:rect l="l" t="t" r="r" b="b"/>
              <a:pathLst>
                <a:path w="69288" h="21985" extrusionOk="0">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89" name="Google Shape;1889;p59"/>
            <p:cNvSpPr/>
            <p:nvPr/>
          </p:nvSpPr>
          <p:spPr>
            <a:xfrm>
              <a:off x="3338275" y="741900"/>
              <a:ext cx="284150" cy="635200"/>
            </a:xfrm>
            <a:custGeom>
              <a:avLst/>
              <a:gdLst/>
              <a:ahLst/>
              <a:cxnLst/>
              <a:rect l="l" t="t" r="r" b="b"/>
              <a:pathLst>
                <a:path w="11366" h="25408" extrusionOk="0">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0" name="Google Shape;1890;p59"/>
            <p:cNvSpPr/>
            <p:nvPr/>
          </p:nvSpPr>
          <p:spPr>
            <a:xfrm>
              <a:off x="3628975" y="2341350"/>
              <a:ext cx="1621425" cy="496975"/>
            </a:xfrm>
            <a:custGeom>
              <a:avLst/>
              <a:gdLst/>
              <a:ahLst/>
              <a:cxnLst/>
              <a:rect l="l" t="t" r="r" b="b"/>
              <a:pathLst>
                <a:path w="64857" h="19879" extrusionOk="0">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1" name="Google Shape;1891;p59"/>
            <p:cNvSpPr/>
            <p:nvPr/>
          </p:nvSpPr>
          <p:spPr>
            <a:xfrm>
              <a:off x="3316325" y="744100"/>
              <a:ext cx="277575" cy="640675"/>
            </a:xfrm>
            <a:custGeom>
              <a:avLst/>
              <a:gdLst/>
              <a:ahLst/>
              <a:cxnLst/>
              <a:rect l="l" t="t" r="r" b="b"/>
              <a:pathLst>
                <a:path w="11103" h="25627" extrusionOk="0">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2" name="Google Shape;1892;p59"/>
            <p:cNvSpPr/>
            <p:nvPr/>
          </p:nvSpPr>
          <p:spPr>
            <a:xfrm>
              <a:off x="3616925" y="2404975"/>
              <a:ext cx="1567650" cy="455275"/>
            </a:xfrm>
            <a:custGeom>
              <a:avLst/>
              <a:gdLst/>
              <a:ahLst/>
              <a:cxnLst/>
              <a:rect l="l" t="t" r="r" b="b"/>
              <a:pathLst>
                <a:path w="62706" h="18211" extrusionOk="0">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3" name="Google Shape;1893;p59"/>
            <p:cNvSpPr/>
            <p:nvPr/>
          </p:nvSpPr>
          <p:spPr>
            <a:xfrm>
              <a:off x="3272450" y="748500"/>
              <a:ext cx="287450" cy="706500"/>
            </a:xfrm>
            <a:custGeom>
              <a:avLst/>
              <a:gdLst/>
              <a:ahLst/>
              <a:cxnLst/>
              <a:rect l="l" t="t" r="r" b="b"/>
              <a:pathLst>
                <a:path w="11498" h="28260" extrusionOk="0">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4" name="Google Shape;1894;p59"/>
            <p:cNvSpPr/>
            <p:nvPr/>
          </p:nvSpPr>
          <p:spPr>
            <a:xfrm>
              <a:off x="4211500" y="2486150"/>
              <a:ext cx="884200" cy="333525"/>
            </a:xfrm>
            <a:custGeom>
              <a:avLst/>
              <a:gdLst/>
              <a:ahLst/>
              <a:cxnLst/>
              <a:rect l="l" t="t" r="r" b="b"/>
              <a:pathLst>
                <a:path w="35368" h="13341" extrusionOk="0">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5" name="Google Shape;1895;p59"/>
            <p:cNvSpPr/>
            <p:nvPr/>
          </p:nvSpPr>
          <p:spPr>
            <a:xfrm>
              <a:off x="3623500" y="2804275"/>
              <a:ext cx="496975" cy="77925"/>
            </a:xfrm>
            <a:custGeom>
              <a:avLst/>
              <a:gdLst/>
              <a:ahLst/>
              <a:cxnLst/>
              <a:rect l="l" t="t" r="r" b="b"/>
              <a:pathLst>
                <a:path w="19879" h="3117" extrusionOk="0">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6" name="Google Shape;1896;p59"/>
            <p:cNvSpPr/>
            <p:nvPr/>
          </p:nvSpPr>
          <p:spPr>
            <a:xfrm>
              <a:off x="3251600" y="756175"/>
              <a:ext cx="275375" cy="692225"/>
            </a:xfrm>
            <a:custGeom>
              <a:avLst/>
              <a:gdLst/>
              <a:ahLst/>
              <a:cxnLst/>
              <a:rect l="l" t="t" r="r" b="b"/>
              <a:pathLst>
                <a:path w="11015" h="27689" extrusionOk="0">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7" name="Google Shape;1897;p59"/>
            <p:cNvSpPr/>
            <p:nvPr/>
          </p:nvSpPr>
          <p:spPr>
            <a:xfrm>
              <a:off x="3658600" y="1953000"/>
              <a:ext cx="737225" cy="323650"/>
            </a:xfrm>
            <a:custGeom>
              <a:avLst/>
              <a:gdLst/>
              <a:ahLst/>
              <a:cxnLst/>
              <a:rect l="l" t="t" r="r" b="b"/>
              <a:pathLst>
                <a:path w="29489" h="12946" extrusionOk="0">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8" name="Google Shape;1898;p59"/>
            <p:cNvSpPr/>
            <p:nvPr/>
          </p:nvSpPr>
          <p:spPr>
            <a:xfrm>
              <a:off x="3550000" y="2139500"/>
              <a:ext cx="25" cy="25"/>
            </a:xfrm>
            <a:custGeom>
              <a:avLst/>
              <a:gdLst/>
              <a:ahLst/>
              <a:cxnLst/>
              <a:rect l="l" t="t" r="r" b="b"/>
              <a:pathLst>
                <a:path w="1" h="1" extrusionOk="0">
                  <a:moveTo>
                    <a:pt x="0" y="0"/>
                  </a:moveTo>
                  <a:lnTo>
                    <a:pt x="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899" name="Google Shape;1899;p59"/>
            <p:cNvSpPr/>
            <p:nvPr/>
          </p:nvSpPr>
          <p:spPr>
            <a:xfrm>
              <a:off x="3550000" y="2139500"/>
              <a:ext cx="25" cy="25"/>
            </a:xfrm>
            <a:custGeom>
              <a:avLst/>
              <a:gdLst/>
              <a:ahLst/>
              <a:cxnLst/>
              <a:rect l="l" t="t" r="r" b="b"/>
              <a:pathLst>
                <a:path w="1" h="1" fill="none" extrusionOk="0">
                  <a:moveTo>
                    <a:pt x="0" y="0"/>
                  </a:moveTo>
                  <a:lnTo>
                    <a:pt x="0" y="0"/>
                  </a:lnTo>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0" name="Google Shape;1900;p59"/>
            <p:cNvSpPr/>
            <p:nvPr/>
          </p:nvSpPr>
          <p:spPr>
            <a:xfrm>
              <a:off x="3643250" y="872450"/>
              <a:ext cx="522200" cy="829375"/>
            </a:xfrm>
            <a:custGeom>
              <a:avLst/>
              <a:gdLst/>
              <a:ahLst/>
              <a:cxnLst/>
              <a:rect l="l" t="t" r="r" b="b"/>
              <a:pathLst>
                <a:path w="20888" h="33175" extrusionOk="0">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1" name="Google Shape;1901;p59"/>
            <p:cNvSpPr/>
            <p:nvPr/>
          </p:nvSpPr>
          <p:spPr>
            <a:xfrm>
              <a:off x="3612525" y="2141700"/>
              <a:ext cx="1811200" cy="630800"/>
            </a:xfrm>
            <a:custGeom>
              <a:avLst/>
              <a:gdLst/>
              <a:ahLst/>
              <a:cxnLst/>
              <a:rect l="l" t="t" r="r" b="b"/>
              <a:pathLst>
                <a:path w="72448" h="25232" extrusionOk="0">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2" name="Google Shape;1902;p59"/>
            <p:cNvSpPr/>
            <p:nvPr/>
          </p:nvSpPr>
          <p:spPr>
            <a:xfrm>
              <a:off x="3387650" y="738625"/>
              <a:ext cx="299500" cy="660425"/>
            </a:xfrm>
            <a:custGeom>
              <a:avLst/>
              <a:gdLst/>
              <a:ahLst/>
              <a:cxnLst/>
              <a:rect l="l" t="t" r="r" b="b"/>
              <a:pathLst>
                <a:path w="11980" h="26417" extrusionOk="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3" name="Google Shape;1903;p59"/>
            <p:cNvSpPr/>
            <p:nvPr/>
          </p:nvSpPr>
          <p:spPr>
            <a:xfrm>
              <a:off x="4327775" y="2656175"/>
              <a:ext cx="230400" cy="66950"/>
            </a:xfrm>
            <a:custGeom>
              <a:avLst/>
              <a:gdLst/>
              <a:ahLst/>
              <a:cxnLst/>
              <a:rect l="l" t="t" r="r" b="b"/>
              <a:pathLst>
                <a:path w="9216" h="2678" extrusionOk="0">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4" name="Google Shape;1904;p59"/>
            <p:cNvSpPr/>
            <p:nvPr/>
          </p:nvSpPr>
          <p:spPr>
            <a:xfrm>
              <a:off x="3893350" y="2910700"/>
              <a:ext cx="171175" cy="15375"/>
            </a:xfrm>
            <a:custGeom>
              <a:avLst/>
              <a:gdLst/>
              <a:ahLst/>
              <a:cxnLst/>
              <a:rect l="l" t="t" r="r" b="b"/>
              <a:pathLst>
                <a:path w="6847" h="615" extrusionOk="0">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5" name="Google Shape;1905;p59"/>
            <p:cNvSpPr/>
            <p:nvPr/>
          </p:nvSpPr>
          <p:spPr>
            <a:xfrm>
              <a:off x="3224175" y="777000"/>
              <a:ext cx="230400" cy="580350"/>
            </a:xfrm>
            <a:custGeom>
              <a:avLst/>
              <a:gdLst/>
              <a:ahLst/>
              <a:cxnLst/>
              <a:rect l="l" t="t" r="r" b="b"/>
              <a:pathLst>
                <a:path w="9216" h="23214" extrusionOk="0">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6" name="Google Shape;1906;p59"/>
            <p:cNvSpPr/>
            <p:nvPr/>
          </p:nvSpPr>
          <p:spPr>
            <a:xfrm>
              <a:off x="4358500" y="2701175"/>
              <a:ext cx="82300" cy="30725"/>
            </a:xfrm>
            <a:custGeom>
              <a:avLst/>
              <a:gdLst/>
              <a:ahLst/>
              <a:cxnLst/>
              <a:rect l="l" t="t" r="r" b="b"/>
              <a:pathLst>
                <a:path w="3292" h="1229" extrusionOk="0">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7" name="Google Shape;1907;p59"/>
            <p:cNvSpPr/>
            <p:nvPr/>
          </p:nvSpPr>
          <p:spPr>
            <a:xfrm>
              <a:off x="3816575" y="2913975"/>
              <a:ext cx="229300" cy="34050"/>
            </a:xfrm>
            <a:custGeom>
              <a:avLst/>
              <a:gdLst/>
              <a:ahLst/>
              <a:cxnLst/>
              <a:rect l="l" t="t" r="r" b="b"/>
              <a:pathLst>
                <a:path w="9172" h="1362" extrusionOk="0">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8" name="Google Shape;1908;p59"/>
            <p:cNvSpPr/>
            <p:nvPr/>
          </p:nvSpPr>
          <p:spPr>
            <a:xfrm>
              <a:off x="3192375" y="766050"/>
              <a:ext cx="239175" cy="620925"/>
            </a:xfrm>
            <a:custGeom>
              <a:avLst/>
              <a:gdLst/>
              <a:ahLst/>
              <a:cxnLst/>
              <a:rect l="l" t="t" r="r" b="b"/>
              <a:pathLst>
                <a:path w="9567" h="24837" extrusionOk="0">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09" name="Google Shape;1909;p59"/>
            <p:cNvSpPr/>
            <p:nvPr/>
          </p:nvSpPr>
          <p:spPr>
            <a:xfrm>
              <a:off x="3859350" y="2946900"/>
              <a:ext cx="105350" cy="24150"/>
            </a:xfrm>
            <a:custGeom>
              <a:avLst/>
              <a:gdLst/>
              <a:ahLst/>
              <a:cxnLst/>
              <a:rect l="l" t="t" r="r" b="b"/>
              <a:pathLst>
                <a:path w="4214" h="966" extrusionOk="0">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0" name="Google Shape;1910;p59"/>
            <p:cNvSpPr/>
            <p:nvPr/>
          </p:nvSpPr>
          <p:spPr>
            <a:xfrm>
              <a:off x="3161650" y="766050"/>
              <a:ext cx="238075" cy="613250"/>
            </a:xfrm>
            <a:custGeom>
              <a:avLst/>
              <a:gdLst/>
              <a:ahLst/>
              <a:cxnLst/>
              <a:rect l="l" t="t" r="r" b="b"/>
              <a:pathLst>
                <a:path w="9523" h="24530" extrusionOk="0">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1" name="Google Shape;1911;p59"/>
            <p:cNvSpPr/>
            <p:nvPr/>
          </p:nvSpPr>
          <p:spPr>
            <a:xfrm>
              <a:off x="4527425" y="1110500"/>
              <a:ext cx="63650" cy="151425"/>
            </a:xfrm>
            <a:custGeom>
              <a:avLst/>
              <a:gdLst/>
              <a:ahLst/>
              <a:cxnLst/>
              <a:rect l="l" t="t" r="r" b="b"/>
              <a:pathLst>
                <a:path w="2546" h="6057" extrusionOk="0">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2" name="Google Shape;1912;p59"/>
            <p:cNvSpPr/>
            <p:nvPr/>
          </p:nvSpPr>
          <p:spPr>
            <a:xfrm>
              <a:off x="4484650" y="1084175"/>
              <a:ext cx="129475" cy="362025"/>
            </a:xfrm>
            <a:custGeom>
              <a:avLst/>
              <a:gdLst/>
              <a:ahLst/>
              <a:cxnLst/>
              <a:rect l="l" t="t" r="r" b="b"/>
              <a:pathLst>
                <a:path w="5179" h="14481" extrusionOk="0">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3" name="Google Shape;1913;p59"/>
            <p:cNvSpPr/>
            <p:nvPr/>
          </p:nvSpPr>
          <p:spPr>
            <a:xfrm>
              <a:off x="4367275" y="1051275"/>
              <a:ext cx="268800" cy="559500"/>
            </a:xfrm>
            <a:custGeom>
              <a:avLst/>
              <a:gdLst/>
              <a:ahLst/>
              <a:cxnLst/>
              <a:rect l="l" t="t" r="r" b="b"/>
              <a:pathLst>
                <a:path w="10752" h="22380" extrusionOk="0">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4" name="Google Shape;1914;p59"/>
            <p:cNvSpPr/>
            <p:nvPr/>
          </p:nvSpPr>
          <p:spPr>
            <a:xfrm>
              <a:off x="4316800" y="908650"/>
              <a:ext cx="344500" cy="822775"/>
            </a:xfrm>
            <a:custGeom>
              <a:avLst/>
              <a:gdLst/>
              <a:ahLst/>
              <a:cxnLst/>
              <a:rect l="l" t="t" r="r" b="b"/>
              <a:pathLst>
                <a:path w="13780" h="32911" extrusionOk="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5" name="Google Shape;1915;p59"/>
            <p:cNvSpPr/>
            <p:nvPr/>
          </p:nvSpPr>
          <p:spPr>
            <a:xfrm>
              <a:off x="4111675" y="1612925"/>
              <a:ext cx="55975" cy="64750"/>
            </a:xfrm>
            <a:custGeom>
              <a:avLst/>
              <a:gdLst/>
              <a:ahLst/>
              <a:cxnLst/>
              <a:rect l="l" t="t" r="r" b="b"/>
              <a:pathLst>
                <a:path w="2239" h="2590" extrusionOk="0">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6" name="Google Shape;1916;p59"/>
            <p:cNvSpPr/>
            <p:nvPr/>
          </p:nvSpPr>
          <p:spPr>
            <a:xfrm>
              <a:off x="2076700" y="1162050"/>
              <a:ext cx="490400" cy="941275"/>
            </a:xfrm>
            <a:custGeom>
              <a:avLst/>
              <a:gdLst/>
              <a:ahLst/>
              <a:cxnLst/>
              <a:rect l="l" t="t" r="r" b="b"/>
              <a:pathLst>
                <a:path w="19616" h="37651" extrusionOk="0">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7" name="Google Shape;1917;p59"/>
            <p:cNvSpPr/>
            <p:nvPr/>
          </p:nvSpPr>
          <p:spPr>
            <a:xfrm>
              <a:off x="1913250" y="1401200"/>
              <a:ext cx="382875" cy="744900"/>
            </a:xfrm>
            <a:custGeom>
              <a:avLst/>
              <a:gdLst/>
              <a:ahLst/>
              <a:cxnLst/>
              <a:rect l="l" t="t" r="r" b="b"/>
              <a:pathLst>
                <a:path w="15315" h="29796" extrusionOk="0">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8" name="Google Shape;1918;p59"/>
            <p:cNvSpPr/>
            <p:nvPr/>
          </p:nvSpPr>
          <p:spPr>
            <a:xfrm>
              <a:off x="1927525" y="1297000"/>
              <a:ext cx="446500" cy="875425"/>
            </a:xfrm>
            <a:custGeom>
              <a:avLst/>
              <a:gdLst/>
              <a:ahLst/>
              <a:cxnLst/>
              <a:rect l="l" t="t" r="r" b="b"/>
              <a:pathLst>
                <a:path w="17860" h="35017" extrusionOk="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19" name="Google Shape;1919;p59"/>
            <p:cNvSpPr/>
            <p:nvPr/>
          </p:nvSpPr>
          <p:spPr>
            <a:xfrm>
              <a:off x="1977975" y="1250925"/>
              <a:ext cx="449800" cy="917125"/>
            </a:xfrm>
            <a:custGeom>
              <a:avLst/>
              <a:gdLst/>
              <a:ahLst/>
              <a:cxnLst/>
              <a:rect l="l" t="t" r="r" b="b"/>
              <a:pathLst>
                <a:path w="17992" h="36685" extrusionOk="0">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0" name="Google Shape;1920;p59"/>
            <p:cNvSpPr/>
            <p:nvPr/>
          </p:nvSpPr>
          <p:spPr>
            <a:xfrm>
              <a:off x="2010875" y="1153275"/>
              <a:ext cx="468450" cy="980750"/>
            </a:xfrm>
            <a:custGeom>
              <a:avLst/>
              <a:gdLst/>
              <a:ahLst/>
              <a:cxnLst/>
              <a:rect l="l" t="t" r="r" b="b"/>
              <a:pathLst>
                <a:path w="18738" h="39230" extrusionOk="0">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1" name="Google Shape;1921;p59"/>
            <p:cNvSpPr/>
            <p:nvPr/>
          </p:nvSpPr>
          <p:spPr>
            <a:xfrm>
              <a:off x="1860600" y="1609650"/>
              <a:ext cx="307175" cy="510125"/>
            </a:xfrm>
            <a:custGeom>
              <a:avLst/>
              <a:gdLst/>
              <a:ahLst/>
              <a:cxnLst/>
              <a:rect l="l" t="t" r="r" b="b"/>
              <a:pathLst>
                <a:path w="12287" h="20405" extrusionOk="0">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2" name="Google Shape;1922;p59"/>
            <p:cNvSpPr/>
            <p:nvPr/>
          </p:nvSpPr>
          <p:spPr>
            <a:xfrm>
              <a:off x="3805600" y="1948625"/>
              <a:ext cx="105350" cy="186500"/>
            </a:xfrm>
            <a:custGeom>
              <a:avLst/>
              <a:gdLst/>
              <a:ahLst/>
              <a:cxnLst/>
              <a:rect l="l" t="t" r="r" b="b"/>
              <a:pathLst>
                <a:path w="4214" h="7460" extrusionOk="0">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3" name="Google Shape;1923;p59"/>
            <p:cNvSpPr/>
            <p:nvPr/>
          </p:nvSpPr>
          <p:spPr>
            <a:xfrm>
              <a:off x="3788050" y="1933250"/>
              <a:ext cx="133850" cy="229300"/>
            </a:xfrm>
            <a:custGeom>
              <a:avLst/>
              <a:gdLst/>
              <a:ahLst/>
              <a:cxnLst/>
              <a:rect l="l" t="t" r="r" b="b"/>
              <a:pathLst>
                <a:path w="5354" h="9172" extrusionOk="0">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4" name="Google Shape;1924;p59"/>
            <p:cNvSpPr/>
            <p:nvPr/>
          </p:nvSpPr>
          <p:spPr>
            <a:xfrm>
              <a:off x="3671775" y="2997350"/>
              <a:ext cx="187600" cy="399350"/>
            </a:xfrm>
            <a:custGeom>
              <a:avLst/>
              <a:gdLst/>
              <a:ahLst/>
              <a:cxnLst/>
              <a:rect l="l" t="t" r="r" b="b"/>
              <a:pathLst>
                <a:path w="7504" h="15974" extrusionOk="0">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5" name="Google Shape;1925;p59"/>
            <p:cNvSpPr/>
            <p:nvPr/>
          </p:nvSpPr>
          <p:spPr>
            <a:xfrm>
              <a:off x="3577425" y="2967725"/>
              <a:ext cx="311575" cy="471750"/>
            </a:xfrm>
            <a:custGeom>
              <a:avLst/>
              <a:gdLst/>
              <a:ahLst/>
              <a:cxnLst/>
              <a:rect l="l" t="t" r="r" b="b"/>
              <a:pathLst>
                <a:path w="12463" h="18870" extrusionOk="0">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6" name="Google Shape;1926;p59"/>
            <p:cNvSpPr/>
            <p:nvPr/>
          </p:nvSpPr>
          <p:spPr>
            <a:xfrm>
              <a:off x="3642150" y="2927150"/>
              <a:ext cx="329125" cy="352150"/>
            </a:xfrm>
            <a:custGeom>
              <a:avLst/>
              <a:gdLst/>
              <a:ahLst/>
              <a:cxnLst/>
              <a:rect l="l" t="t" r="r" b="b"/>
              <a:pathLst>
                <a:path w="13165" h="14086" extrusionOk="0">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7" name="Google Shape;1927;p59"/>
            <p:cNvSpPr/>
            <p:nvPr/>
          </p:nvSpPr>
          <p:spPr>
            <a:xfrm>
              <a:off x="3625700" y="2886550"/>
              <a:ext cx="275375" cy="360950"/>
            </a:xfrm>
            <a:custGeom>
              <a:avLst/>
              <a:gdLst/>
              <a:ahLst/>
              <a:cxnLst/>
              <a:rect l="l" t="t" r="r" b="b"/>
              <a:pathLst>
                <a:path w="11015" h="14438" extrusionOk="0">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8" name="Google Shape;1928;p59"/>
            <p:cNvSpPr/>
            <p:nvPr/>
          </p:nvSpPr>
          <p:spPr>
            <a:xfrm>
              <a:off x="3703575" y="3053300"/>
              <a:ext cx="118500" cy="174450"/>
            </a:xfrm>
            <a:custGeom>
              <a:avLst/>
              <a:gdLst/>
              <a:ahLst/>
              <a:cxnLst/>
              <a:rect l="l" t="t" r="r" b="b"/>
              <a:pathLst>
                <a:path w="4740" h="6978" extrusionOk="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29" name="Google Shape;1929;p59"/>
            <p:cNvSpPr/>
            <p:nvPr/>
          </p:nvSpPr>
          <p:spPr>
            <a:xfrm>
              <a:off x="3689325" y="3025875"/>
              <a:ext cx="149200" cy="218325"/>
            </a:xfrm>
            <a:custGeom>
              <a:avLst/>
              <a:gdLst/>
              <a:ahLst/>
              <a:cxnLst/>
              <a:rect l="l" t="t" r="r" b="b"/>
              <a:pathLst>
                <a:path w="5968" h="8733" extrusionOk="0">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0" name="Google Shape;1930;p59"/>
            <p:cNvSpPr/>
            <p:nvPr/>
          </p:nvSpPr>
          <p:spPr>
            <a:xfrm>
              <a:off x="3745275" y="2955675"/>
              <a:ext cx="168950" cy="217225"/>
            </a:xfrm>
            <a:custGeom>
              <a:avLst/>
              <a:gdLst/>
              <a:ahLst/>
              <a:cxnLst/>
              <a:rect l="l" t="t" r="r" b="b"/>
              <a:pathLst>
                <a:path w="6758" h="8689" extrusionOk="0">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1" name="Google Shape;1931;p59"/>
            <p:cNvSpPr/>
            <p:nvPr/>
          </p:nvSpPr>
          <p:spPr>
            <a:xfrm>
              <a:off x="3838500" y="2980900"/>
              <a:ext cx="96575" cy="170050"/>
            </a:xfrm>
            <a:custGeom>
              <a:avLst/>
              <a:gdLst/>
              <a:ahLst/>
              <a:cxnLst/>
              <a:rect l="l" t="t" r="r" b="b"/>
              <a:pathLst>
                <a:path w="3863" h="6802" extrusionOk="0">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2" name="Google Shape;1932;p59"/>
            <p:cNvSpPr/>
            <p:nvPr/>
          </p:nvSpPr>
          <p:spPr>
            <a:xfrm>
              <a:off x="6159800" y="3992350"/>
              <a:ext cx="10975" cy="43900"/>
            </a:xfrm>
            <a:custGeom>
              <a:avLst/>
              <a:gdLst/>
              <a:ahLst/>
              <a:cxnLst/>
              <a:rect l="l" t="t" r="r" b="b"/>
              <a:pathLst>
                <a:path w="439" h="1756" extrusionOk="0">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3" name="Google Shape;1933;p59"/>
            <p:cNvSpPr/>
            <p:nvPr/>
          </p:nvSpPr>
          <p:spPr>
            <a:xfrm>
              <a:off x="6108225" y="4190900"/>
              <a:ext cx="28550" cy="37325"/>
            </a:xfrm>
            <a:custGeom>
              <a:avLst/>
              <a:gdLst/>
              <a:ahLst/>
              <a:cxnLst/>
              <a:rect l="l" t="t" r="r" b="b"/>
              <a:pathLst>
                <a:path w="1142" h="1493" extrusionOk="0">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4" name="Google Shape;1934;p59"/>
            <p:cNvSpPr/>
            <p:nvPr/>
          </p:nvSpPr>
          <p:spPr>
            <a:xfrm>
              <a:off x="6367125" y="4108625"/>
              <a:ext cx="36225" cy="30750"/>
            </a:xfrm>
            <a:custGeom>
              <a:avLst/>
              <a:gdLst/>
              <a:ahLst/>
              <a:cxnLst/>
              <a:rect l="l" t="t" r="r" b="b"/>
              <a:pathLst>
                <a:path w="1449" h="1230" extrusionOk="0">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5" name="Google Shape;1935;p59"/>
            <p:cNvSpPr/>
            <p:nvPr/>
          </p:nvSpPr>
          <p:spPr>
            <a:xfrm>
              <a:off x="5861400" y="5099225"/>
              <a:ext cx="47200" cy="13175"/>
            </a:xfrm>
            <a:custGeom>
              <a:avLst/>
              <a:gdLst/>
              <a:ahLst/>
              <a:cxnLst/>
              <a:rect l="l" t="t" r="r" b="b"/>
              <a:pathLst>
                <a:path w="1888" h="527" extrusionOk="0">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6" name="Google Shape;1936;p59"/>
            <p:cNvSpPr/>
            <p:nvPr/>
          </p:nvSpPr>
          <p:spPr>
            <a:xfrm>
              <a:off x="5808750" y="4503550"/>
              <a:ext cx="879825" cy="324725"/>
            </a:xfrm>
            <a:custGeom>
              <a:avLst/>
              <a:gdLst/>
              <a:ahLst/>
              <a:cxnLst/>
              <a:rect l="l" t="t" r="r" b="b"/>
              <a:pathLst>
                <a:path w="35193" h="12989" extrusionOk="0">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7" name="Google Shape;1937;p59"/>
            <p:cNvSpPr/>
            <p:nvPr/>
          </p:nvSpPr>
          <p:spPr>
            <a:xfrm>
              <a:off x="5804350" y="4473925"/>
              <a:ext cx="934675" cy="337900"/>
            </a:xfrm>
            <a:custGeom>
              <a:avLst/>
              <a:gdLst/>
              <a:ahLst/>
              <a:cxnLst/>
              <a:rect l="l" t="t" r="r" b="b"/>
              <a:pathLst>
                <a:path w="37387" h="13516" extrusionOk="0">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8" name="Google Shape;1938;p59"/>
            <p:cNvSpPr/>
            <p:nvPr/>
          </p:nvSpPr>
          <p:spPr>
            <a:xfrm>
              <a:off x="5821900" y="4427850"/>
              <a:ext cx="1314250" cy="359850"/>
            </a:xfrm>
            <a:custGeom>
              <a:avLst/>
              <a:gdLst/>
              <a:ahLst/>
              <a:cxnLst/>
              <a:rect l="l" t="t" r="r" b="b"/>
              <a:pathLst>
                <a:path w="52570" h="14394" extrusionOk="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39" name="Google Shape;1939;p59"/>
            <p:cNvSpPr/>
            <p:nvPr/>
          </p:nvSpPr>
          <p:spPr>
            <a:xfrm>
              <a:off x="5828500" y="4381775"/>
              <a:ext cx="1328500" cy="379600"/>
            </a:xfrm>
            <a:custGeom>
              <a:avLst/>
              <a:gdLst/>
              <a:ahLst/>
              <a:cxnLst/>
              <a:rect l="l" t="t" r="r" b="b"/>
              <a:pathLst>
                <a:path w="53140" h="15184" extrusionOk="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0" name="Google Shape;1940;p59"/>
            <p:cNvSpPr/>
            <p:nvPr/>
          </p:nvSpPr>
          <p:spPr>
            <a:xfrm>
              <a:off x="5680400" y="4855700"/>
              <a:ext cx="42800" cy="15375"/>
            </a:xfrm>
            <a:custGeom>
              <a:avLst/>
              <a:gdLst/>
              <a:ahLst/>
              <a:cxnLst/>
              <a:rect l="l" t="t" r="r" b="b"/>
              <a:pathLst>
                <a:path w="1712" h="615" extrusionOk="0">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1" name="Google Shape;1941;p59"/>
            <p:cNvSpPr/>
            <p:nvPr/>
          </p:nvSpPr>
          <p:spPr>
            <a:xfrm>
              <a:off x="5660650" y="4828275"/>
              <a:ext cx="138250" cy="42800"/>
            </a:xfrm>
            <a:custGeom>
              <a:avLst/>
              <a:gdLst/>
              <a:ahLst/>
              <a:cxnLst/>
              <a:rect l="l" t="t" r="r" b="b"/>
              <a:pathLst>
                <a:path w="5530" h="1712" extrusionOk="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2" name="Google Shape;1942;p59"/>
            <p:cNvSpPr/>
            <p:nvPr/>
          </p:nvSpPr>
          <p:spPr>
            <a:xfrm>
              <a:off x="5656250" y="4808525"/>
              <a:ext cx="208475" cy="60350"/>
            </a:xfrm>
            <a:custGeom>
              <a:avLst/>
              <a:gdLst/>
              <a:ahLst/>
              <a:cxnLst/>
              <a:rect l="l" t="t" r="r" b="b"/>
              <a:pathLst>
                <a:path w="8339" h="2414" extrusionOk="0">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3" name="Google Shape;1943;p59"/>
            <p:cNvSpPr/>
            <p:nvPr/>
          </p:nvSpPr>
          <p:spPr>
            <a:xfrm>
              <a:off x="5636525" y="4793150"/>
              <a:ext cx="269875" cy="65850"/>
            </a:xfrm>
            <a:custGeom>
              <a:avLst/>
              <a:gdLst/>
              <a:ahLst/>
              <a:cxnLst/>
              <a:rect l="l" t="t" r="r" b="b"/>
              <a:pathLst>
                <a:path w="10795" h="2634" extrusionOk="0">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4" name="Google Shape;1944;p59"/>
            <p:cNvSpPr/>
            <p:nvPr/>
          </p:nvSpPr>
          <p:spPr>
            <a:xfrm>
              <a:off x="5527900" y="5054250"/>
              <a:ext cx="528800" cy="40600"/>
            </a:xfrm>
            <a:custGeom>
              <a:avLst/>
              <a:gdLst/>
              <a:ahLst/>
              <a:cxnLst/>
              <a:rect l="l" t="t" r="r" b="b"/>
              <a:pathLst>
                <a:path w="21152" h="1624" extrusionOk="0">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5" name="Google Shape;1945;p59"/>
            <p:cNvSpPr/>
            <p:nvPr/>
          </p:nvSpPr>
          <p:spPr>
            <a:xfrm>
              <a:off x="5946975" y="5033400"/>
              <a:ext cx="121775" cy="18675"/>
            </a:xfrm>
            <a:custGeom>
              <a:avLst/>
              <a:gdLst/>
              <a:ahLst/>
              <a:cxnLst/>
              <a:rect l="l" t="t" r="r" b="b"/>
              <a:pathLst>
                <a:path w="4871" h="747" extrusionOk="0">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6" name="Google Shape;1946;p59"/>
            <p:cNvSpPr/>
            <p:nvPr/>
          </p:nvSpPr>
          <p:spPr>
            <a:xfrm>
              <a:off x="5962325" y="5012550"/>
              <a:ext cx="120700" cy="18675"/>
            </a:xfrm>
            <a:custGeom>
              <a:avLst/>
              <a:gdLst/>
              <a:ahLst/>
              <a:cxnLst/>
              <a:rect l="l" t="t" r="r" b="b"/>
              <a:pathLst>
                <a:path w="4828" h="747" extrusionOk="0">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7" name="Google Shape;1947;p59"/>
            <p:cNvSpPr/>
            <p:nvPr/>
          </p:nvSpPr>
          <p:spPr>
            <a:xfrm>
              <a:off x="5977675" y="4991725"/>
              <a:ext cx="117425" cy="17575"/>
            </a:xfrm>
            <a:custGeom>
              <a:avLst/>
              <a:gdLst/>
              <a:ahLst/>
              <a:cxnLst/>
              <a:rect l="l" t="t" r="r" b="b"/>
              <a:pathLst>
                <a:path w="4697" h="703" extrusionOk="0">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8" name="Google Shape;1948;p59"/>
            <p:cNvSpPr/>
            <p:nvPr/>
          </p:nvSpPr>
          <p:spPr>
            <a:xfrm>
              <a:off x="6019375" y="4955525"/>
              <a:ext cx="16475" cy="9900"/>
            </a:xfrm>
            <a:custGeom>
              <a:avLst/>
              <a:gdLst/>
              <a:ahLst/>
              <a:cxnLst/>
              <a:rect l="l" t="t" r="r" b="b"/>
              <a:pathLst>
                <a:path w="659" h="396" extrusionOk="0">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49" name="Google Shape;1949;p59"/>
            <p:cNvSpPr/>
            <p:nvPr/>
          </p:nvSpPr>
          <p:spPr>
            <a:xfrm>
              <a:off x="6024850" y="4934675"/>
              <a:ext cx="25275" cy="13175"/>
            </a:xfrm>
            <a:custGeom>
              <a:avLst/>
              <a:gdLst/>
              <a:ahLst/>
              <a:cxnLst/>
              <a:rect l="l" t="t" r="r" b="b"/>
              <a:pathLst>
                <a:path w="1011" h="527" extrusionOk="0">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0" name="Google Shape;1950;p59"/>
            <p:cNvSpPr/>
            <p:nvPr/>
          </p:nvSpPr>
          <p:spPr>
            <a:xfrm>
              <a:off x="6041325" y="4908350"/>
              <a:ext cx="165650" cy="19775"/>
            </a:xfrm>
            <a:custGeom>
              <a:avLst/>
              <a:gdLst/>
              <a:ahLst/>
              <a:cxnLst/>
              <a:rect l="l" t="t" r="r" b="b"/>
              <a:pathLst>
                <a:path w="6626" h="791" extrusionOk="0">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1" name="Google Shape;1951;p59"/>
            <p:cNvSpPr/>
            <p:nvPr/>
          </p:nvSpPr>
          <p:spPr>
            <a:xfrm>
              <a:off x="6046800" y="4887500"/>
              <a:ext cx="165675" cy="23075"/>
            </a:xfrm>
            <a:custGeom>
              <a:avLst/>
              <a:gdLst/>
              <a:ahLst/>
              <a:cxnLst/>
              <a:rect l="l" t="t" r="r" b="b"/>
              <a:pathLst>
                <a:path w="6627" h="923" extrusionOk="0">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2" name="Google Shape;1952;p59"/>
            <p:cNvSpPr/>
            <p:nvPr/>
          </p:nvSpPr>
          <p:spPr>
            <a:xfrm>
              <a:off x="6097250" y="4844725"/>
              <a:ext cx="125100" cy="18675"/>
            </a:xfrm>
            <a:custGeom>
              <a:avLst/>
              <a:gdLst/>
              <a:ahLst/>
              <a:cxnLst/>
              <a:rect l="l" t="t" r="r" b="b"/>
              <a:pathLst>
                <a:path w="5004" h="747" extrusionOk="0">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3" name="Google Shape;1953;p59"/>
            <p:cNvSpPr/>
            <p:nvPr/>
          </p:nvSpPr>
          <p:spPr>
            <a:xfrm>
              <a:off x="6107125" y="4824975"/>
              <a:ext cx="120700" cy="20875"/>
            </a:xfrm>
            <a:custGeom>
              <a:avLst/>
              <a:gdLst/>
              <a:ahLst/>
              <a:cxnLst/>
              <a:rect l="l" t="t" r="r" b="b"/>
              <a:pathLst>
                <a:path w="4828" h="835" extrusionOk="0">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4" name="Google Shape;1954;p59"/>
            <p:cNvSpPr/>
            <p:nvPr/>
          </p:nvSpPr>
          <p:spPr>
            <a:xfrm>
              <a:off x="6100550" y="4800825"/>
              <a:ext cx="161275" cy="30750"/>
            </a:xfrm>
            <a:custGeom>
              <a:avLst/>
              <a:gdLst/>
              <a:ahLst/>
              <a:cxnLst/>
              <a:rect l="l" t="t" r="r" b="b"/>
              <a:pathLst>
                <a:path w="6451" h="1230" extrusionOk="0">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5" name="Google Shape;1955;p59"/>
            <p:cNvSpPr/>
            <p:nvPr/>
          </p:nvSpPr>
          <p:spPr>
            <a:xfrm>
              <a:off x="6098350" y="4774500"/>
              <a:ext cx="190900" cy="29650"/>
            </a:xfrm>
            <a:custGeom>
              <a:avLst/>
              <a:gdLst/>
              <a:ahLst/>
              <a:cxnLst/>
              <a:rect l="l" t="t" r="r" b="b"/>
              <a:pathLst>
                <a:path w="7636" h="1186" extrusionOk="0">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6" name="Google Shape;1956;p59"/>
            <p:cNvSpPr/>
            <p:nvPr/>
          </p:nvSpPr>
          <p:spPr>
            <a:xfrm>
              <a:off x="6109325" y="4682350"/>
              <a:ext cx="523300" cy="91075"/>
            </a:xfrm>
            <a:custGeom>
              <a:avLst/>
              <a:gdLst/>
              <a:ahLst/>
              <a:cxnLst/>
              <a:rect l="l" t="t" r="r" b="b"/>
              <a:pathLst>
                <a:path w="20932" h="3643" extrusionOk="0">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7" name="Google Shape;1957;p59"/>
            <p:cNvSpPr/>
            <p:nvPr/>
          </p:nvSpPr>
          <p:spPr>
            <a:xfrm>
              <a:off x="6085200" y="4649450"/>
              <a:ext cx="537550" cy="125075"/>
            </a:xfrm>
            <a:custGeom>
              <a:avLst/>
              <a:gdLst/>
              <a:ahLst/>
              <a:cxnLst/>
              <a:rect l="l" t="t" r="r" b="b"/>
              <a:pathLst>
                <a:path w="21502" h="5003" extrusionOk="0">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8" name="Google Shape;1958;p59"/>
            <p:cNvSpPr/>
            <p:nvPr/>
          </p:nvSpPr>
          <p:spPr>
            <a:xfrm>
              <a:off x="6057775" y="4612150"/>
              <a:ext cx="585825" cy="165675"/>
            </a:xfrm>
            <a:custGeom>
              <a:avLst/>
              <a:gdLst/>
              <a:ahLst/>
              <a:cxnLst/>
              <a:rect l="l" t="t" r="r" b="b"/>
              <a:pathLst>
                <a:path w="23433" h="6627" extrusionOk="0">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59" name="Google Shape;1959;p59"/>
            <p:cNvSpPr/>
            <p:nvPr/>
          </p:nvSpPr>
          <p:spPr>
            <a:xfrm>
              <a:off x="6038025" y="4574850"/>
              <a:ext cx="634100" cy="202975"/>
            </a:xfrm>
            <a:custGeom>
              <a:avLst/>
              <a:gdLst/>
              <a:ahLst/>
              <a:cxnLst/>
              <a:rect l="l" t="t" r="r" b="b"/>
              <a:pathLst>
                <a:path w="25364" h="8119" extrusionOk="0">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0" name="Google Shape;1960;p59"/>
            <p:cNvSpPr/>
            <p:nvPr/>
          </p:nvSpPr>
          <p:spPr>
            <a:xfrm>
              <a:off x="5408325" y="4697725"/>
              <a:ext cx="1298900" cy="349975"/>
            </a:xfrm>
            <a:custGeom>
              <a:avLst/>
              <a:gdLst/>
              <a:ahLst/>
              <a:cxnLst/>
              <a:rect l="l" t="t" r="r" b="b"/>
              <a:pathLst>
                <a:path w="51956" h="13999" extrusionOk="0">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1" name="Google Shape;1961;p59"/>
            <p:cNvSpPr/>
            <p:nvPr/>
          </p:nvSpPr>
          <p:spPr>
            <a:xfrm>
              <a:off x="5018900" y="3079625"/>
              <a:ext cx="854600" cy="1977925"/>
            </a:xfrm>
            <a:custGeom>
              <a:avLst/>
              <a:gdLst/>
              <a:ahLst/>
              <a:cxnLst/>
              <a:rect l="l" t="t" r="r" b="b"/>
              <a:pathLst>
                <a:path w="34184" h="79117" extrusionOk="0">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2" name="Google Shape;1962;p59"/>
            <p:cNvSpPr/>
            <p:nvPr/>
          </p:nvSpPr>
          <p:spPr>
            <a:xfrm>
              <a:off x="5485125" y="4868850"/>
              <a:ext cx="646175" cy="158000"/>
            </a:xfrm>
            <a:custGeom>
              <a:avLst/>
              <a:gdLst/>
              <a:ahLst/>
              <a:cxnLst/>
              <a:rect l="l" t="t" r="r" b="b"/>
              <a:pathLst>
                <a:path w="25847" h="6320" extrusionOk="0">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3" name="Google Shape;1963;p59"/>
            <p:cNvSpPr/>
            <p:nvPr/>
          </p:nvSpPr>
          <p:spPr>
            <a:xfrm>
              <a:off x="4868600" y="2894225"/>
              <a:ext cx="799750" cy="2106300"/>
            </a:xfrm>
            <a:custGeom>
              <a:avLst/>
              <a:gdLst/>
              <a:ahLst/>
              <a:cxnLst/>
              <a:rect l="l" t="t" r="r" b="b"/>
              <a:pathLst>
                <a:path w="31990" h="84252" extrusionOk="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4" name="Google Shape;1964;p59"/>
            <p:cNvSpPr/>
            <p:nvPr/>
          </p:nvSpPr>
          <p:spPr>
            <a:xfrm>
              <a:off x="5491700" y="4970875"/>
              <a:ext cx="615450" cy="109725"/>
            </a:xfrm>
            <a:custGeom>
              <a:avLst/>
              <a:gdLst/>
              <a:ahLst/>
              <a:cxnLst/>
              <a:rect l="l" t="t" r="r" b="b"/>
              <a:pathLst>
                <a:path w="24618" h="4389" extrusionOk="0">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5" name="Google Shape;1965;p59"/>
            <p:cNvSpPr/>
            <p:nvPr/>
          </p:nvSpPr>
          <p:spPr>
            <a:xfrm>
              <a:off x="4734775" y="3421900"/>
              <a:ext cx="152500" cy="1580800"/>
            </a:xfrm>
            <a:custGeom>
              <a:avLst/>
              <a:gdLst/>
              <a:ahLst/>
              <a:cxnLst/>
              <a:rect l="l" t="t" r="r" b="b"/>
              <a:pathLst>
                <a:path w="6100" h="63232" extrusionOk="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6" name="Google Shape;1966;p59"/>
            <p:cNvSpPr/>
            <p:nvPr/>
          </p:nvSpPr>
          <p:spPr>
            <a:xfrm>
              <a:off x="5672725" y="5078375"/>
              <a:ext cx="263300" cy="31850"/>
            </a:xfrm>
            <a:custGeom>
              <a:avLst/>
              <a:gdLst/>
              <a:ahLst/>
              <a:cxnLst/>
              <a:rect l="l" t="t" r="r" b="b"/>
              <a:pathLst>
                <a:path w="10532" h="1274" extrusionOk="0">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7" name="Google Shape;1967;p59"/>
            <p:cNvSpPr/>
            <p:nvPr/>
          </p:nvSpPr>
          <p:spPr>
            <a:xfrm>
              <a:off x="4600925" y="3731250"/>
              <a:ext cx="119600" cy="1265975"/>
            </a:xfrm>
            <a:custGeom>
              <a:avLst/>
              <a:gdLst/>
              <a:ahLst/>
              <a:cxnLst/>
              <a:rect l="l" t="t" r="r" b="b"/>
              <a:pathLst>
                <a:path w="4784" h="50639" extrusionOk="0">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8" name="Google Shape;1968;p59"/>
            <p:cNvSpPr/>
            <p:nvPr/>
          </p:nvSpPr>
          <p:spPr>
            <a:xfrm>
              <a:off x="4181875" y="2871200"/>
              <a:ext cx="454200" cy="2112850"/>
            </a:xfrm>
            <a:custGeom>
              <a:avLst/>
              <a:gdLst/>
              <a:ahLst/>
              <a:cxnLst/>
              <a:rect l="l" t="t" r="r" b="b"/>
              <a:pathLst>
                <a:path w="18168" h="84514" extrusionOk="0">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69" name="Google Shape;1969;p59"/>
            <p:cNvSpPr/>
            <p:nvPr/>
          </p:nvSpPr>
          <p:spPr>
            <a:xfrm>
              <a:off x="4065600" y="2698975"/>
              <a:ext cx="527675" cy="2220375"/>
            </a:xfrm>
            <a:custGeom>
              <a:avLst/>
              <a:gdLst/>
              <a:ahLst/>
              <a:cxnLst/>
              <a:rect l="l" t="t" r="r" b="b"/>
              <a:pathLst>
                <a:path w="21107" h="88815" extrusionOk="0">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0" name="Google Shape;1970;p59"/>
            <p:cNvSpPr/>
            <p:nvPr/>
          </p:nvSpPr>
          <p:spPr>
            <a:xfrm>
              <a:off x="3837425" y="3370350"/>
              <a:ext cx="377375" cy="1344950"/>
            </a:xfrm>
            <a:custGeom>
              <a:avLst/>
              <a:gdLst/>
              <a:ahLst/>
              <a:cxnLst/>
              <a:rect l="l" t="t" r="r" b="b"/>
              <a:pathLst>
                <a:path w="15095" h="53798" extrusionOk="0">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1" name="Google Shape;1971;p59"/>
            <p:cNvSpPr/>
            <p:nvPr/>
          </p:nvSpPr>
          <p:spPr>
            <a:xfrm>
              <a:off x="3607050" y="3450425"/>
              <a:ext cx="547425" cy="1221000"/>
            </a:xfrm>
            <a:custGeom>
              <a:avLst/>
              <a:gdLst/>
              <a:ahLst/>
              <a:cxnLst/>
              <a:rect l="l" t="t" r="r" b="b"/>
              <a:pathLst>
                <a:path w="21897" h="48840" extrusionOk="0">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2" name="Google Shape;1972;p59"/>
            <p:cNvSpPr/>
            <p:nvPr/>
          </p:nvSpPr>
          <p:spPr>
            <a:xfrm>
              <a:off x="3672850" y="3530500"/>
              <a:ext cx="435550" cy="1108000"/>
            </a:xfrm>
            <a:custGeom>
              <a:avLst/>
              <a:gdLst/>
              <a:ahLst/>
              <a:cxnLst/>
              <a:rect l="l" t="t" r="r" b="b"/>
              <a:pathLst>
                <a:path w="17422" h="44320" extrusionOk="0">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3" name="Google Shape;1973;p59"/>
            <p:cNvSpPr/>
            <p:nvPr/>
          </p:nvSpPr>
          <p:spPr>
            <a:xfrm>
              <a:off x="6276075" y="3554625"/>
              <a:ext cx="204075" cy="110825"/>
            </a:xfrm>
            <a:custGeom>
              <a:avLst/>
              <a:gdLst/>
              <a:ahLst/>
              <a:cxnLst/>
              <a:rect l="l" t="t" r="r" b="b"/>
              <a:pathLst>
                <a:path w="8163" h="4433" extrusionOk="0">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4" name="Google Shape;1974;p59"/>
            <p:cNvSpPr/>
            <p:nvPr/>
          </p:nvSpPr>
          <p:spPr>
            <a:xfrm>
              <a:off x="6730225" y="3940775"/>
              <a:ext cx="561700" cy="625325"/>
            </a:xfrm>
            <a:custGeom>
              <a:avLst/>
              <a:gdLst/>
              <a:ahLst/>
              <a:cxnLst/>
              <a:rect l="l" t="t" r="r" b="b"/>
              <a:pathLst>
                <a:path w="22468" h="25013" extrusionOk="0">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5" name="Google Shape;1975;p59"/>
            <p:cNvSpPr/>
            <p:nvPr/>
          </p:nvSpPr>
          <p:spPr>
            <a:xfrm>
              <a:off x="6209150" y="3492100"/>
              <a:ext cx="307200" cy="221625"/>
            </a:xfrm>
            <a:custGeom>
              <a:avLst/>
              <a:gdLst/>
              <a:ahLst/>
              <a:cxnLst/>
              <a:rect l="l" t="t" r="r" b="b"/>
              <a:pathLst>
                <a:path w="12288" h="8865" extrusionOk="0">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6" name="Google Shape;1976;p59"/>
            <p:cNvSpPr/>
            <p:nvPr/>
          </p:nvSpPr>
          <p:spPr>
            <a:xfrm>
              <a:off x="6661125" y="3867275"/>
              <a:ext cx="603375" cy="716375"/>
            </a:xfrm>
            <a:custGeom>
              <a:avLst/>
              <a:gdLst/>
              <a:ahLst/>
              <a:cxnLst/>
              <a:rect l="l" t="t" r="r" b="b"/>
              <a:pathLst>
                <a:path w="24135" h="28655" extrusionOk="0">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7" name="Google Shape;1977;p59"/>
            <p:cNvSpPr/>
            <p:nvPr/>
          </p:nvSpPr>
          <p:spPr>
            <a:xfrm>
              <a:off x="6088475" y="3432875"/>
              <a:ext cx="1147500" cy="1171625"/>
            </a:xfrm>
            <a:custGeom>
              <a:avLst/>
              <a:gdLst/>
              <a:ahLst/>
              <a:cxnLst/>
              <a:rect l="l" t="t" r="r" b="b"/>
              <a:pathLst>
                <a:path w="45900" h="46865" extrusionOk="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8" name="Google Shape;1978;p59"/>
            <p:cNvSpPr/>
            <p:nvPr/>
          </p:nvSpPr>
          <p:spPr>
            <a:xfrm>
              <a:off x="5247075" y="3384600"/>
              <a:ext cx="1963675" cy="1351550"/>
            </a:xfrm>
            <a:custGeom>
              <a:avLst/>
              <a:gdLst/>
              <a:ahLst/>
              <a:cxnLst/>
              <a:rect l="l" t="t" r="r" b="b"/>
              <a:pathLst>
                <a:path w="78547" h="54062" extrusionOk="0">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79" name="Google Shape;1979;p59"/>
            <p:cNvSpPr/>
            <p:nvPr/>
          </p:nvSpPr>
          <p:spPr>
            <a:xfrm>
              <a:off x="5232825" y="3337425"/>
              <a:ext cx="2084350" cy="1428325"/>
            </a:xfrm>
            <a:custGeom>
              <a:avLst/>
              <a:gdLst/>
              <a:ahLst/>
              <a:cxnLst/>
              <a:rect l="l" t="t" r="r" b="b"/>
              <a:pathLst>
                <a:path w="83374" h="57133" extrusionOk="0">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0" name="Google Shape;1980;p59"/>
            <p:cNvSpPr/>
            <p:nvPr/>
          </p:nvSpPr>
          <p:spPr>
            <a:xfrm>
              <a:off x="5156025" y="3211275"/>
              <a:ext cx="2045950" cy="1731100"/>
            </a:xfrm>
            <a:custGeom>
              <a:avLst/>
              <a:gdLst/>
              <a:ahLst/>
              <a:cxnLst/>
              <a:rect l="l" t="t" r="r" b="b"/>
              <a:pathLst>
                <a:path w="81838" h="69244" extrusionOk="0">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1" name="Google Shape;1981;p59"/>
            <p:cNvSpPr/>
            <p:nvPr/>
          </p:nvSpPr>
          <p:spPr>
            <a:xfrm>
              <a:off x="5473050" y="4092175"/>
              <a:ext cx="560600" cy="444300"/>
            </a:xfrm>
            <a:custGeom>
              <a:avLst/>
              <a:gdLst/>
              <a:ahLst/>
              <a:cxnLst/>
              <a:rect l="l" t="t" r="r" b="b"/>
              <a:pathLst>
                <a:path w="22424" h="17772" extrusionOk="0">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2" name="Google Shape;1982;p59"/>
            <p:cNvSpPr/>
            <p:nvPr/>
          </p:nvSpPr>
          <p:spPr>
            <a:xfrm>
              <a:off x="5446725" y="4038425"/>
              <a:ext cx="650550" cy="557300"/>
            </a:xfrm>
            <a:custGeom>
              <a:avLst/>
              <a:gdLst/>
              <a:ahLst/>
              <a:cxnLst/>
              <a:rect l="l" t="t" r="r" b="b"/>
              <a:pathLst>
                <a:path w="26022" h="22292" extrusionOk="0">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3" name="Google Shape;1983;p59"/>
            <p:cNvSpPr/>
            <p:nvPr/>
          </p:nvSpPr>
          <p:spPr>
            <a:xfrm>
              <a:off x="5262425" y="3874975"/>
              <a:ext cx="889700" cy="781075"/>
            </a:xfrm>
            <a:custGeom>
              <a:avLst/>
              <a:gdLst/>
              <a:ahLst/>
              <a:cxnLst/>
              <a:rect l="l" t="t" r="r" b="b"/>
              <a:pathLst>
                <a:path w="35588" h="31243" extrusionOk="0">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4" name="Google Shape;1984;p59"/>
            <p:cNvSpPr/>
            <p:nvPr/>
          </p:nvSpPr>
          <p:spPr>
            <a:xfrm>
              <a:off x="6038025" y="3987950"/>
              <a:ext cx="388375" cy="286350"/>
            </a:xfrm>
            <a:custGeom>
              <a:avLst/>
              <a:gdLst/>
              <a:ahLst/>
              <a:cxnLst/>
              <a:rect l="l" t="t" r="r" b="b"/>
              <a:pathLst>
                <a:path w="15535" h="11454" extrusionOk="0">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5" name="Google Shape;1985;p59"/>
            <p:cNvSpPr/>
            <p:nvPr/>
          </p:nvSpPr>
          <p:spPr>
            <a:xfrm>
              <a:off x="6096175" y="1773100"/>
              <a:ext cx="942350" cy="1522675"/>
            </a:xfrm>
            <a:custGeom>
              <a:avLst/>
              <a:gdLst/>
              <a:ahLst/>
              <a:cxnLst/>
              <a:rect l="l" t="t" r="r" b="b"/>
              <a:pathLst>
                <a:path w="37694" h="60907" extrusionOk="0">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6" name="Google Shape;1986;p59"/>
            <p:cNvSpPr/>
            <p:nvPr/>
          </p:nvSpPr>
          <p:spPr>
            <a:xfrm>
              <a:off x="6123600" y="1816975"/>
              <a:ext cx="957700" cy="1504025"/>
            </a:xfrm>
            <a:custGeom>
              <a:avLst/>
              <a:gdLst/>
              <a:ahLst/>
              <a:cxnLst/>
              <a:rect l="l" t="t" r="r" b="b"/>
              <a:pathLst>
                <a:path w="38308" h="60161" extrusionOk="0">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7" name="Google Shape;1987;p59"/>
            <p:cNvSpPr/>
            <p:nvPr/>
          </p:nvSpPr>
          <p:spPr>
            <a:xfrm>
              <a:off x="6392350" y="3454800"/>
              <a:ext cx="767950" cy="217250"/>
            </a:xfrm>
            <a:custGeom>
              <a:avLst/>
              <a:gdLst/>
              <a:ahLst/>
              <a:cxnLst/>
              <a:rect l="l" t="t" r="r" b="b"/>
              <a:pathLst>
                <a:path w="30718" h="8690" extrusionOk="0">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8" name="Google Shape;1988;p59"/>
            <p:cNvSpPr/>
            <p:nvPr/>
          </p:nvSpPr>
          <p:spPr>
            <a:xfrm>
              <a:off x="6322150" y="3238700"/>
              <a:ext cx="868850" cy="265500"/>
            </a:xfrm>
            <a:custGeom>
              <a:avLst/>
              <a:gdLst/>
              <a:ahLst/>
              <a:cxnLst/>
              <a:rect l="l" t="t" r="r" b="b"/>
              <a:pathLst>
                <a:path w="34754" h="10620" extrusionOk="0">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89" name="Google Shape;1989;p59"/>
            <p:cNvSpPr/>
            <p:nvPr/>
          </p:nvSpPr>
          <p:spPr>
            <a:xfrm>
              <a:off x="6256325" y="3037950"/>
              <a:ext cx="923700" cy="403725"/>
            </a:xfrm>
            <a:custGeom>
              <a:avLst/>
              <a:gdLst/>
              <a:ahLst/>
              <a:cxnLst/>
              <a:rect l="l" t="t" r="r" b="b"/>
              <a:pathLst>
                <a:path w="36948" h="16149" extrusionOk="0">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0" name="Google Shape;1990;p59"/>
            <p:cNvSpPr/>
            <p:nvPr/>
          </p:nvSpPr>
          <p:spPr>
            <a:xfrm>
              <a:off x="6203675" y="2736275"/>
              <a:ext cx="931375" cy="657125"/>
            </a:xfrm>
            <a:custGeom>
              <a:avLst/>
              <a:gdLst/>
              <a:ahLst/>
              <a:cxnLst/>
              <a:rect l="l" t="t" r="r" b="b"/>
              <a:pathLst>
                <a:path w="37255" h="26285" extrusionOk="0">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1" name="Google Shape;1991;p59"/>
            <p:cNvSpPr/>
            <p:nvPr/>
          </p:nvSpPr>
          <p:spPr>
            <a:xfrm>
              <a:off x="6895875" y="1781875"/>
              <a:ext cx="345600" cy="2234625"/>
            </a:xfrm>
            <a:custGeom>
              <a:avLst/>
              <a:gdLst/>
              <a:ahLst/>
              <a:cxnLst/>
              <a:rect l="l" t="t" r="r" b="b"/>
              <a:pathLst>
                <a:path w="13824" h="89385" extrusionOk="0">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2" name="Google Shape;1992;p59"/>
            <p:cNvSpPr/>
            <p:nvPr/>
          </p:nvSpPr>
          <p:spPr>
            <a:xfrm>
              <a:off x="6471350" y="3612775"/>
              <a:ext cx="385075" cy="336800"/>
            </a:xfrm>
            <a:custGeom>
              <a:avLst/>
              <a:gdLst/>
              <a:ahLst/>
              <a:cxnLst/>
              <a:rect l="l" t="t" r="r" b="b"/>
              <a:pathLst>
                <a:path w="15403" h="13472" extrusionOk="0">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3" name="Google Shape;1993;p59"/>
            <p:cNvSpPr/>
            <p:nvPr/>
          </p:nvSpPr>
          <p:spPr>
            <a:xfrm>
              <a:off x="6507550" y="3657750"/>
              <a:ext cx="242450" cy="218325"/>
            </a:xfrm>
            <a:custGeom>
              <a:avLst/>
              <a:gdLst/>
              <a:ahLst/>
              <a:cxnLst/>
              <a:rect l="l" t="t" r="r" b="b"/>
              <a:pathLst>
                <a:path w="9698" h="8733" extrusionOk="0">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4" name="Google Shape;1994;p59"/>
            <p:cNvSpPr/>
            <p:nvPr/>
          </p:nvSpPr>
          <p:spPr>
            <a:xfrm>
              <a:off x="6151025" y="1762125"/>
              <a:ext cx="1018050" cy="1584100"/>
            </a:xfrm>
            <a:custGeom>
              <a:avLst/>
              <a:gdLst/>
              <a:ahLst/>
              <a:cxnLst/>
              <a:rect l="l" t="t" r="r" b="b"/>
              <a:pathLst>
                <a:path w="40722" h="63364" extrusionOk="0">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5" name="Google Shape;1995;p59"/>
            <p:cNvSpPr/>
            <p:nvPr/>
          </p:nvSpPr>
          <p:spPr>
            <a:xfrm>
              <a:off x="6010600" y="1752250"/>
              <a:ext cx="930300" cy="1467825"/>
            </a:xfrm>
            <a:custGeom>
              <a:avLst/>
              <a:gdLst/>
              <a:ahLst/>
              <a:cxnLst/>
              <a:rect l="l" t="t" r="r" b="b"/>
              <a:pathLst>
                <a:path w="37212" h="58713" extrusionOk="0">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6" name="Google Shape;1996;p59"/>
            <p:cNvSpPr/>
            <p:nvPr/>
          </p:nvSpPr>
          <p:spPr>
            <a:xfrm>
              <a:off x="5864700" y="1744575"/>
              <a:ext cx="948925" cy="1343850"/>
            </a:xfrm>
            <a:custGeom>
              <a:avLst/>
              <a:gdLst/>
              <a:ahLst/>
              <a:cxnLst/>
              <a:rect l="l" t="t" r="r" b="b"/>
              <a:pathLst>
                <a:path w="37957" h="53754" extrusionOk="0">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7" name="Google Shape;1997;p59"/>
            <p:cNvSpPr/>
            <p:nvPr/>
          </p:nvSpPr>
          <p:spPr>
            <a:xfrm>
              <a:off x="5659550" y="1808200"/>
              <a:ext cx="1010375" cy="1094850"/>
            </a:xfrm>
            <a:custGeom>
              <a:avLst/>
              <a:gdLst/>
              <a:ahLst/>
              <a:cxnLst/>
              <a:rect l="l" t="t" r="r" b="b"/>
              <a:pathLst>
                <a:path w="40415" h="43794" extrusionOk="0">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8" name="Google Shape;1998;p59"/>
            <p:cNvSpPr/>
            <p:nvPr/>
          </p:nvSpPr>
          <p:spPr>
            <a:xfrm>
              <a:off x="5521325" y="1824650"/>
              <a:ext cx="982950" cy="954425"/>
            </a:xfrm>
            <a:custGeom>
              <a:avLst/>
              <a:gdLst/>
              <a:ahLst/>
              <a:cxnLst/>
              <a:rect l="l" t="t" r="r" b="b"/>
              <a:pathLst>
                <a:path w="39318" h="38177" extrusionOk="0">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1999" name="Google Shape;1999;p59"/>
            <p:cNvSpPr/>
            <p:nvPr/>
          </p:nvSpPr>
          <p:spPr>
            <a:xfrm>
              <a:off x="5398475" y="1973850"/>
              <a:ext cx="866650" cy="695525"/>
            </a:xfrm>
            <a:custGeom>
              <a:avLst/>
              <a:gdLst/>
              <a:ahLst/>
              <a:cxnLst/>
              <a:rect l="l" t="t" r="r" b="b"/>
              <a:pathLst>
                <a:path w="34666" h="27821" extrusionOk="0">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0" name="Google Shape;2000;p59"/>
            <p:cNvSpPr/>
            <p:nvPr/>
          </p:nvSpPr>
          <p:spPr>
            <a:xfrm>
              <a:off x="5275600" y="2483950"/>
              <a:ext cx="133850" cy="74625"/>
            </a:xfrm>
            <a:custGeom>
              <a:avLst/>
              <a:gdLst/>
              <a:ahLst/>
              <a:cxnLst/>
              <a:rect l="l" t="t" r="r" b="b"/>
              <a:pathLst>
                <a:path w="5354" h="2985" extrusionOk="0">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1" name="Google Shape;2001;p59"/>
            <p:cNvSpPr/>
            <p:nvPr/>
          </p:nvSpPr>
          <p:spPr>
            <a:xfrm>
              <a:off x="6505350" y="3574375"/>
              <a:ext cx="121800" cy="43900"/>
            </a:xfrm>
            <a:custGeom>
              <a:avLst/>
              <a:gdLst/>
              <a:ahLst/>
              <a:cxnLst/>
              <a:rect l="l" t="t" r="r" b="b"/>
              <a:pathLst>
                <a:path w="4872" h="1756" extrusionOk="0">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2" name="Google Shape;2002;p59"/>
            <p:cNvSpPr/>
            <p:nvPr/>
          </p:nvSpPr>
          <p:spPr>
            <a:xfrm>
              <a:off x="4039275" y="2169125"/>
              <a:ext cx="3006925" cy="2565925"/>
            </a:xfrm>
            <a:custGeom>
              <a:avLst/>
              <a:gdLst/>
              <a:ahLst/>
              <a:cxnLst/>
              <a:rect l="l" t="t" r="r" b="b"/>
              <a:pathLst>
                <a:path w="120277" h="102637" extrusionOk="0">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3" name="Google Shape;2003;p59"/>
            <p:cNvSpPr/>
            <p:nvPr/>
          </p:nvSpPr>
          <p:spPr>
            <a:xfrm>
              <a:off x="4836800" y="3535975"/>
              <a:ext cx="125075" cy="1464550"/>
            </a:xfrm>
            <a:custGeom>
              <a:avLst/>
              <a:gdLst/>
              <a:ahLst/>
              <a:cxnLst/>
              <a:rect l="l" t="t" r="r" b="b"/>
              <a:pathLst>
                <a:path w="5003" h="58582" extrusionOk="0">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4" name="Google Shape;2004;p59"/>
            <p:cNvSpPr/>
            <p:nvPr/>
          </p:nvSpPr>
          <p:spPr>
            <a:xfrm>
              <a:off x="4802775" y="3543675"/>
              <a:ext cx="129475" cy="1510600"/>
            </a:xfrm>
            <a:custGeom>
              <a:avLst/>
              <a:gdLst/>
              <a:ahLst/>
              <a:cxnLst/>
              <a:rect l="l" t="t" r="r" b="b"/>
              <a:pathLst>
                <a:path w="5179" h="60424" extrusionOk="0">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5" name="Google Shape;2005;p59"/>
            <p:cNvSpPr/>
            <p:nvPr/>
          </p:nvSpPr>
          <p:spPr>
            <a:xfrm>
              <a:off x="4766575" y="3551350"/>
              <a:ext cx="129475" cy="1474400"/>
            </a:xfrm>
            <a:custGeom>
              <a:avLst/>
              <a:gdLst/>
              <a:ahLst/>
              <a:cxnLst/>
              <a:rect l="l" t="t" r="r" b="b"/>
              <a:pathLst>
                <a:path w="5179" h="58976" extrusionOk="0">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6" name="Google Shape;2006;p59"/>
            <p:cNvSpPr/>
            <p:nvPr/>
          </p:nvSpPr>
          <p:spPr>
            <a:xfrm>
              <a:off x="4751225" y="3587550"/>
              <a:ext cx="113025" cy="1464525"/>
            </a:xfrm>
            <a:custGeom>
              <a:avLst/>
              <a:gdLst/>
              <a:ahLst/>
              <a:cxnLst/>
              <a:rect l="l" t="t" r="r" b="b"/>
              <a:pathLst>
                <a:path w="4521" h="58581" extrusionOk="0">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7" name="Google Shape;2007;p59"/>
            <p:cNvSpPr/>
            <p:nvPr/>
          </p:nvSpPr>
          <p:spPr>
            <a:xfrm>
              <a:off x="4716125" y="4375200"/>
              <a:ext cx="64750" cy="674675"/>
            </a:xfrm>
            <a:custGeom>
              <a:avLst/>
              <a:gdLst/>
              <a:ahLst/>
              <a:cxnLst/>
              <a:rect l="l" t="t" r="r" b="b"/>
              <a:pathLst>
                <a:path w="2590" h="26987" extrusionOk="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8" name="Google Shape;2008;p59"/>
            <p:cNvSpPr/>
            <p:nvPr/>
          </p:nvSpPr>
          <p:spPr>
            <a:xfrm>
              <a:off x="4683200" y="4215025"/>
              <a:ext cx="64750" cy="781100"/>
            </a:xfrm>
            <a:custGeom>
              <a:avLst/>
              <a:gdLst/>
              <a:ahLst/>
              <a:cxnLst/>
              <a:rect l="l" t="t" r="r" b="b"/>
              <a:pathLst>
                <a:path w="2590" h="31244" extrusionOk="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09" name="Google Shape;2009;p59"/>
            <p:cNvSpPr/>
            <p:nvPr/>
          </p:nvSpPr>
          <p:spPr>
            <a:xfrm>
              <a:off x="4650300" y="4168950"/>
              <a:ext cx="75725" cy="786600"/>
            </a:xfrm>
            <a:custGeom>
              <a:avLst/>
              <a:gdLst/>
              <a:ahLst/>
              <a:cxnLst/>
              <a:rect l="l" t="t" r="r" b="b"/>
              <a:pathLst>
                <a:path w="3029" h="31464" extrusionOk="0">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0" name="Google Shape;2010;p59"/>
            <p:cNvSpPr/>
            <p:nvPr/>
          </p:nvSpPr>
          <p:spPr>
            <a:xfrm>
              <a:off x="4619575" y="4645050"/>
              <a:ext cx="51600" cy="285250"/>
            </a:xfrm>
            <a:custGeom>
              <a:avLst/>
              <a:gdLst/>
              <a:ahLst/>
              <a:cxnLst/>
              <a:rect l="l" t="t" r="r" b="b"/>
              <a:pathLst>
                <a:path w="2064" h="11410" extrusionOk="0">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1" name="Google Shape;2011;p59"/>
            <p:cNvSpPr/>
            <p:nvPr/>
          </p:nvSpPr>
          <p:spPr>
            <a:xfrm>
              <a:off x="4598750" y="4775600"/>
              <a:ext cx="26350" cy="111925"/>
            </a:xfrm>
            <a:custGeom>
              <a:avLst/>
              <a:gdLst/>
              <a:ahLst/>
              <a:cxnLst/>
              <a:rect l="l" t="t" r="r" b="b"/>
              <a:pathLst>
                <a:path w="1054" h="4477" extrusionOk="0">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2" name="Google Shape;2012;p59"/>
            <p:cNvSpPr/>
            <p:nvPr/>
          </p:nvSpPr>
          <p:spPr>
            <a:xfrm>
              <a:off x="5341425" y="4865550"/>
              <a:ext cx="95450" cy="49400"/>
            </a:xfrm>
            <a:custGeom>
              <a:avLst/>
              <a:gdLst/>
              <a:ahLst/>
              <a:cxnLst/>
              <a:rect l="l" t="t" r="r" b="b"/>
              <a:pathLst>
                <a:path w="3818" h="1976" extrusionOk="0">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3" name="Google Shape;2013;p59"/>
            <p:cNvSpPr/>
            <p:nvPr/>
          </p:nvSpPr>
          <p:spPr>
            <a:xfrm>
              <a:off x="5341425" y="4841425"/>
              <a:ext cx="97650" cy="45000"/>
            </a:xfrm>
            <a:custGeom>
              <a:avLst/>
              <a:gdLst/>
              <a:ahLst/>
              <a:cxnLst/>
              <a:rect l="l" t="t" r="r" b="b"/>
              <a:pathLst>
                <a:path w="3906" h="1800" extrusionOk="0">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4" name="Google Shape;2014;p59"/>
            <p:cNvSpPr/>
            <p:nvPr/>
          </p:nvSpPr>
          <p:spPr>
            <a:xfrm>
              <a:off x="5341425" y="4815100"/>
              <a:ext cx="127275" cy="43900"/>
            </a:xfrm>
            <a:custGeom>
              <a:avLst/>
              <a:gdLst/>
              <a:ahLst/>
              <a:cxnLst/>
              <a:rect l="l" t="t" r="r" b="b"/>
              <a:pathLst>
                <a:path w="5091" h="1756" extrusionOk="0">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5" name="Google Shape;2015;p59"/>
            <p:cNvSpPr/>
            <p:nvPr/>
          </p:nvSpPr>
          <p:spPr>
            <a:xfrm>
              <a:off x="5305225" y="4740500"/>
              <a:ext cx="241350" cy="79000"/>
            </a:xfrm>
            <a:custGeom>
              <a:avLst/>
              <a:gdLst/>
              <a:ahLst/>
              <a:cxnLst/>
              <a:rect l="l" t="t" r="r" b="b"/>
              <a:pathLst>
                <a:path w="9654" h="3160" extrusionOk="0">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6" name="Google Shape;2016;p59"/>
            <p:cNvSpPr/>
            <p:nvPr/>
          </p:nvSpPr>
          <p:spPr>
            <a:xfrm>
              <a:off x="5384200" y="5052050"/>
              <a:ext cx="25" cy="25"/>
            </a:xfrm>
            <a:custGeom>
              <a:avLst/>
              <a:gdLst/>
              <a:ahLst/>
              <a:cxnLst/>
              <a:rect l="l" t="t" r="r" b="b"/>
              <a:pathLst>
                <a:path w="1" h="1" extrusionOk="0">
                  <a:moveTo>
                    <a:pt x="1" y="1"/>
                  </a:moveTo>
                  <a:lnTo>
                    <a:pt x="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7" name="Google Shape;2017;p59"/>
            <p:cNvSpPr/>
            <p:nvPr/>
          </p:nvSpPr>
          <p:spPr>
            <a:xfrm>
              <a:off x="5384200" y="5052050"/>
              <a:ext cx="25" cy="25"/>
            </a:xfrm>
            <a:custGeom>
              <a:avLst/>
              <a:gdLst/>
              <a:ahLst/>
              <a:cxnLst/>
              <a:rect l="l" t="t" r="r" b="b"/>
              <a:pathLst>
                <a:path w="1" h="1" fill="none" extrusionOk="0">
                  <a:moveTo>
                    <a:pt x="1" y="1"/>
                  </a:moveTo>
                  <a:lnTo>
                    <a:pt x="1" y="1"/>
                  </a:lnTo>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8" name="Google Shape;2018;p59"/>
            <p:cNvSpPr/>
            <p:nvPr/>
          </p:nvSpPr>
          <p:spPr>
            <a:xfrm>
              <a:off x="5067175" y="3133375"/>
              <a:ext cx="866650" cy="1926375"/>
            </a:xfrm>
            <a:custGeom>
              <a:avLst/>
              <a:gdLst/>
              <a:ahLst/>
              <a:cxnLst/>
              <a:rect l="l" t="t" r="r" b="b"/>
              <a:pathLst>
                <a:path w="34666" h="77055" extrusionOk="0">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19" name="Google Shape;2019;p59"/>
            <p:cNvSpPr/>
            <p:nvPr/>
          </p:nvSpPr>
          <p:spPr>
            <a:xfrm>
              <a:off x="5041925" y="3105950"/>
              <a:ext cx="861200" cy="1932975"/>
            </a:xfrm>
            <a:custGeom>
              <a:avLst/>
              <a:gdLst/>
              <a:ahLst/>
              <a:cxnLst/>
              <a:rect l="l" t="t" r="r" b="b"/>
              <a:pathLst>
                <a:path w="34448" h="77319" extrusionOk="0">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0" name="Google Shape;2020;p59"/>
            <p:cNvSpPr/>
            <p:nvPr/>
          </p:nvSpPr>
          <p:spPr>
            <a:xfrm>
              <a:off x="4993675" y="3053300"/>
              <a:ext cx="851300" cy="1980125"/>
            </a:xfrm>
            <a:custGeom>
              <a:avLst/>
              <a:gdLst/>
              <a:ahLst/>
              <a:cxnLst/>
              <a:rect l="l" t="t" r="r" b="b"/>
              <a:pathLst>
                <a:path w="34052" h="79205" extrusionOk="0">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1" name="Google Shape;2021;p59"/>
            <p:cNvSpPr/>
            <p:nvPr/>
          </p:nvSpPr>
          <p:spPr>
            <a:xfrm>
              <a:off x="4962950" y="3026975"/>
              <a:ext cx="852400" cy="2017425"/>
            </a:xfrm>
            <a:custGeom>
              <a:avLst/>
              <a:gdLst/>
              <a:ahLst/>
              <a:cxnLst/>
              <a:rect l="l" t="t" r="r" b="b"/>
              <a:pathLst>
                <a:path w="34096" h="80697" extrusionOk="0">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2" name="Google Shape;2022;p59"/>
            <p:cNvSpPr/>
            <p:nvPr/>
          </p:nvSpPr>
          <p:spPr>
            <a:xfrm>
              <a:off x="4932225" y="2976525"/>
              <a:ext cx="827175" cy="2027275"/>
            </a:xfrm>
            <a:custGeom>
              <a:avLst/>
              <a:gdLst/>
              <a:ahLst/>
              <a:cxnLst/>
              <a:rect l="l" t="t" r="r" b="b"/>
              <a:pathLst>
                <a:path w="33087" h="81091" extrusionOk="0">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3" name="Google Shape;2023;p59"/>
            <p:cNvSpPr/>
            <p:nvPr/>
          </p:nvSpPr>
          <p:spPr>
            <a:xfrm>
              <a:off x="4899325" y="2920575"/>
              <a:ext cx="796450" cy="2115050"/>
            </a:xfrm>
            <a:custGeom>
              <a:avLst/>
              <a:gdLst/>
              <a:ahLst/>
              <a:cxnLst/>
              <a:rect l="l" t="t" r="r" b="b"/>
              <a:pathLst>
                <a:path w="31858" h="84602" extrusionOk="0">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4" name="Google Shape;2024;p59"/>
            <p:cNvSpPr/>
            <p:nvPr/>
          </p:nvSpPr>
          <p:spPr>
            <a:xfrm>
              <a:off x="5289850" y="2869000"/>
              <a:ext cx="349975" cy="388375"/>
            </a:xfrm>
            <a:custGeom>
              <a:avLst/>
              <a:gdLst/>
              <a:ahLst/>
              <a:cxnLst/>
              <a:rect l="l" t="t" r="r" b="b"/>
              <a:pathLst>
                <a:path w="13999" h="15535" extrusionOk="0">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5" name="Google Shape;2025;p59"/>
            <p:cNvSpPr/>
            <p:nvPr/>
          </p:nvSpPr>
          <p:spPr>
            <a:xfrm>
              <a:off x="5206475" y="2843775"/>
              <a:ext cx="405925" cy="426750"/>
            </a:xfrm>
            <a:custGeom>
              <a:avLst/>
              <a:gdLst/>
              <a:ahLst/>
              <a:cxnLst/>
              <a:rect l="l" t="t" r="r" b="b"/>
              <a:pathLst>
                <a:path w="16237" h="17070" extrusionOk="0">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6" name="Google Shape;2026;p59"/>
            <p:cNvSpPr/>
            <p:nvPr/>
          </p:nvSpPr>
          <p:spPr>
            <a:xfrm>
              <a:off x="5101175" y="2819650"/>
              <a:ext cx="483800" cy="494775"/>
            </a:xfrm>
            <a:custGeom>
              <a:avLst/>
              <a:gdLst/>
              <a:ahLst/>
              <a:cxnLst/>
              <a:rect l="l" t="t" r="r" b="b"/>
              <a:pathLst>
                <a:path w="19352" h="19791" extrusionOk="0">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7" name="Google Shape;2027;p59"/>
            <p:cNvSpPr/>
            <p:nvPr/>
          </p:nvSpPr>
          <p:spPr>
            <a:xfrm>
              <a:off x="3975625" y="3259550"/>
              <a:ext cx="584750" cy="1657600"/>
            </a:xfrm>
            <a:custGeom>
              <a:avLst/>
              <a:gdLst/>
              <a:ahLst/>
              <a:cxnLst/>
              <a:rect l="l" t="t" r="r" b="b"/>
              <a:pathLst>
                <a:path w="23390" h="66304" extrusionOk="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8" name="Google Shape;2028;p59"/>
            <p:cNvSpPr/>
            <p:nvPr/>
          </p:nvSpPr>
          <p:spPr>
            <a:xfrm>
              <a:off x="3940525" y="2730775"/>
              <a:ext cx="589125" cy="2188575"/>
            </a:xfrm>
            <a:custGeom>
              <a:avLst/>
              <a:gdLst/>
              <a:ahLst/>
              <a:cxnLst/>
              <a:rect l="l" t="t" r="r" b="b"/>
              <a:pathLst>
                <a:path w="23565" h="87543" extrusionOk="0">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29" name="Google Shape;2029;p59"/>
            <p:cNvSpPr/>
            <p:nvPr/>
          </p:nvSpPr>
          <p:spPr>
            <a:xfrm>
              <a:off x="4021700" y="2610100"/>
              <a:ext cx="687875" cy="2200625"/>
            </a:xfrm>
            <a:custGeom>
              <a:avLst/>
              <a:gdLst/>
              <a:ahLst/>
              <a:cxnLst/>
              <a:rect l="l" t="t" r="r" b="b"/>
              <a:pathLst>
                <a:path w="27515" h="88025" extrusionOk="0">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0" name="Google Shape;2030;p59"/>
            <p:cNvSpPr/>
            <p:nvPr/>
          </p:nvSpPr>
          <p:spPr>
            <a:xfrm>
              <a:off x="3872525" y="2722000"/>
              <a:ext cx="510125" cy="2108475"/>
            </a:xfrm>
            <a:custGeom>
              <a:avLst/>
              <a:gdLst/>
              <a:ahLst/>
              <a:cxnLst/>
              <a:rect l="l" t="t" r="r" b="b"/>
              <a:pathLst>
                <a:path w="20405" h="84339" extrusionOk="0">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1" name="Google Shape;2031;p59"/>
            <p:cNvSpPr/>
            <p:nvPr/>
          </p:nvSpPr>
          <p:spPr>
            <a:xfrm>
              <a:off x="5263525" y="3312200"/>
              <a:ext cx="868875" cy="1159550"/>
            </a:xfrm>
            <a:custGeom>
              <a:avLst/>
              <a:gdLst/>
              <a:ahLst/>
              <a:cxnLst/>
              <a:rect l="l" t="t" r="r" b="b"/>
              <a:pathLst>
                <a:path w="34755" h="46382" extrusionOk="0">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2" name="Google Shape;2032;p59"/>
            <p:cNvSpPr/>
            <p:nvPr/>
          </p:nvSpPr>
          <p:spPr>
            <a:xfrm>
              <a:off x="5251475" y="3288075"/>
              <a:ext cx="853500" cy="1173800"/>
            </a:xfrm>
            <a:custGeom>
              <a:avLst/>
              <a:gdLst/>
              <a:ahLst/>
              <a:cxnLst/>
              <a:rect l="l" t="t" r="r" b="b"/>
              <a:pathLst>
                <a:path w="34140" h="46952" extrusionOk="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3" name="Google Shape;2033;p59"/>
            <p:cNvSpPr/>
            <p:nvPr/>
          </p:nvSpPr>
          <p:spPr>
            <a:xfrm>
              <a:off x="5242675" y="3261725"/>
              <a:ext cx="833775" cy="1184800"/>
            </a:xfrm>
            <a:custGeom>
              <a:avLst/>
              <a:gdLst/>
              <a:ahLst/>
              <a:cxnLst/>
              <a:rect l="l" t="t" r="r" b="b"/>
              <a:pathLst>
                <a:path w="33351" h="47392" extrusionOk="0">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4" name="Google Shape;2034;p59"/>
            <p:cNvSpPr/>
            <p:nvPr/>
          </p:nvSpPr>
          <p:spPr>
            <a:xfrm>
              <a:off x="5230625" y="3236500"/>
              <a:ext cx="817300" cy="1199050"/>
            </a:xfrm>
            <a:custGeom>
              <a:avLst/>
              <a:gdLst/>
              <a:ahLst/>
              <a:cxnLst/>
              <a:rect l="l" t="t" r="r" b="b"/>
              <a:pathLst>
                <a:path w="32692" h="47962" extrusionOk="0">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5" name="Google Shape;2035;p59"/>
            <p:cNvSpPr/>
            <p:nvPr/>
          </p:nvSpPr>
          <p:spPr>
            <a:xfrm>
              <a:off x="5136275" y="3184950"/>
              <a:ext cx="854600" cy="1805700"/>
            </a:xfrm>
            <a:custGeom>
              <a:avLst/>
              <a:gdLst/>
              <a:ahLst/>
              <a:cxnLst/>
              <a:rect l="l" t="t" r="r" b="b"/>
              <a:pathLst>
                <a:path w="34184" h="72228" extrusionOk="0">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6" name="Google Shape;2036;p59"/>
            <p:cNvSpPr/>
            <p:nvPr/>
          </p:nvSpPr>
          <p:spPr>
            <a:xfrm>
              <a:off x="5101175" y="3159725"/>
              <a:ext cx="862275" cy="1886875"/>
            </a:xfrm>
            <a:custGeom>
              <a:avLst/>
              <a:gdLst/>
              <a:ahLst/>
              <a:cxnLst/>
              <a:rect l="l" t="t" r="r" b="b"/>
              <a:pathLst>
                <a:path w="34491" h="75475" extrusionOk="0">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7" name="Google Shape;2037;p59"/>
            <p:cNvSpPr/>
            <p:nvPr/>
          </p:nvSpPr>
          <p:spPr>
            <a:xfrm>
              <a:off x="5644200" y="4235875"/>
              <a:ext cx="110825" cy="70225"/>
            </a:xfrm>
            <a:custGeom>
              <a:avLst/>
              <a:gdLst/>
              <a:ahLst/>
              <a:cxnLst/>
              <a:rect l="l" t="t" r="r" b="b"/>
              <a:pathLst>
                <a:path w="4433" h="2809" extrusionOk="0">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8" name="Google Shape;2038;p59"/>
            <p:cNvSpPr/>
            <p:nvPr/>
          </p:nvSpPr>
          <p:spPr>
            <a:xfrm>
              <a:off x="5600325" y="4217225"/>
              <a:ext cx="172250" cy="154700"/>
            </a:xfrm>
            <a:custGeom>
              <a:avLst/>
              <a:gdLst/>
              <a:ahLst/>
              <a:cxnLst/>
              <a:rect l="l" t="t" r="r" b="b"/>
              <a:pathLst>
                <a:path w="6890" h="6188" extrusionOk="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39" name="Google Shape;2039;p59"/>
            <p:cNvSpPr/>
            <p:nvPr/>
          </p:nvSpPr>
          <p:spPr>
            <a:xfrm>
              <a:off x="5555325" y="4199675"/>
              <a:ext cx="240275" cy="216125"/>
            </a:xfrm>
            <a:custGeom>
              <a:avLst/>
              <a:gdLst/>
              <a:ahLst/>
              <a:cxnLst/>
              <a:rect l="l" t="t" r="r" b="b"/>
              <a:pathLst>
                <a:path w="9611" h="8645" extrusionOk="0">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0" name="Google Shape;2040;p59"/>
            <p:cNvSpPr/>
            <p:nvPr/>
          </p:nvSpPr>
          <p:spPr>
            <a:xfrm>
              <a:off x="5499400" y="4181025"/>
              <a:ext cx="342275" cy="296225"/>
            </a:xfrm>
            <a:custGeom>
              <a:avLst/>
              <a:gdLst/>
              <a:ahLst/>
              <a:cxnLst/>
              <a:rect l="l" t="t" r="r" b="b"/>
              <a:pathLst>
                <a:path w="13691" h="11849" extrusionOk="0">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1" name="Google Shape;2041;p59"/>
            <p:cNvSpPr/>
            <p:nvPr/>
          </p:nvSpPr>
          <p:spPr>
            <a:xfrm>
              <a:off x="5288750" y="4500250"/>
              <a:ext cx="79025" cy="51600"/>
            </a:xfrm>
            <a:custGeom>
              <a:avLst/>
              <a:gdLst/>
              <a:ahLst/>
              <a:cxnLst/>
              <a:rect l="l" t="t" r="r" b="b"/>
              <a:pathLst>
                <a:path w="3161" h="2064" extrusionOk="0">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2" name="Google Shape;2042;p59"/>
            <p:cNvSpPr/>
            <p:nvPr/>
          </p:nvSpPr>
          <p:spPr>
            <a:xfrm>
              <a:off x="5982075" y="1811500"/>
              <a:ext cx="928100" cy="1382250"/>
            </a:xfrm>
            <a:custGeom>
              <a:avLst/>
              <a:gdLst/>
              <a:ahLst/>
              <a:cxnLst/>
              <a:rect l="l" t="t" r="r" b="b"/>
              <a:pathLst>
                <a:path w="37124" h="55290" extrusionOk="0">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3" name="Google Shape;2043;p59"/>
            <p:cNvSpPr/>
            <p:nvPr/>
          </p:nvSpPr>
          <p:spPr>
            <a:xfrm>
              <a:off x="5954650" y="1809300"/>
              <a:ext cx="928100" cy="1359225"/>
            </a:xfrm>
            <a:custGeom>
              <a:avLst/>
              <a:gdLst/>
              <a:ahLst/>
              <a:cxnLst/>
              <a:rect l="l" t="t" r="r" b="b"/>
              <a:pathLst>
                <a:path w="37124" h="54369" extrusionOk="0">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4" name="Google Shape;2044;p59"/>
            <p:cNvSpPr/>
            <p:nvPr/>
          </p:nvSpPr>
          <p:spPr>
            <a:xfrm>
              <a:off x="5925025" y="1820275"/>
              <a:ext cx="932500" cy="1321900"/>
            </a:xfrm>
            <a:custGeom>
              <a:avLst/>
              <a:gdLst/>
              <a:ahLst/>
              <a:cxnLst/>
              <a:rect l="l" t="t" r="r" b="b"/>
              <a:pathLst>
                <a:path w="37300" h="52876" extrusionOk="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5" name="Google Shape;2045;p59"/>
            <p:cNvSpPr/>
            <p:nvPr/>
          </p:nvSpPr>
          <p:spPr>
            <a:xfrm>
              <a:off x="5894325" y="1812575"/>
              <a:ext cx="942350" cy="1302175"/>
            </a:xfrm>
            <a:custGeom>
              <a:avLst/>
              <a:gdLst/>
              <a:ahLst/>
              <a:cxnLst/>
              <a:rect l="l" t="t" r="r" b="b"/>
              <a:pathLst>
                <a:path w="37694" h="52087" extrusionOk="0">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6" name="Google Shape;2046;p59"/>
            <p:cNvSpPr/>
            <p:nvPr/>
          </p:nvSpPr>
          <p:spPr>
            <a:xfrm>
              <a:off x="5836175" y="1785150"/>
              <a:ext cx="956625" cy="1276950"/>
            </a:xfrm>
            <a:custGeom>
              <a:avLst/>
              <a:gdLst/>
              <a:ahLst/>
              <a:cxnLst/>
              <a:rect l="l" t="t" r="r" b="b"/>
              <a:pathLst>
                <a:path w="38265" h="51078" extrusionOk="0">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7" name="Google Shape;2047;p59"/>
            <p:cNvSpPr/>
            <p:nvPr/>
          </p:nvSpPr>
          <p:spPr>
            <a:xfrm>
              <a:off x="5806550" y="1750050"/>
              <a:ext cx="970875" cy="1285725"/>
            </a:xfrm>
            <a:custGeom>
              <a:avLst/>
              <a:gdLst/>
              <a:ahLst/>
              <a:cxnLst/>
              <a:rect l="l" t="t" r="r" b="b"/>
              <a:pathLst>
                <a:path w="38835" h="51429" extrusionOk="0">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8" name="Google Shape;2048;p59"/>
            <p:cNvSpPr/>
            <p:nvPr/>
          </p:nvSpPr>
          <p:spPr>
            <a:xfrm>
              <a:off x="5750600" y="1745675"/>
              <a:ext cx="1006000" cy="1239650"/>
            </a:xfrm>
            <a:custGeom>
              <a:avLst/>
              <a:gdLst/>
              <a:ahLst/>
              <a:cxnLst/>
              <a:rect l="l" t="t" r="r" b="b"/>
              <a:pathLst>
                <a:path w="40240" h="49586" extrusionOk="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49" name="Google Shape;2049;p59"/>
            <p:cNvSpPr/>
            <p:nvPr/>
          </p:nvSpPr>
          <p:spPr>
            <a:xfrm>
              <a:off x="5686975" y="1781875"/>
              <a:ext cx="1024625" cy="1146400"/>
            </a:xfrm>
            <a:custGeom>
              <a:avLst/>
              <a:gdLst/>
              <a:ahLst/>
              <a:cxnLst/>
              <a:rect l="l" t="t" r="r" b="b"/>
              <a:pathLst>
                <a:path w="40985" h="45856" extrusionOk="0">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0" name="Google Shape;2050;p59"/>
            <p:cNvSpPr/>
            <p:nvPr/>
          </p:nvSpPr>
          <p:spPr>
            <a:xfrm>
              <a:off x="5631025" y="1795025"/>
              <a:ext cx="1012575" cy="1082775"/>
            </a:xfrm>
            <a:custGeom>
              <a:avLst/>
              <a:gdLst/>
              <a:ahLst/>
              <a:cxnLst/>
              <a:rect l="l" t="t" r="r" b="b"/>
              <a:pathLst>
                <a:path w="40503" h="43311" extrusionOk="0">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1" name="Google Shape;2051;p59"/>
            <p:cNvSpPr/>
            <p:nvPr/>
          </p:nvSpPr>
          <p:spPr>
            <a:xfrm>
              <a:off x="5603600" y="1804900"/>
              <a:ext cx="1003800" cy="1047675"/>
            </a:xfrm>
            <a:custGeom>
              <a:avLst/>
              <a:gdLst/>
              <a:ahLst/>
              <a:cxnLst/>
              <a:rect l="l" t="t" r="r" b="b"/>
              <a:pathLst>
                <a:path w="40152" h="41907" extrusionOk="0">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2" name="Google Shape;2052;p59"/>
            <p:cNvSpPr/>
            <p:nvPr/>
          </p:nvSpPr>
          <p:spPr>
            <a:xfrm>
              <a:off x="5576175" y="1804900"/>
              <a:ext cx="998300" cy="1023550"/>
            </a:xfrm>
            <a:custGeom>
              <a:avLst/>
              <a:gdLst/>
              <a:ahLst/>
              <a:cxnLst/>
              <a:rect l="l" t="t" r="r" b="b"/>
              <a:pathLst>
                <a:path w="39932" h="40942" extrusionOk="0">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3" name="Google Shape;2053;p59"/>
            <p:cNvSpPr/>
            <p:nvPr/>
          </p:nvSpPr>
          <p:spPr>
            <a:xfrm>
              <a:off x="5548750" y="1803800"/>
              <a:ext cx="995025" cy="1000500"/>
            </a:xfrm>
            <a:custGeom>
              <a:avLst/>
              <a:gdLst/>
              <a:ahLst/>
              <a:cxnLst/>
              <a:rect l="l" t="t" r="r" b="b"/>
              <a:pathLst>
                <a:path w="39801" h="40020" extrusionOk="0">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4" name="Google Shape;2054;p59"/>
            <p:cNvSpPr/>
            <p:nvPr/>
          </p:nvSpPr>
          <p:spPr>
            <a:xfrm>
              <a:off x="5493900" y="1863050"/>
              <a:ext cx="967600" cy="891900"/>
            </a:xfrm>
            <a:custGeom>
              <a:avLst/>
              <a:gdLst/>
              <a:ahLst/>
              <a:cxnLst/>
              <a:rect l="l" t="t" r="r" b="b"/>
              <a:pathLst>
                <a:path w="38704" h="35676" extrusionOk="0">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5" name="Google Shape;2055;p59"/>
            <p:cNvSpPr/>
            <p:nvPr/>
          </p:nvSpPr>
          <p:spPr>
            <a:xfrm>
              <a:off x="5469775" y="1897050"/>
              <a:ext cx="943450" cy="837050"/>
            </a:xfrm>
            <a:custGeom>
              <a:avLst/>
              <a:gdLst/>
              <a:ahLst/>
              <a:cxnLst/>
              <a:rect l="l" t="t" r="r" b="b"/>
              <a:pathLst>
                <a:path w="37738" h="33482" extrusionOk="0">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6" name="Google Shape;2056;p59"/>
            <p:cNvSpPr/>
            <p:nvPr/>
          </p:nvSpPr>
          <p:spPr>
            <a:xfrm>
              <a:off x="5446725" y="1902550"/>
              <a:ext cx="929200" cy="809600"/>
            </a:xfrm>
            <a:custGeom>
              <a:avLst/>
              <a:gdLst/>
              <a:ahLst/>
              <a:cxnLst/>
              <a:rect l="l" t="t" r="r" b="b"/>
              <a:pathLst>
                <a:path w="37168" h="32384" extrusionOk="0">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7" name="Google Shape;2057;p59"/>
            <p:cNvSpPr/>
            <p:nvPr/>
          </p:nvSpPr>
          <p:spPr>
            <a:xfrm>
              <a:off x="5422600" y="1929975"/>
              <a:ext cx="900675" cy="760250"/>
            </a:xfrm>
            <a:custGeom>
              <a:avLst/>
              <a:gdLst/>
              <a:ahLst/>
              <a:cxnLst/>
              <a:rect l="l" t="t" r="r" b="b"/>
              <a:pathLst>
                <a:path w="36027" h="30410" extrusionOk="0">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8" name="Google Shape;2058;p59"/>
            <p:cNvSpPr/>
            <p:nvPr/>
          </p:nvSpPr>
          <p:spPr>
            <a:xfrm>
              <a:off x="5375425" y="2000175"/>
              <a:ext cx="840325" cy="647250"/>
            </a:xfrm>
            <a:custGeom>
              <a:avLst/>
              <a:gdLst/>
              <a:ahLst/>
              <a:cxnLst/>
              <a:rect l="l" t="t" r="r" b="b"/>
              <a:pathLst>
                <a:path w="33613" h="25890" extrusionOk="0">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59" name="Google Shape;2059;p59"/>
            <p:cNvSpPr/>
            <p:nvPr/>
          </p:nvSpPr>
          <p:spPr>
            <a:xfrm>
              <a:off x="5351300" y="2536625"/>
              <a:ext cx="160175" cy="88875"/>
            </a:xfrm>
            <a:custGeom>
              <a:avLst/>
              <a:gdLst/>
              <a:ahLst/>
              <a:cxnLst/>
              <a:rect l="l" t="t" r="r" b="b"/>
              <a:pathLst>
                <a:path w="6407" h="3555" extrusionOk="0">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0" name="Google Shape;2060;p59"/>
            <p:cNvSpPr/>
            <p:nvPr/>
          </p:nvSpPr>
          <p:spPr>
            <a:xfrm>
              <a:off x="5904175" y="2181175"/>
              <a:ext cx="137150" cy="118500"/>
            </a:xfrm>
            <a:custGeom>
              <a:avLst/>
              <a:gdLst/>
              <a:ahLst/>
              <a:cxnLst/>
              <a:rect l="l" t="t" r="r" b="b"/>
              <a:pathLst>
                <a:path w="5486" h="4740" extrusionOk="0">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1" name="Google Shape;2061;p59"/>
            <p:cNvSpPr/>
            <p:nvPr/>
          </p:nvSpPr>
          <p:spPr>
            <a:xfrm>
              <a:off x="5889925" y="2072575"/>
              <a:ext cx="210650" cy="199675"/>
            </a:xfrm>
            <a:custGeom>
              <a:avLst/>
              <a:gdLst/>
              <a:ahLst/>
              <a:cxnLst/>
              <a:rect l="l" t="t" r="r" b="b"/>
              <a:pathLst>
                <a:path w="8426" h="7987" extrusionOk="0">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2" name="Google Shape;2062;p59"/>
            <p:cNvSpPr/>
            <p:nvPr/>
          </p:nvSpPr>
          <p:spPr>
            <a:xfrm>
              <a:off x="5303025" y="2516875"/>
              <a:ext cx="109725" cy="65825"/>
            </a:xfrm>
            <a:custGeom>
              <a:avLst/>
              <a:gdLst/>
              <a:ahLst/>
              <a:cxnLst/>
              <a:rect l="l" t="t" r="r" b="b"/>
              <a:pathLst>
                <a:path w="4389" h="2633" extrusionOk="0">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3" name="Google Shape;2063;p59"/>
            <p:cNvSpPr/>
            <p:nvPr/>
          </p:nvSpPr>
          <p:spPr>
            <a:xfrm>
              <a:off x="6039125" y="1741275"/>
              <a:ext cx="930275" cy="1504025"/>
            </a:xfrm>
            <a:custGeom>
              <a:avLst/>
              <a:gdLst/>
              <a:ahLst/>
              <a:cxnLst/>
              <a:rect l="l" t="t" r="r" b="b"/>
              <a:pathLst>
                <a:path w="37211" h="60161" extrusionOk="0">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4" name="Google Shape;2064;p59"/>
            <p:cNvSpPr/>
            <p:nvPr/>
          </p:nvSpPr>
          <p:spPr>
            <a:xfrm>
              <a:off x="6067650" y="1763225"/>
              <a:ext cx="930275" cy="1507300"/>
            </a:xfrm>
            <a:custGeom>
              <a:avLst/>
              <a:gdLst/>
              <a:ahLst/>
              <a:cxnLst/>
              <a:rect l="l" t="t" r="r" b="b"/>
              <a:pathLst>
                <a:path w="37211" h="60292" extrusionOk="0">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5" name="Google Shape;2065;p59"/>
            <p:cNvSpPr/>
            <p:nvPr/>
          </p:nvSpPr>
          <p:spPr>
            <a:xfrm>
              <a:off x="7317150" y="4387275"/>
              <a:ext cx="64725" cy="41700"/>
            </a:xfrm>
            <a:custGeom>
              <a:avLst/>
              <a:gdLst/>
              <a:ahLst/>
              <a:cxnLst/>
              <a:rect l="l" t="t" r="r" b="b"/>
              <a:pathLst>
                <a:path w="2589" h="1668" extrusionOk="0">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6" name="Google Shape;2066;p59"/>
            <p:cNvSpPr/>
            <p:nvPr/>
          </p:nvSpPr>
          <p:spPr>
            <a:xfrm>
              <a:off x="7284225" y="4357650"/>
              <a:ext cx="41725" cy="38425"/>
            </a:xfrm>
            <a:custGeom>
              <a:avLst/>
              <a:gdLst/>
              <a:ahLst/>
              <a:cxnLst/>
              <a:rect l="l" t="t" r="r" b="b"/>
              <a:pathLst>
                <a:path w="1669" h="1537" extrusionOk="0">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7" name="Google Shape;2067;p59"/>
            <p:cNvSpPr/>
            <p:nvPr/>
          </p:nvSpPr>
          <p:spPr>
            <a:xfrm>
              <a:off x="7108700" y="4199675"/>
              <a:ext cx="231500" cy="292925"/>
            </a:xfrm>
            <a:custGeom>
              <a:avLst/>
              <a:gdLst/>
              <a:ahLst/>
              <a:cxnLst/>
              <a:rect l="l" t="t" r="r" b="b"/>
              <a:pathLst>
                <a:path w="9260" h="11717" extrusionOk="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8" name="Google Shape;2068;p59"/>
            <p:cNvSpPr/>
            <p:nvPr/>
          </p:nvSpPr>
          <p:spPr>
            <a:xfrm>
              <a:off x="6978150" y="4100950"/>
              <a:ext cx="378500" cy="413600"/>
            </a:xfrm>
            <a:custGeom>
              <a:avLst/>
              <a:gdLst/>
              <a:ahLst/>
              <a:cxnLst/>
              <a:rect l="l" t="t" r="r" b="b"/>
              <a:pathLst>
                <a:path w="15140" h="16544" extrusionOk="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69" name="Google Shape;2069;p59"/>
            <p:cNvSpPr/>
            <p:nvPr/>
          </p:nvSpPr>
          <p:spPr>
            <a:xfrm>
              <a:off x="6866275" y="4041700"/>
              <a:ext cx="453075" cy="489300"/>
            </a:xfrm>
            <a:custGeom>
              <a:avLst/>
              <a:gdLst/>
              <a:ahLst/>
              <a:cxnLst/>
              <a:rect l="l" t="t" r="r" b="b"/>
              <a:pathLst>
                <a:path w="18123" h="19572" extrusionOk="0">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0" name="Google Shape;2070;p59"/>
            <p:cNvSpPr/>
            <p:nvPr/>
          </p:nvSpPr>
          <p:spPr>
            <a:xfrm>
              <a:off x="6816900" y="4007700"/>
              <a:ext cx="515625" cy="541950"/>
            </a:xfrm>
            <a:custGeom>
              <a:avLst/>
              <a:gdLst/>
              <a:ahLst/>
              <a:cxnLst/>
              <a:rect l="l" t="t" r="r" b="b"/>
              <a:pathLst>
                <a:path w="20625" h="21678" extrusionOk="0">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1" name="Google Shape;2071;p59"/>
            <p:cNvSpPr/>
            <p:nvPr/>
          </p:nvSpPr>
          <p:spPr>
            <a:xfrm>
              <a:off x="7193175" y="3904575"/>
              <a:ext cx="99850" cy="461875"/>
            </a:xfrm>
            <a:custGeom>
              <a:avLst/>
              <a:gdLst/>
              <a:ahLst/>
              <a:cxnLst/>
              <a:rect l="l" t="t" r="r" b="b"/>
              <a:pathLst>
                <a:path w="3994" h="18475" extrusionOk="0">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2" name="Google Shape;2072;p59"/>
            <p:cNvSpPr/>
            <p:nvPr/>
          </p:nvSpPr>
          <p:spPr>
            <a:xfrm>
              <a:off x="7090050" y="3878250"/>
              <a:ext cx="102050" cy="330225"/>
            </a:xfrm>
            <a:custGeom>
              <a:avLst/>
              <a:gdLst/>
              <a:ahLst/>
              <a:cxnLst/>
              <a:rect l="l" t="t" r="r" b="b"/>
              <a:pathLst>
                <a:path w="4082" h="13209" extrusionOk="0">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3" name="Google Shape;2073;p59"/>
            <p:cNvSpPr/>
            <p:nvPr/>
          </p:nvSpPr>
          <p:spPr>
            <a:xfrm>
              <a:off x="6999000" y="3853025"/>
              <a:ext cx="183225" cy="256725"/>
            </a:xfrm>
            <a:custGeom>
              <a:avLst/>
              <a:gdLst/>
              <a:ahLst/>
              <a:cxnLst/>
              <a:rect l="l" t="t" r="r" b="b"/>
              <a:pathLst>
                <a:path w="7329" h="10269" extrusionOk="0">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4" name="Google Shape;2074;p59"/>
            <p:cNvSpPr/>
            <p:nvPr/>
          </p:nvSpPr>
          <p:spPr>
            <a:xfrm>
              <a:off x="6933175" y="3802550"/>
              <a:ext cx="228200" cy="247950"/>
            </a:xfrm>
            <a:custGeom>
              <a:avLst/>
              <a:gdLst/>
              <a:ahLst/>
              <a:cxnLst/>
              <a:rect l="l" t="t" r="r" b="b"/>
              <a:pathLst>
                <a:path w="9128" h="9918" extrusionOk="0">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5" name="Google Shape;2075;p59"/>
            <p:cNvSpPr/>
            <p:nvPr/>
          </p:nvSpPr>
          <p:spPr>
            <a:xfrm>
              <a:off x="4482450" y="2681425"/>
              <a:ext cx="948950" cy="1026825"/>
            </a:xfrm>
            <a:custGeom>
              <a:avLst/>
              <a:gdLst/>
              <a:ahLst/>
              <a:cxnLst/>
              <a:rect l="l" t="t" r="r" b="b"/>
              <a:pathLst>
                <a:path w="37958" h="41073" extrusionOk="0">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6" name="Google Shape;2076;p59"/>
            <p:cNvSpPr/>
            <p:nvPr/>
          </p:nvSpPr>
          <p:spPr>
            <a:xfrm>
              <a:off x="4547175" y="2703350"/>
              <a:ext cx="908350" cy="911650"/>
            </a:xfrm>
            <a:custGeom>
              <a:avLst/>
              <a:gdLst/>
              <a:ahLst/>
              <a:cxnLst/>
              <a:rect l="l" t="t" r="r" b="b"/>
              <a:pathLst>
                <a:path w="36334" h="36466" extrusionOk="0">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7" name="Google Shape;2077;p59"/>
            <p:cNvSpPr/>
            <p:nvPr/>
          </p:nvSpPr>
          <p:spPr>
            <a:xfrm>
              <a:off x="4648100" y="2725300"/>
              <a:ext cx="830475" cy="834850"/>
            </a:xfrm>
            <a:custGeom>
              <a:avLst/>
              <a:gdLst/>
              <a:ahLst/>
              <a:cxnLst/>
              <a:rect l="l" t="t" r="r" b="b"/>
              <a:pathLst>
                <a:path w="33219" h="33394" extrusionOk="0">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8" name="Google Shape;2078;p59"/>
            <p:cNvSpPr/>
            <p:nvPr/>
          </p:nvSpPr>
          <p:spPr>
            <a:xfrm>
              <a:off x="4789625" y="2746150"/>
              <a:ext cx="713075" cy="742700"/>
            </a:xfrm>
            <a:custGeom>
              <a:avLst/>
              <a:gdLst/>
              <a:ahLst/>
              <a:cxnLst/>
              <a:rect l="l" t="t" r="r" b="b"/>
              <a:pathLst>
                <a:path w="28523" h="29708" extrusionOk="0">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79" name="Google Shape;2079;p59"/>
            <p:cNvSpPr/>
            <p:nvPr/>
          </p:nvSpPr>
          <p:spPr>
            <a:xfrm>
              <a:off x="5014500" y="3023675"/>
              <a:ext cx="151425" cy="318175"/>
            </a:xfrm>
            <a:custGeom>
              <a:avLst/>
              <a:gdLst/>
              <a:ahLst/>
              <a:cxnLst/>
              <a:rect l="l" t="t" r="r" b="b"/>
              <a:pathLst>
                <a:path w="6057" h="12727" extrusionOk="0">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0" name="Google Shape;2080;p59"/>
            <p:cNvSpPr/>
            <p:nvPr/>
          </p:nvSpPr>
          <p:spPr>
            <a:xfrm>
              <a:off x="4389200" y="3352775"/>
              <a:ext cx="295125" cy="759175"/>
            </a:xfrm>
            <a:custGeom>
              <a:avLst/>
              <a:gdLst/>
              <a:ahLst/>
              <a:cxnLst/>
              <a:rect l="l" t="t" r="r" b="b"/>
              <a:pathLst>
                <a:path w="11805" h="30367" extrusionOk="0">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1" name="Google Shape;2081;p59"/>
            <p:cNvSpPr/>
            <p:nvPr/>
          </p:nvSpPr>
          <p:spPr>
            <a:xfrm>
              <a:off x="4328875" y="3108150"/>
              <a:ext cx="357650" cy="1116775"/>
            </a:xfrm>
            <a:custGeom>
              <a:avLst/>
              <a:gdLst/>
              <a:ahLst/>
              <a:cxnLst/>
              <a:rect l="l" t="t" r="r" b="b"/>
              <a:pathLst>
                <a:path w="14306" h="44671" extrusionOk="0">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2" name="Google Shape;2082;p59"/>
            <p:cNvSpPr/>
            <p:nvPr/>
          </p:nvSpPr>
          <p:spPr>
            <a:xfrm>
              <a:off x="4276225" y="3001750"/>
              <a:ext cx="400425" cy="1289000"/>
            </a:xfrm>
            <a:custGeom>
              <a:avLst/>
              <a:gdLst/>
              <a:ahLst/>
              <a:cxnLst/>
              <a:rect l="l" t="t" r="r" b="b"/>
              <a:pathLst>
                <a:path w="16017" h="51560" extrusionOk="0">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3" name="Google Shape;2083;p59"/>
            <p:cNvSpPr/>
            <p:nvPr/>
          </p:nvSpPr>
          <p:spPr>
            <a:xfrm>
              <a:off x="4227950" y="2940300"/>
              <a:ext cx="432250" cy="1407500"/>
            </a:xfrm>
            <a:custGeom>
              <a:avLst/>
              <a:gdLst/>
              <a:ahLst/>
              <a:cxnLst/>
              <a:rect l="l" t="t" r="r" b="b"/>
              <a:pathLst>
                <a:path w="17290" h="56300" extrusionOk="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4" name="Google Shape;2084;p59"/>
            <p:cNvSpPr/>
            <p:nvPr/>
          </p:nvSpPr>
          <p:spPr>
            <a:xfrm>
              <a:off x="4167625" y="2749425"/>
              <a:ext cx="593500" cy="1676250"/>
            </a:xfrm>
            <a:custGeom>
              <a:avLst/>
              <a:gdLst/>
              <a:ahLst/>
              <a:cxnLst/>
              <a:rect l="l" t="t" r="r" b="b"/>
              <a:pathLst>
                <a:path w="23740" h="67050" extrusionOk="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5" name="Google Shape;2085;p59"/>
            <p:cNvSpPr/>
            <p:nvPr/>
          </p:nvSpPr>
          <p:spPr>
            <a:xfrm>
              <a:off x="4152250" y="2727500"/>
              <a:ext cx="578150" cy="1726700"/>
            </a:xfrm>
            <a:custGeom>
              <a:avLst/>
              <a:gdLst/>
              <a:ahLst/>
              <a:cxnLst/>
              <a:rect l="l" t="t" r="r" b="b"/>
              <a:pathLst>
                <a:path w="23126" h="69068" extrusionOk="0">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6" name="Google Shape;2086;p59"/>
            <p:cNvSpPr/>
            <p:nvPr/>
          </p:nvSpPr>
          <p:spPr>
            <a:xfrm>
              <a:off x="4125925" y="2666050"/>
              <a:ext cx="649450" cy="1851775"/>
            </a:xfrm>
            <a:custGeom>
              <a:avLst/>
              <a:gdLst/>
              <a:ahLst/>
              <a:cxnLst/>
              <a:rect l="l" t="t" r="r" b="b"/>
              <a:pathLst>
                <a:path w="25978" h="74071" extrusionOk="0">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7" name="Google Shape;2087;p59"/>
            <p:cNvSpPr/>
            <p:nvPr/>
          </p:nvSpPr>
          <p:spPr>
            <a:xfrm>
              <a:off x="4096300" y="2788925"/>
              <a:ext cx="434450" cy="1781575"/>
            </a:xfrm>
            <a:custGeom>
              <a:avLst/>
              <a:gdLst/>
              <a:ahLst/>
              <a:cxnLst/>
              <a:rect l="l" t="t" r="r" b="b"/>
              <a:pathLst>
                <a:path w="17378" h="71263" extrusionOk="0">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8" name="Google Shape;2088;p59"/>
            <p:cNvSpPr/>
            <p:nvPr/>
          </p:nvSpPr>
          <p:spPr>
            <a:xfrm>
              <a:off x="5157125" y="2795500"/>
              <a:ext cx="400425" cy="235900"/>
            </a:xfrm>
            <a:custGeom>
              <a:avLst/>
              <a:gdLst/>
              <a:ahLst/>
              <a:cxnLst/>
              <a:rect l="l" t="t" r="r" b="b"/>
              <a:pathLst>
                <a:path w="16017" h="9436" extrusionOk="0">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89" name="Google Shape;2089;p59"/>
            <p:cNvSpPr/>
            <p:nvPr/>
          </p:nvSpPr>
          <p:spPr>
            <a:xfrm>
              <a:off x="4878475" y="2770275"/>
              <a:ext cx="651650" cy="660425"/>
            </a:xfrm>
            <a:custGeom>
              <a:avLst/>
              <a:gdLst/>
              <a:ahLst/>
              <a:cxnLst/>
              <a:rect l="l" t="t" r="r" b="b"/>
              <a:pathLst>
                <a:path w="26066" h="26417" extrusionOk="0">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0" name="Google Shape;2090;p59"/>
            <p:cNvSpPr/>
            <p:nvPr/>
          </p:nvSpPr>
          <p:spPr>
            <a:xfrm>
              <a:off x="4429800" y="2660575"/>
              <a:ext cx="977475" cy="1079475"/>
            </a:xfrm>
            <a:custGeom>
              <a:avLst/>
              <a:gdLst/>
              <a:ahLst/>
              <a:cxnLst/>
              <a:rect l="l" t="t" r="r" b="b"/>
              <a:pathLst>
                <a:path w="39099" h="43179" extrusionOk="0">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1" name="Google Shape;2091;p59"/>
            <p:cNvSpPr/>
            <p:nvPr/>
          </p:nvSpPr>
          <p:spPr>
            <a:xfrm>
              <a:off x="4382625" y="2638625"/>
              <a:ext cx="1001600" cy="722950"/>
            </a:xfrm>
            <a:custGeom>
              <a:avLst/>
              <a:gdLst/>
              <a:ahLst/>
              <a:cxnLst/>
              <a:rect l="l" t="t" r="r" b="b"/>
              <a:pathLst>
                <a:path w="40064" h="28918" extrusionOk="0">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2" name="Google Shape;2092;p59"/>
            <p:cNvSpPr/>
            <p:nvPr/>
          </p:nvSpPr>
          <p:spPr>
            <a:xfrm>
              <a:off x="4390300" y="2616700"/>
              <a:ext cx="969800" cy="500250"/>
            </a:xfrm>
            <a:custGeom>
              <a:avLst/>
              <a:gdLst/>
              <a:ahLst/>
              <a:cxnLst/>
              <a:rect l="l" t="t" r="r" b="b"/>
              <a:pathLst>
                <a:path w="38792" h="20010" extrusionOk="0">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3" name="Google Shape;2093;p59"/>
            <p:cNvSpPr/>
            <p:nvPr/>
          </p:nvSpPr>
          <p:spPr>
            <a:xfrm>
              <a:off x="4570225" y="2562950"/>
              <a:ext cx="823875" cy="447600"/>
            </a:xfrm>
            <a:custGeom>
              <a:avLst/>
              <a:gdLst/>
              <a:ahLst/>
              <a:cxnLst/>
              <a:rect l="l" t="t" r="r" b="b"/>
              <a:pathLst>
                <a:path w="32955" h="17904" extrusionOk="0">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4" name="Google Shape;2094;p59"/>
            <p:cNvSpPr/>
            <p:nvPr/>
          </p:nvSpPr>
          <p:spPr>
            <a:xfrm>
              <a:off x="4593250" y="2573900"/>
              <a:ext cx="718575" cy="375225"/>
            </a:xfrm>
            <a:custGeom>
              <a:avLst/>
              <a:gdLst/>
              <a:ahLst/>
              <a:cxnLst/>
              <a:rect l="l" t="t" r="r" b="b"/>
              <a:pathLst>
                <a:path w="28743" h="15009" extrusionOk="0">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5" name="Google Shape;2095;p59"/>
            <p:cNvSpPr/>
            <p:nvPr/>
          </p:nvSpPr>
          <p:spPr>
            <a:xfrm>
              <a:off x="4627275" y="2549775"/>
              <a:ext cx="657125" cy="330225"/>
            </a:xfrm>
            <a:custGeom>
              <a:avLst/>
              <a:gdLst/>
              <a:ahLst/>
              <a:cxnLst/>
              <a:rect l="l" t="t" r="r" b="b"/>
              <a:pathLst>
                <a:path w="26285" h="13209" extrusionOk="0">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6" name="Google Shape;2096;p59"/>
            <p:cNvSpPr/>
            <p:nvPr/>
          </p:nvSpPr>
          <p:spPr>
            <a:xfrm>
              <a:off x="4752325" y="2525650"/>
              <a:ext cx="504650" cy="232575"/>
            </a:xfrm>
            <a:custGeom>
              <a:avLst/>
              <a:gdLst/>
              <a:ahLst/>
              <a:cxnLst/>
              <a:rect l="l" t="t" r="r" b="b"/>
              <a:pathLst>
                <a:path w="20186" h="9303" extrusionOk="0">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7" name="Google Shape;2097;p59"/>
            <p:cNvSpPr/>
            <p:nvPr/>
          </p:nvSpPr>
          <p:spPr>
            <a:xfrm>
              <a:off x="4721600" y="2500400"/>
              <a:ext cx="509050" cy="235900"/>
            </a:xfrm>
            <a:custGeom>
              <a:avLst/>
              <a:gdLst/>
              <a:ahLst/>
              <a:cxnLst/>
              <a:rect l="l" t="t" r="r" b="b"/>
              <a:pathLst>
                <a:path w="20362" h="9436" extrusionOk="0">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8" name="Google Shape;2098;p59"/>
            <p:cNvSpPr/>
            <p:nvPr/>
          </p:nvSpPr>
          <p:spPr>
            <a:xfrm>
              <a:off x="4766575" y="2636450"/>
              <a:ext cx="66950" cy="38400"/>
            </a:xfrm>
            <a:custGeom>
              <a:avLst/>
              <a:gdLst/>
              <a:ahLst/>
              <a:cxnLst/>
              <a:rect l="l" t="t" r="r" b="b"/>
              <a:pathLst>
                <a:path w="2678" h="1536" extrusionOk="0">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099" name="Google Shape;2099;p59"/>
            <p:cNvSpPr/>
            <p:nvPr/>
          </p:nvSpPr>
          <p:spPr>
            <a:xfrm>
              <a:off x="4492325" y="2749425"/>
              <a:ext cx="69150" cy="48300"/>
            </a:xfrm>
            <a:custGeom>
              <a:avLst/>
              <a:gdLst/>
              <a:ahLst/>
              <a:cxnLst/>
              <a:rect l="l" t="t" r="r" b="b"/>
              <a:pathLst>
                <a:path w="2766" h="1932" extrusionOk="0">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0" name="Google Shape;2100;p59"/>
            <p:cNvSpPr/>
            <p:nvPr/>
          </p:nvSpPr>
          <p:spPr>
            <a:xfrm>
              <a:off x="4584475" y="2661675"/>
              <a:ext cx="72425" cy="46100"/>
            </a:xfrm>
            <a:custGeom>
              <a:avLst/>
              <a:gdLst/>
              <a:ahLst/>
              <a:cxnLst/>
              <a:rect l="l" t="t" r="r" b="b"/>
              <a:pathLst>
                <a:path w="2897" h="1844" extrusionOk="0">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1" name="Google Shape;2101;p59"/>
            <p:cNvSpPr/>
            <p:nvPr/>
          </p:nvSpPr>
          <p:spPr>
            <a:xfrm>
              <a:off x="5248175" y="2451050"/>
              <a:ext cx="158000" cy="83400"/>
            </a:xfrm>
            <a:custGeom>
              <a:avLst/>
              <a:gdLst/>
              <a:ahLst/>
              <a:cxnLst/>
              <a:rect l="l" t="t" r="r" b="b"/>
              <a:pathLst>
                <a:path w="6320" h="3336" extrusionOk="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2" name="Google Shape;2102;p59"/>
            <p:cNvSpPr/>
            <p:nvPr/>
          </p:nvSpPr>
          <p:spPr>
            <a:xfrm>
              <a:off x="5221850" y="2453250"/>
              <a:ext cx="110825" cy="55950"/>
            </a:xfrm>
            <a:custGeom>
              <a:avLst/>
              <a:gdLst/>
              <a:ahLst/>
              <a:cxnLst/>
              <a:rect l="l" t="t" r="r" b="b"/>
              <a:pathLst>
                <a:path w="4433" h="2238" extrusionOk="0">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3" name="Google Shape;2103;p59"/>
            <p:cNvSpPr/>
            <p:nvPr/>
          </p:nvSpPr>
          <p:spPr>
            <a:xfrm>
              <a:off x="2583525" y="3619350"/>
              <a:ext cx="11000" cy="43925"/>
            </a:xfrm>
            <a:custGeom>
              <a:avLst/>
              <a:gdLst/>
              <a:ahLst/>
              <a:cxnLst/>
              <a:rect l="l" t="t" r="r" b="b"/>
              <a:pathLst>
                <a:path w="440" h="1757" extrusionOk="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4" name="Google Shape;2104;p59"/>
            <p:cNvSpPr/>
            <p:nvPr/>
          </p:nvSpPr>
          <p:spPr>
            <a:xfrm>
              <a:off x="2531975" y="3816825"/>
              <a:ext cx="28550" cy="37325"/>
            </a:xfrm>
            <a:custGeom>
              <a:avLst/>
              <a:gdLst/>
              <a:ahLst/>
              <a:cxnLst/>
              <a:rect l="l" t="t" r="r" b="b"/>
              <a:pathLst>
                <a:path w="1142" h="1493" extrusionOk="0">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5" name="Google Shape;2105;p59"/>
            <p:cNvSpPr/>
            <p:nvPr/>
          </p:nvSpPr>
          <p:spPr>
            <a:xfrm>
              <a:off x="2790850" y="3734550"/>
              <a:ext cx="36250" cy="30725"/>
            </a:xfrm>
            <a:custGeom>
              <a:avLst/>
              <a:gdLst/>
              <a:ahLst/>
              <a:cxnLst/>
              <a:rect l="l" t="t" r="r" b="b"/>
              <a:pathLst>
                <a:path w="1450" h="1229" extrusionOk="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6" name="Google Shape;2106;p59"/>
            <p:cNvSpPr/>
            <p:nvPr/>
          </p:nvSpPr>
          <p:spPr>
            <a:xfrm>
              <a:off x="2285150" y="4725150"/>
              <a:ext cx="47175" cy="14275"/>
            </a:xfrm>
            <a:custGeom>
              <a:avLst/>
              <a:gdLst/>
              <a:ahLst/>
              <a:cxnLst/>
              <a:rect l="l" t="t" r="r" b="b"/>
              <a:pathLst>
                <a:path w="1887" h="571" extrusionOk="0">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7" name="Google Shape;2107;p59"/>
            <p:cNvSpPr/>
            <p:nvPr/>
          </p:nvSpPr>
          <p:spPr>
            <a:xfrm>
              <a:off x="2232475" y="4129475"/>
              <a:ext cx="879825" cy="325825"/>
            </a:xfrm>
            <a:custGeom>
              <a:avLst/>
              <a:gdLst/>
              <a:ahLst/>
              <a:cxnLst/>
              <a:rect l="l" t="t" r="r" b="b"/>
              <a:pathLst>
                <a:path w="35193" h="13033" extrusionOk="0">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8" name="Google Shape;2108;p59"/>
            <p:cNvSpPr/>
            <p:nvPr/>
          </p:nvSpPr>
          <p:spPr>
            <a:xfrm>
              <a:off x="2228100" y="4100950"/>
              <a:ext cx="934675" cy="336800"/>
            </a:xfrm>
            <a:custGeom>
              <a:avLst/>
              <a:gdLst/>
              <a:ahLst/>
              <a:cxnLst/>
              <a:rect l="l" t="t" r="r" b="b"/>
              <a:pathLst>
                <a:path w="37387" h="13472" extrusionOk="0">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09" name="Google Shape;2109;p59"/>
            <p:cNvSpPr/>
            <p:nvPr/>
          </p:nvSpPr>
          <p:spPr>
            <a:xfrm>
              <a:off x="2245650" y="4054875"/>
              <a:ext cx="1314250" cy="359850"/>
            </a:xfrm>
            <a:custGeom>
              <a:avLst/>
              <a:gdLst/>
              <a:ahLst/>
              <a:cxnLst/>
              <a:rect l="l" t="t" r="r" b="b"/>
              <a:pathLst>
                <a:path w="52570" h="14394" extrusionOk="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0" name="Google Shape;2110;p59"/>
            <p:cNvSpPr/>
            <p:nvPr/>
          </p:nvSpPr>
          <p:spPr>
            <a:xfrm>
              <a:off x="2252225" y="4008800"/>
              <a:ext cx="1328500" cy="378500"/>
            </a:xfrm>
            <a:custGeom>
              <a:avLst/>
              <a:gdLst/>
              <a:ahLst/>
              <a:cxnLst/>
              <a:rect l="l" t="t" r="r" b="b"/>
              <a:pathLst>
                <a:path w="53140" h="15140" extrusionOk="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1" name="Google Shape;2111;p59"/>
            <p:cNvSpPr/>
            <p:nvPr/>
          </p:nvSpPr>
          <p:spPr>
            <a:xfrm>
              <a:off x="2104125" y="4481600"/>
              <a:ext cx="42825" cy="15400"/>
            </a:xfrm>
            <a:custGeom>
              <a:avLst/>
              <a:gdLst/>
              <a:ahLst/>
              <a:cxnLst/>
              <a:rect l="l" t="t" r="r" b="b"/>
              <a:pathLst>
                <a:path w="1713" h="616" extrusionOk="0">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2" name="Google Shape;2112;p59"/>
            <p:cNvSpPr/>
            <p:nvPr/>
          </p:nvSpPr>
          <p:spPr>
            <a:xfrm>
              <a:off x="2084375" y="4455275"/>
              <a:ext cx="138250" cy="42825"/>
            </a:xfrm>
            <a:custGeom>
              <a:avLst/>
              <a:gdLst/>
              <a:ahLst/>
              <a:cxnLst/>
              <a:rect l="l" t="t" r="r" b="b"/>
              <a:pathLst>
                <a:path w="5530" h="1713" extrusionOk="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3" name="Google Shape;2113;p59"/>
            <p:cNvSpPr/>
            <p:nvPr/>
          </p:nvSpPr>
          <p:spPr>
            <a:xfrm>
              <a:off x="2080000" y="4434425"/>
              <a:ext cx="208450" cy="60375"/>
            </a:xfrm>
            <a:custGeom>
              <a:avLst/>
              <a:gdLst/>
              <a:ahLst/>
              <a:cxnLst/>
              <a:rect l="l" t="t" r="r" b="b"/>
              <a:pathLst>
                <a:path w="8338" h="2415" extrusionOk="0">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4" name="Google Shape;2114;p59"/>
            <p:cNvSpPr/>
            <p:nvPr/>
          </p:nvSpPr>
          <p:spPr>
            <a:xfrm>
              <a:off x="2060250" y="4419075"/>
              <a:ext cx="269900" cy="66950"/>
            </a:xfrm>
            <a:custGeom>
              <a:avLst/>
              <a:gdLst/>
              <a:ahLst/>
              <a:cxnLst/>
              <a:rect l="l" t="t" r="r" b="b"/>
              <a:pathLst>
                <a:path w="10796" h="2678" extrusionOk="0">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5" name="Google Shape;2115;p59"/>
            <p:cNvSpPr/>
            <p:nvPr/>
          </p:nvSpPr>
          <p:spPr>
            <a:xfrm>
              <a:off x="1951650" y="4680175"/>
              <a:ext cx="528775" cy="40600"/>
            </a:xfrm>
            <a:custGeom>
              <a:avLst/>
              <a:gdLst/>
              <a:ahLst/>
              <a:cxnLst/>
              <a:rect l="l" t="t" r="r" b="b"/>
              <a:pathLst>
                <a:path w="21151" h="1624" extrusionOk="0">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6" name="Google Shape;2116;p59"/>
            <p:cNvSpPr/>
            <p:nvPr/>
          </p:nvSpPr>
          <p:spPr>
            <a:xfrm>
              <a:off x="2370700" y="4660425"/>
              <a:ext cx="121800" cy="17575"/>
            </a:xfrm>
            <a:custGeom>
              <a:avLst/>
              <a:gdLst/>
              <a:ahLst/>
              <a:cxnLst/>
              <a:rect l="l" t="t" r="r" b="b"/>
              <a:pathLst>
                <a:path w="4872" h="703" extrusionOk="0">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7" name="Google Shape;2117;p59"/>
            <p:cNvSpPr/>
            <p:nvPr/>
          </p:nvSpPr>
          <p:spPr>
            <a:xfrm>
              <a:off x="2386075" y="4638475"/>
              <a:ext cx="120675" cy="19775"/>
            </a:xfrm>
            <a:custGeom>
              <a:avLst/>
              <a:gdLst/>
              <a:ahLst/>
              <a:cxnLst/>
              <a:rect l="l" t="t" r="r" b="b"/>
              <a:pathLst>
                <a:path w="4827" h="791" extrusionOk="0">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8" name="Google Shape;2118;p59"/>
            <p:cNvSpPr/>
            <p:nvPr/>
          </p:nvSpPr>
          <p:spPr>
            <a:xfrm>
              <a:off x="2401425" y="4618725"/>
              <a:ext cx="117400" cy="17575"/>
            </a:xfrm>
            <a:custGeom>
              <a:avLst/>
              <a:gdLst/>
              <a:ahLst/>
              <a:cxnLst/>
              <a:rect l="l" t="t" r="r" b="b"/>
              <a:pathLst>
                <a:path w="4696" h="703" extrusionOk="0">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19" name="Google Shape;2119;p59"/>
            <p:cNvSpPr/>
            <p:nvPr/>
          </p:nvSpPr>
          <p:spPr>
            <a:xfrm>
              <a:off x="2443100" y="4581425"/>
              <a:ext cx="16500" cy="11000"/>
            </a:xfrm>
            <a:custGeom>
              <a:avLst/>
              <a:gdLst/>
              <a:ahLst/>
              <a:cxnLst/>
              <a:rect l="l" t="t" r="r" b="b"/>
              <a:pathLst>
                <a:path w="660" h="440" extrusionOk="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0" name="Google Shape;2120;p59"/>
            <p:cNvSpPr/>
            <p:nvPr/>
          </p:nvSpPr>
          <p:spPr>
            <a:xfrm>
              <a:off x="2448600" y="4561700"/>
              <a:ext cx="25250" cy="13175"/>
            </a:xfrm>
            <a:custGeom>
              <a:avLst/>
              <a:gdLst/>
              <a:ahLst/>
              <a:cxnLst/>
              <a:rect l="l" t="t" r="r" b="b"/>
              <a:pathLst>
                <a:path w="1010" h="527" extrusionOk="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1" name="Google Shape;2121;p59"/>
            <p:cNvSpPr/>
            <p:nvPr/>
          </p:nvSpPr>
          <p:spPr>
            <a:xfrm>
              <a:off x="2465050" y="4534275"/>
              <a:ext cx="165675" cy="19750"/>
            </a:xfrm>
            <a:custGeom>
              <a:avLst/>
              <a:gdLst/>
              <a:ahLst/>
              <a:cxnLst/>
              <a:rect l="l" t="t" r="r" b="b"/>
              <a:pathLst>
                <a:path w="6627" h="790" extrusionOk="0">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2" name="Google Shape;2122;p59"/>
            <p:cNvSpPr/>
            <p:nvPr/>
          </p:nvSpPr>
          <p:spPr>
            <a:xfrm>
              <a:off x="2470525" y="4513425"/>
              <a:ext cx="164575" cy="23050"/>
            </a:xfrm>
            <a:custGeom>
              <a:avLst/>
              <a:gdLst/>
              <a:ahLst/>
              <a:cxnLst/>
              <a:rect l="l" t="t" r="r" b="b"/>
              <a:pathLst>
                <a:path w="6583" h="922" extrusionOk="0">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3" name="Google Shape;2123;p59"/>
            <p:cNvSpPr/>
            <p:nvPr/>
          </p:nvSpPr>
          <p:spPr>
            <a:xfrm>
              <a:off x="2521000" y="4471725"/>
              <a:ext cx="125075" cy="18675"/>
            </a:xfrm>
            <a:custGeom>
              <a:avLst/>
              <a:gdLst/>
              <a:ahLst/>
              <a:cxnLst/>
              <a:rect l="l" t="t" r="r" b="b"/>
              <a:pathLst>
                <a:path w="5003" h="747" extrusionOk="0">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4" name="Google Shape;2124;p59"/>
            <p:cNvSpPr/>
            <p:nvPr/>
          </p:nvSpPr>
          <p:spPr>
            <a:xfrm>
              <a:off x="2530875" y="4452000"/>
              <a:ext cx="120700" cy="19750"/>
            </a:xfrm>
            <a:custGeom>
              <a:avLst/>
              <a:gdLst/>
              <a:ahLst/>
              <a:cxnLst/>
              <a:rect l="l" t="t" r="r" b="b"/>
              <a:pathLst>
                <a:path w="4828" h="790" extrusionOk="0">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5" name="Google Shape;2125;p59"/>
            <p:cNvSpPr/>
            <p:nvPr/>
          </p:nvSpPr>
          <p:spPr>
            <a:xfrm>
              <a:off x="2524300" y="4427850"/>
              <a:ext cx="161275" cy="30750"/>
            </a:xfrm>
            <a:custGeom>
              <a:avLst/>
              <a:gdLst/>
              <a:ahLst/>
              <a:cxnLst/>
              <a:rect l="l" t="t" r="r" b="b"/>
              <a:pathLst>
                <a:path w="6451" h="1230" extrusionOk="0">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6" name="Google Shape;2126;p59"/>
            <p:cNvSpPr/>
            <p:nvPr/>
          </p:nvSpPr>
          <p:spPr>
            <a:xfrm>
              <a:off x="2522100" y="4401525"/>
              <a:ext cx="190900" cy="28550"/>
            </a:xfrm>
            <a:custGeom>
              <a:avLst/>
              <a:gdLst/>
              <a:ahLst/>
              <a:cxnLst/>
              <a:rect l="l" t="t" r="r" b="b"/>
              <a:pathLst>
                <a:path w="7636" h="1142" extrusionOk="0">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7" name="Google Shape;2127;p59"/>
            <p:cNvSpPr/>
            <p:nvPr/>
          </p:nvSpPr>
          <p:spPr>
            <a:xfrm>
              <a:off x="2533075" y="4308275"/>
              <a:ext cx="523300" cy="91075"/>
            </a:xfrm>
            <a:custGeom>
              <a:avLst/>
              <a:gdLst/>
              <a:ahLst/>
              <a:cxnLst/>
              <a:rect l="l" t="t" r="r" b="b"/>
              <a:pathLst>
                <a:path w="20932" h="3643" extrusionOk="0">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8" name="Google Shape;2128;p59"/>
            <p:cNvSpPr/>
            <p:nvPr/>
          </p:nvSpPr>
          <p:spPr>
            <a:xfrm>
              <a:off x="2508925" y="4276475"/>
              <a:ext cx="537575" cy="125075"/>
            </a:xfrm>
            <a:custGeom>
              <a:avLst/>
              <a:gdLst/>
              <a:ahLst/>
              <a:cxnLst/>
              <a:rect l="l" t="t" r="r" b="b"/>
              <a:pathLst>
                <a:path w="21503" h="5003" extrusionOk="0">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29" name="Google Shape;2129;p59"/>
            <p:cNvSpPr/>
            <p:nvPr/>
          </p:nvSpPr>
          <p:spPr>
            <a:xfrm>
              <a:off x="2481500" y="4238075"/>
              <a:ext cx="585825" cy="166775"/>
            </a:xfrm>
            <a:custGeom>
              <a:avLst/>
              <a:gdLst/>
              <a:ahLst/>
              <a:cxnLst/>
              <a:rect l="l" t="t" r="r" b="b"/>
              <a:pathLst>
                <a:path w="23433" h="6671" extrusionOk="0">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0" name="Google Shape;2130;p59"/>
            <p:cNvSpPr/>
            <p:nvPr/>
          </p:nvSpPr>
          <p:spPr>
            <a:xfrm>
              <a:off x="2461750" y="4201875"/>
              <a:ext cx="634100" cy="202975"/>
            </a:xfrm>
            <a:custGeom>
              <a:avLst/>
              <a:gdLst/>
              <a:ahLst/>
              <a:cxnLst/>
              <a:rect l="l" t="t" r="r" b="b"/>
              <a:pathLst>
                <a:path w="25364" h="8119" extrusionOk="0">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1" name="Google Shape;2131;p59"/>
            <p:cNvSpPr/>
            <p:nvPr/>
          </p:nvSpPr>
          <p:spPr>
            <a:xfrm>
              <a:off x="1832075" y="4324725"/>
              <a:ext cx="1298875" cy="348875"/>
            </a:xfrm>
            <a:custGeom>
              <a:avLst/>
              <a:gdLst/>
              <a:ahLst/>
              <a:cxnLst/>
              <a:rect l="l" t="t" r="r" b="b"/>
              <a:pathLst>
                <a:path w="51955" h="13955" extrusionOk="0">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2" name="Google Shape;2132;p59"/>
            <p:cNvSpPr/>
            <p:nvPr/>
          </p:nvSpPr>
          <p:spPr>
            <a:xfrm>
              <a:off x="1442625" y="2706650"/>
              <a:ext cx="854600" cy="1976825"/>
            </a:xfrm>
            <a:custGeom>
              <a:avLst/>
              <a:gdLst/>
              <a:ahLst/>
              <a:cxnLst/>
              <a:rect l="l" t="t" r="r" b="b"/>
              <a:pathLst>
                <a:path w="34184" h="79073" extrusionOk="0">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3" name="Google Shape;2133;p59"/>
            <p:cNvSpPr/>
            <p:nvPr/>
          </p:nvSpPr>
          <p:spPr>
            <a:xfrm>
              <a:off x="1908875" y="4495875"/>
              <a:ext cx="646150" cy="156900"/>
            </a:xfrm>
            <a:custGeom>
              <a:avLst/>
              <a:gdLst/>
              <a:ahLst/>
              <a:cxnLst/>
              <a:rect l="l" t="t" r="r" b="b"/>
              <a:pathLst>
                <a:path w="25846" h="6276" extrusionOk="0">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4" name="Google Shape;2134;p59"/>
            <p:cNvSpPr/>
            <p:nvPr/>
          </p:nvSpPr>
          <p:spPr>
            <a:xfrm>
              <a:off x="1292350" y="2521250"/>
              <a:ext cx="799750" cy="2106275"/>
            </a:xfrm>
            <a:custGeom>
              <a:avLst/>
              <a:gdLst/>
              <a:ahLst/>
              <a:cxnLst/>
              <a:rect l="l" t="t" r="r" b="b"/>
              <a:pathLst>
                <a:path w="31990" h="84251" extrusionOk="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5" name="Google Shape;2135;p59"/>
            <p:cNvSpPr/>
            <p:nvPr/>
          </p:nvSpPr>
          <p:spPr>
            <a:xfrm>
              <a:off x="1915450" y="4597900"/>
              <a:ext cx="615450" cy="109725"/>
            </a:xfrm>
            <a:custGeom>
              <a:avLst/>
              <a:gdLst/>
              <a:ahLst/>
              <a:cxnLst/>
              <a:rect l="l" t="t" r="r" b="b"/>
              <a:pathLst>
                <a:path w="24618" h="4389" extrusionOk="0">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6" name="Google Shape;2136;p59"/>
            <p:cNvSpPr/>
            <p:nvPr/>
          </p:nvSpPr>
          <p:spPr>
            <a:xfrm>
              <a:off x="1158500" y="3048925"/>
              <a:ext cx="152525" cy="1579700"/>
            </a:xfrm>
            <a:custGeom>
              <a:avLst/>
              <a:gdLst/>
              <a:ahLst/>
              <a:cxnLst/>
              <a:rect l="l" t="t" r="r" b="b"/>
              <a:pathLst>
                <a:path w="6101" h="63188" extrusionOk="0">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7" name="Google Shape;2137;p59"/>
            <p:cNvSpPr/>
            <p:nvPr/>
          </p:nvSpPr>
          <p:spPr>
            <a:xfrm>
              <a:off x="2096450" y="4705400"/>
              <a:ext cx="263300" cy="30750"/>
            </a:xfrm>
            <a:custGeom>
              <a:avLst/>
              <a:gdLst/>
              <a:ahLst/>
              <a:cxnLst/>
              <a:rect l="l" t="t" r="r" b="b"/>
              <a:pathLst>
                <a:path w="10532" h="1230" extrusionOk="0">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8" name="Google Shape;2138;p59"/>
            <p:cNvSpPr/>
            <p:nvPr/>
          </p:nvSpPr>
          <p:spPr>
            <a:xfrm>
              <a:off x="1024675" y="3357175"/>
              <a:ext cx="119600" cy="1265975"/>
            </a:xfrm>
            <a:custGeom>
              <a:avLst/>
              <a:gdLst/>
              <a:ahLst/>
              <a:cxnLst/>
              <a:rect l="l" t="t" r="r" b="b"/>
              <a:pathLst>
                <a:path w="4784" h="50639" extrusionOk="0">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39" name="Google Shape;2139;p59"/>
            <p:cNvSpPr/>
            <p:nvPr/>
          </p:nvSpPr>
          <p:spPr>
            <a:xfrm>
              <a:off x="605600" y="2498225"/>
              <a:ext cx="454200" cy="2111750"/>
            </a:xfrm>
            <a:custGeom>
              <a:avLst/>
              <a:gdLst/>
              <a:ahLst/>
              <a:cxnLst/>
              <a:rect l="l" t="t" r="r" b="b"/>
              <a:pathLst>
                <a:path w="18168" h="84470" extrusionOk="0">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0" name="Google Shape;2140;p59"/>
            <p:cNvSpPr/>
            <p:nvPr/>
          </p:nvSpPr>
          <p:spPr>
            <a:xfrm>
              <a:off x="489325" y="2325975"/>
              <a:ext cx="527700" cy="2220375"/>
            </a:xfrm>
            <a:custGeom>
              <a:avLst/>
              <a:gdLst/>
              <a:ahLst/>
              <a:cxnLst/>
              <a:rect l="l" t="t" r="r" b="b"/>
              <a:pathLst>
                <a:path w="21108" h="88815" extrusionOk="0">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1" name="Google Shape;2141;p59"/>
            <p:cNvSpPr/>
            <p:nvPr/>
          </p:nvSpPr>
          <p:spPr>
            <a:xfrm>
              <a:off x="261150" y="2997350"/>
              <a:ext cx="377400" cy="1344975"/>
            </a:xfrm>
            <a:custGeom>
              <a:avLst/>
              <a:gdLst/>
              <a:ahLst/>
              <a:cxnLst/>
              <a:rect l="l" t="t" r="r" b="b"/>
              <a:pathLst>
                <a:path w="15096" h="53799" extrusionOk="0">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2" name="Google Shape;2142;p59"/>
            <p:cNvSpPr/>
            <p:nvPr/>
          </p:nvSpPr>
          <p:spPr>
            <a:xfrm>
              <a:off x="238125" y="3076350"/>
              <a:ext cx="340075" cy="1220975"/>
            </a:xfrm>
            <a:custGeom>
              <a:avLst/>
              <a:gdLst/>
              <a:ahLst/>
              <a:cxnLst/>
              <a:rect l="l" t="t" r="r" b="b"/>
              <a:pathLst>
                <a:path w="13603" h="48839" extrusionOk="0">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3" name="Google Shape;2143;p59"/>
            <p:cNvSpPr/>
            <p:nvPr/>
          </p:nvSpPr>
          <p:spPr>
            <a:xfrm>
              <a:off x="343425" y="3363750"/>
              <a:ext cx="188700" cy="900675"/>
            </a:xfrm>
            <a:custGeom>
              <a:avLst/>
              <a:gdLst/>
              <a:ahLst/>
              <a:cxnLst/>
              <a:rect l="l" t="t" r="r" b="b"/>
              <a:pathLst>
                <a:path w="7548" h="36027" extrusionOk="0">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4" name="Google Shape;2144;p59"/>
            <p:cNvSpPr/>
            <p:nvPr/>
          </p:nvSpPr>
          <p:spPr>
            <a:xfrm>
              <a:off x="2699800" y="3180550"/>
              <a:ext cx="204075" cy="111925"/>
            </a:xfrm>
            <a:custGeom>
              <a:avLst/>
              <a:gdLst/>
              <a:ahLst/>
              <a:cxnLst/>
              <a:rect l="l" t="t" r="r" b="b"/>
              <a:pathLst>
                <a:path w="8163" h="4477" extrusionOk="0">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5" name="Google Shape;2145;p59"/>
            <p:cNvSpPr/>
            <p:nvPr/>
          </p:nvSpPr>
          <p:spPr>
            <a:xfrm>
              <a:off x="3153975" y="3567800"/>
              <a:ext cx="561700" cy="625325"/>
            </a:xfrm>
            <a:custGeom>
              <a:avLst/>
              <a:gdLst/>
              <a:ahLst/>
              <a:cxnLst/>
              <a:rect l="l" t="t" r="r" b="b"/>
              <a:pathLst>
                <a:path w="22468" h="25013" extrusionOk="0">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6" name="Google Shape;2146;p59"/>
            <p:cNvSpPr/>
            <p:nvPr/>
          </p:nvSpPr>
          <p:spPr>
            <a:xfrm>
              <a:off x="2632900" y="3118025"/>
              <a:ext cx="307175" cy="222725"/>
            </a:xfrm>
            <a:custGeom>
              <a:avLst/>
              <a:gdLst/>
              <a:ahLst/>
              <a:cxnLst/>
              <a:rect l="l" t="t" r="r" b="b"/>
              <a:pathLst>
                <a:path w="12287" h="8909" extrusionOk="0">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7" name="Google Shape;2147;p59"/>
            <p:cNvSpPr/>
            <p:nvPr/>
          </p:nvSpPr>
          <p:spPr>
            <a:xfrm>
              <a:off x="3084850" y="3493200"/>
              <a:ext cx="603400" cy="716375"/>
            </a:xfrm>
            <a:custGeom>
              <a:avLst/>
              <a:gdLst/>
              <a:ahLst/>
              <a:cxnLst/>
              <a:rect l="l" t="t" r="r" b="b"/>
              <a:pathLst>
                <a:path w="24136" h="28655" extrusionOk="0">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8" name="Google Shape;2148;p59"/>
            <p:cNvSpPr/>
            <p:nvPr/>
          </p:nvSpPr>
          <p:spPr>
            <a:xfrm>
              <a:off x="2512225" y="3058800"/>
              <a:ext cx="1147500" cy="1171625"/>
            </a:xfrm>
            <a:custGeom>
              <a:avLst/>
              <a:gdLst/>
              <a:ahLst/>
              <a:cxnLst/>
              <a:rect l="l" t="t" r="r" b="b"/>
              <a:pathLst>
                <a:path w="45900" h="46865" extrusionOk="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49" name="Google Shape;2149;p59"/>
            <p:cNvSpPr/>
            <p:nvPr/>
          </p:nvSpPr>
          <p:spPr>
            <a:xfrm>
              <a:off x="1670800" y="3011625"/>
              <a:ext cx="1963700" cy="1351525"/>
            </a:xfrm>
            <a:custGeom>
              <a:avLst/>
              <a:gdLst/>
              <a:ahLst/>
              <a:cxnLst/>
              <a:rect l="l" t="t" r="r" b="b"/>
              <a:pathLst>
                <a:path w="78548" h="54061" extrusionOk="0">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0" name="Google Shape;2150;p59"/>
            <p:cNvSpPr/>
            <p:nvPr/>
          </p:nvSpPr>
          <p:spPr>
            <a:xfrm>
              <a:off x="1656550" y="2963350"/>
              <a:ext cx="2084350" cy="1429425"/>
            </a:xfrm>
            <a:custGeom>
              <a:avLst/>
              <a:gdLst/>
              <a:ahLst/>
              <a:cxnLst/>
              <a:rect l="l" t="t" r="r" b="b"/>
              <a:pathLst>
                <a:path w="83374" h="57177" extrusionOk="0">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1" name="Google Shape;2151;p59"/>
            <p:cNvSpPr/>
            <p:nvPr/>
          </p:nvSpPr>
          <p:spPr>
            <a:xfrm>
              <a:off x="1579750" y="2837200"/>
              <a:ext cx="2045975" cy="1732200"/>
            </a:xfrm>
            <a:custGeom>
              <a:avLst/>
              <a:gdLst/>
              <a:ahLst/>
              <a:cxnLst/>
              <a:rect l="l" t="t" r="r" b="b"/>
              <a:pathLst>
                <a:path w="81839" h="69288" extrusionOk="0">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2" name="Google Shape;2152;p59"/>
            <p:cNvSpPr/>
            <p:nvPr/>
          </p:nvSpPr>
          <p:spPr>
            <a:xfrm>
              <a:off x="1896800" y="3719200"/>
              <a:ext cx="560600" cy="444300"/>
            </a:xfrm>
            <a:custGeom>
              <a:avLst/>
              <a:gdLst/>
              <a:ahLst/>
              <a:cxnLst/>
              <a:rect l="l" t="t" r="r" b="b"/>
              <a:pathLst>
                <a:path w="22424" h="17772" extrusionOk="0">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3" name="Google Shape;2153;p59"/>
            <p:cNvSpPr/>
            <p:nvPr/>
          </p:nvSpPr>
          <p:spPr>
            <a:xfrm>
              <a:off x="1870475" y="3665425"/>
              <a:ext cx="650550" cy="557325"/>
            </a:xfrm>
            <a:custGeom>
              <a:avLst/>
              <a:gdLst/>
              <a:ahLst/>
              <a:cxnLst/>
              <a:rect l="l" t="t" r="r" b="b"/>
              <a:pathLst>
                <a:path w="26022" h="22293" extrusionOk="0">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4" name="Google Shape;2154;p59"/>
            <p:cNvSpPr/>
            <p:nvPr/>
          </p:nvSpPr>
          <p:spPr>
            <a:xfrm>
              <a:off x="1686175" y="3501975"/>
              <a:ext cx="889700" cy="781100"/>
            </a:xfrm>
            <a:custGeom>
              <a:avLst/>
              <a:gdLst/>
              <a:ahLst/>
              <a:cxnLst/>
              <a:rect l="l" t="t" r="r" b="b"/>
              <a:pathLst>
                <a:path w="35588" h="31244" extrusionOk="0">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5" name="Google Shape;2155;p59"/>
            <p:cNvSpPr/>
            <p:nvPr/>
          </p:nvSpPr>
          <p:spPr>
            <a:xfrm>
              <a:off x="2461750" y="3614975"/>
              <a:ext cx="388375" cy="286350"/>
            </a:xfrm>
            <a:custGeom>
              <a:avLst/>
              <a:gdLst/>
              <a:ahLst/>
              <a:cxnLst/>
              <a:rect l="l" t="t" r="r" b="b"/>
              <a:pathLst>
                <a:path w="15535" h="11454" extrusionOk="0">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6" name="Google Shape;2156;p59"/>
            <p:cNvSpPr/>
            <p:nvPr/>
          </p:nvSpPr>
          <p:spPr>
            <a:xfrm>
              <a:off x="2519900" y="1399025"/>
              <a:ext cx="942350" cy="1523750"/>
            </a:xfrm>
            <a:custGeom>
              <a:avLst/>
              <a:gdLst/>
              <a:ahLst/>
              <a:cxnLst/>
              <a:rect l="l" t="t" r="r" b="b"/>
              <a:pathLst>
                <a:path w="37694" h="60950" extrusionOk="0">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7" name="Google Shape;2157;p59"/>
            <p:cNvSpPr/>
            <p:nvPr/>
          </p:nvSpPr>
          <p:spPr>
            <a:xfrm>
              <a:off x="2547325" y="1444000"/>
              <a:ext cx="957725" cy="1504025"/>
            </a:xfrm>
            <a:custGeom>
              <a:avLst/>
              <a:gdLst/>
              <a:ahLst/>
              <a:cxnLst/>
              <a:rect l="l" t="t" r="r" b="b"/>
              <a:pathLst>
                <a:path w="38309" h="60161" extrusionOk="0">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8" name="Google Shape;2158;p59"/>
            <p:cNvSpPr/>
            <p:nvPr/>
          </p:nvSpPr>
          <p:spPr>
            <a:xfrm>
              <a:off x="2816100" y="3080725"/>
              <a:ext cx="767925" cy="218325"/>
            </a:xfrm>
            <a:custGeom>
              <a:avLst/>
              <a:gdLst/>
              <a:ahLst/>
              <a:cxnLst/>
              <a:rect l="l" t="t" r="r" b="b"/>
              <a:pathLst>
                <a:path w="30717" h="8733" extrusionOk="0">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59" name="Google Shape;2159;p59"/>
            <p:cNvSpPr/>
            <p:nvPr/>
          </p:nvSpPr>
          <p:spPr>
            <a:xfrm>
              <a:off x="2745875" y="2864625"/>
              <a:ext cx="868875" cy="266600"/>
            </a:xfrm>
            <a:custGeom>
              <a:avLst/>
              <a:gdLst/>
              <a:ahLst/>
              <a:cxnLst/>
              <a:rect l="l" t="t" r="r" b="b"/>
              <a:pathLst>
                <a:path w="34755" h="10664" extrusionOk="0">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0" name="Google Shape;2160;p59"/>
            <p:cNvSpPr/>
            <p:nvPr/>
          </p:nvSpPr>
          <p:spPr>
            <a:xfrm>
              <a:off x="2680075" y="2663875"/>
              <a:ext cx="923700" cy="403725"/>
            </a:xfrm>
            <a:custGeom>
              <a:avLst/>
              <a:gdLst/>
              <a:ahLst/>
              <a:cxnLst/>
              <a:rect l="l" t="t" r="r" b="b"/>
              <a:pathLst>
                <a:path w="36948" h="16149" extrusionOk="0">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1" name="Google Shape;2161;p59"/>
            <p:cNvSpPr/>
            <p:nvPr/>
          </p:nvSpPr>
          <p:spPr>
            <a:xfrm>
              <a:off x="2627400" y="2363275"/>
              <a:ext cx="931400" cy="657150"/>
            </a:xfrm>
            <a:custGeom>
              <a:avLst/>
              <a:gdLst/>
              <a:ahLst/>
              <a:cxnLst/>
              <a:rect l="l" t="t" r="r" b="b"/>
              <a:pathLst>
                <a:path w="37256" h="26286" extrusionOk="0">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2" name="Google Shape;2162;p59"/>
            <p:cNvSpPr/>
            <p:nvPr/>
          </p:nvSpPr>
          <p:spPr>
            <a:xfrm>
              <a:off x="3319625" y="1408900"/>
              <a:ext cx="345575" cy="2234625"/>
            </a:xfrm>
            <a:custGeom>
              <a:avLst/>
              <a:gdLst/>
              <a:ahLst/>
              <a:cxnLst/>
              <a:rect l="l" t="t" r="r" b="b"/>
              <a:pathLst>
                <a:path w="13823" h="89385" extrusionOk="0">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3" name="Google Shape;2163;p59"/>
            <p:cNvSpPr/>
            <p:nvPr/>
          </p:nvSpPr>
          <p:spPr>
            <a:xfrm>
              <a:off x="2895075" y="3238700"/>
              <a:ext cx="385075" cy="337900"/>
            </a:xfrm>
            <a:custGeom>
              <a:avLst/>
              <a:gdLst/>
              <a:ahLst/>
              <a:cxnLst/>
              <a:rect l="l" t="t" r="r" b="b"/>
              <a:pathLst>
                <a:path w="15403" h="13516" extrusionOk="0">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4" name="Google Shape;2164;p59"/>
            <p:cNvSpPr/>
            <p:nvPr/>
          </p:nvSpPr>
          <p:spPr>
            <a:xfrm>
              <a:off x="2931275" y="3283675"/>
              <a:ext cx="242475" cy="218325"/>
            </a:xfrm>
            <a:custGeom>
              <a:avLst/>
              <a:gdLst/>
              <a:ahLst/>
              <a:cxnLst/>
              <a:rect l="l" t="t" r="r" b="b"/>
              <a:pathLst>
                <a:path w="9699" h="8733" extrusionOk="0">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5" name="Google Shape;2165;p59"/>
            <p:cNvSpPr/>
            <p:nvPr/>
          </p:nvSpPr>
          <p:spPr>
            <a:xfrm>
              <a:off x="2574750" y="1389150"/>
              <a:ext cx="1018050" cy="1583000"/>
            </a:xfrm>
            <a:custGeom>
              <a:avLst/>
              <a:gdLst/>
              <a:ahLst/>
              <a:cxnLst/>
              <a:rect l="l" t="t" r="r" b="b"/>
              <a:pathLst>
                <a:path w="40722" h="63320" extrusionOk="0">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6" name="Google Shape;2166;p59"/>
            <p:cNvSpPr/>
            <p:nvPr/>
          </p:nvSpPr>
          <p:spPr>
            <a:xfrm>
              <a:off x="2434325" y="1378175"/>
              <a:ext cx="930300" cy="1467825"/>
            </a:xfrm>
            <a:custGeom>
              <a:avLst/>
              <a:gdLst/>
              <a:ahLst/>
              <a:cxnLst/>
              <a:rect l="l" t="t" r="r" b="b"/>
              <a:pathLst>
                <a:path w="37212" h="58713" extrusionOk="0">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7" name="Google Shape;2167;p59"/>
            <p:cNvSpPr/>
            <p:nvPr/>
          </p:nvSpPr>
          <p:spPr>
            <a:xfrm>
              <a:off x="2288425" y="1370500"/>
              <a:ext cx="948950" cy="1344950"/>
            </a:xfrm>
            <a:custGeom>
              <a:avLst/>
              <a:gdLst/>
              <a:ahLst/>
              <a:cxnLst/>
              <a:rect l="l" t="t" r="r" b="b"/>
              <a:pathLst>
                <a:path w="37958" h="53798" extrusionOk="0">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8" name="Google Shape;2168;p59"/>
            <p:cNvSpPr/>
            <p:nvPr/>
          </p:nvSpPr>
          <p:spPr>
            <a:xfrm>
              <a:off x="2083300" y="1434125"/>
              <a:ext cx="1010375" cy="1095925"/>
            </a:xfrm>
            <a:custGeom>
              <a:avLst/>
              <a:gdLst/>
              <a:ahLst/>
              <a:cxnLst/>
              <a:rect l="l" t="t" r="r" b="b"/>
              <a:pathLst>
                <a:path w="40415" h="43837" extrusionOk="0">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69" name="Google Shape;2169;p59"/>
            <p:cNvSpPr/>
            <p:nvPr/>
          </p:nvSpPr>
          <p:spPr>
            <a:xfrm>
              <a:off x="1945075" y="1451675"/>
              <a:ext cx="982950" cy="954425"/>
            </a:xfrm>
            <a:custGeom>
              <a:avLst/>
              <a:gdLst/>
              <a:ahLst/>
              <a:cxnLst/>
              <a:rect l="l" t="t" r="r" b="b"/>
              <a:pathLst>
                <a:path w="39318" h="38177" extrusionOk="0">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0" name="Google Shape;2170;p59"/>
            <p:cNvSpPr/>
            <p:nvPr/>
          </p:nvSpPr>
          <p:spPr>
            <a:xfrm>
              <a:off x="1822200" y="1600875"/>
              <a:ext cx="866675" cy="694425"/>
            </a:xfrm>
            <a:custGeom>
              <a:avLst/>
              <a:gdLst/>
              <a:ahLst/>
              <a:cxnLst/>
              <a:rect l="l" t="t" r="r" b="b"/>
              <a:pathLst>
                <a:path w="34667" h="27777" extrusionOk="0">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1" name="Google Shape;2171;p59"/>
            <p:cNvSpPr/>
            <p:nvPr/>
          </p:nvSpPr>
          <p:spPr>
            <a:xfrm>
              <a:off x="1699325" y="2110975"/>
              <a:ext cx="133875" cy="74625"/>
            </a:xfrm>
            <a:custGeom>
              <a:avLst/>
              <a:gdLst/>
              <a:ahLst/>
              <a:cxnLst/>
              <a:rect l="l" t="t" r="r" b="b"/>
              <a:pathLst>
                <a:path w="5355" h="2985" extrusionOk="0">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2" name="Google Shape;2172;p59"/>
            <p:cNvSpPr/>
            <p:nvPr/>
          </p:nvSpPr>
          <p:spPr>
            <a:xfrm>
              <a:off x="2929075" y="3201400"/>
              <a:ext cx="121800" cy="42800"/>
            </a:xfrm>
            <a:custGeom>
              <a:avLst/>
              <a:gdLst/>
              <a:ahLst/>
              <a:cxnLst/>
              <a:rect l="l" t="t" r="r" b="b"/>
              <a:pathLst>
                <a:path w="4872" h="1712" extrusionOk="0">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3" name="Google Shape;2173;p59"/>
            <p:cNvSpPr/>
            <p:nvPr/>
          </p:nvSpPr>
          <p:spPr>
            <a:xfrm>
              <a:off x="463000" y="1796125"/>
              <a:ext cx="3006950" cy="2565925"/>
            </a:xfrm>
            <a:custGeom>
              <a:avLst/>
              <a:gdLst/>
              <a:ahLst/>
              <a:cxnLst/>
              <a:rect l="l" t="t" r="r" b="b"/>
              <a:pathLst>
                <a:path w="120278" h="102637" extrusionOk="0">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4" name="Google Shape;2174;p59"/>
            <p:cNvSpPr/>
            <p:nvPr/>
          </p:nvSpPr>
          <p:spPr>
            <a:xfrm>
              <a:off x="1260525" y="3161900"/>
              <a:ext cx="125100" cy="1464550"/>
            </a:xfrm>
            <a:custGeom>
              <a:avLst/>
              <a:gdLst/>
              <a:ahLst/>
              <a:cxnLst/>
              <a:rect l="l" t="t" r="r" b="b"/>
              <a:pathLst>
                <a:path w="5004" h="58582" extrusionOk="0">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5" name="Google Shape;2175;p59"/>
            <p:cNvSpPr/>
            <p:nvPr/>
          </p:nvSpPr>
          <p:spPr>
            <a:xfrm>
              <a:off x="1226525" y="3169575"/>
              <a:ext cx="129475" cy="1510625"/>
            </a:xfrm>
            <a:custGeom>
              <a:avLst/>
              <a:gdLst/>
              <a:ahLst/>
              <a:cxnLst/>
              <a:rect l="l" t="t" r="r" b="b"/>
              <a:pathLst>
                <a:path w="5179" h="60425" extrusionOk="0">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6" name="Google Shape;2176;p59"/>
            <p:cNvSpPr/>
            <p:nvPr/>
          </p:nvSpPr>
          <p:spPr>
            <a:xfrm>
              <a:off x="1190325" y="3178350"/>
              <a:ext cx="129475" cy="1474425"/>
            </a:xfrm>
            <a:custGeom>
              <a:avLst/>
              <a:gdLst/>
              <a:ahLst/>
              <a:cxnLst/>
              <a:rect l="l" t="t" r="r" b="b"/>
              <a:pathLst>
                <a:path w="5179" h="58977" extrusionOk="0">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7" name="Google Shape;2177;p59"/>
            <p:cNvSpPr/>
            <p:nvPr/>
          </p:nvSpPr>
          <p:spPr>
            <a:xfrm>
              <a:off x="1174950" y="3213475"/>
              <a:ext cx="113025" cy="1464525"/>
            </a:xfrm>
            <a:custGeom>
              <a:avLst/>
              <a:gdLst/>
              <a:ahLst/>
              <a:cxnLst/>
              <a:rect l="l" t="t" r="r" b="b"/>
              <a:pathLst>
                <a:path w="4521" h="58581" extrusionOk="0">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8" name="Google Shape;2178;p59"/>
            <p:cNvSpPr/>
            <p:nvPr/>
          </p:nvSpPr>
          <p:spPr>
            <a:xfrm>
              <a:off x="1139850" y="4002225"/>
              <a:ext cx="64750" cy="674675"/>
            </a:xfrm>
            <a:custGeom>
              <a:avLst/>
              <a:gdLst/>
              <a:ahLst/>
              <a:cxnLst/>
              <a:rect l="l" t="t" r="r" b="b"/>
              <a:pathLst>
                <a:path w="2590" h="26987" extrusionOk="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79" name="Google Shape;2179;p59"/>
            <p:cNvSpPr/>
            <p:nvPr/>
          </p:nvSpPr>
          <p:spPr>
            <a:xfrm>
              <a:off x="1106950" y="3840950"/>
              <a:ext cx="64750" cy="782200"/>
            </a:xfrm>
            <a:custGeom>
              <a:avLst/>
              <a:gdLst/>
              <a:ahLst/>
              <a:cxnLst/>
              <a:rect l="l" t="t" r="r" b="b"/>
              <a:pathLst>
                <a:path w="2590" h="31288" extrusionOk="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0" name="Google Shape;2180;p59"/>
            <p:cNvSpPr/>
            <p:nvPr/>
          </p:nvSpPr>
          <p:spPr>
            <a:xfrm>
              <a:off x="1074025" y="3794875"/>
              <a:ext cx="75725" cy="787675"/>
            </a:xfrm>
            <a:custGeom>
              <a:avLst/>
              <a:gdLst/>
              <a:ahLst/>
              <a:cxnLst/>
              <a:rect l="l" t="t" r="r" b="b"/>
              <a:pathLst>
                <a:path w="3029" h="31507" extrusionOk="0">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1" name="Google Shape;2181;p59"/>
            <p:cNvSpPr/>
            <p:nvPr/>
          </p:nvSpPr>
          <p:spPr>
            <a:xfrm>
              <a:off x="1043325" y="4272075"/>
              <a:ext cx="50475" cy="285250"/>
            </a:xfrm>
            <a:custGeom>
              <a:avLst/>
              <a:gdLst/>
              <a:ahLst/>
              <a:cxnLst/>
              <a:rect l="l" t="t" r="r" b="b"/>
              <a:pathLst>
                <a:path w="2019" h="11410" extrusionOk="0">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2" name="Google Shape;2182;p59"/>
            <p:cNvSpPr/>
            <p:nvPr/>
          </p:nvSpPr>
          <p:spPr>
            <a:xfrm>
              <a:off x="1022475" y="4402625"/>
              <a:ext cx="26350" cy="111925"/>
            </a:xfrm>
            <a:custGeom>
              <a:avLst/>
              <a:gdLst/>
              <a:ahLst/>
              <a:cxnLst/>
              <a:rect l="l" t="t" r="r" b="b"/>
              <a:pathLst>
                <a:path w="1054" h="4477" extrusionOk="0">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3" name="Google Shape;2183;p59"/>
            <p:cNvSpPr/>
            <p:nvPr/>
          </p:nvSpPr>
          <p:spPr>
            <a:xfrm>
              <a:off x="1765150" y="4491475"/>
              <a:ext cx="95475" cy="49400"/>
            </a:xfrm>
            <a:custGeom>
              <a:avLst/>
              <a:gdLst/>
              <a:ahLst/>
              <a:cxnLst/>
              <a:rect l="l" t="t" r="r" b="b"/>
              <a:pathLst>
                <a:path w="3819" h="1976" extrusionOk="0">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4" name="Google Shape;2184;p59"/>
            <p:cNvSpPr/>
            <p:nvPr/>
          </p:nvSpPr>
          <p:spPr>
            <a:xfrm>
              <a:off x="1765150" y="4467350"/>
              <a:ext cx="97675" cy="45000"/>
            </a:xfrm>
            <a:custGeom>
              <a:avLst/>
              <a:gdLst/>
              <a:ahLst/>
              <a:cxnLst/>
              <a:rect l="l" t="t" r="r" b="b"/>
              <a:pathLst>
                <a:path w="3907" h="1800" extrusionOk="0">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5" name="Google Shape;2185;p59"/>
            <p:cNvSpPr/>
            <p:nvPr/>
          </p:nvSpPr>
          <p:spPr>
            <a:xfrm>
              <a:off x="1765150" y="4441025"/>
              <a:ext cx="127275" cy="43900"/>
            </a:xfrm>
            <a:custGeom>
              <a:avLst/>
              <a:gdLst/>
              <a:ahLst/>
              <a:cxnLst/>
              <a:rect l="l" t="t" r="r" b="b"/>
              <a:pathLst>
                <a:path w="5091" h="1756" extrusionOk="0">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6" name="Google Shape;2186;p59"/>
            <p:cNvSpPr/>
            <p:nvPr/>
          </p:nvSpPr>
          <p:spPr>
            <a:xfrm>
              <a:off x="1728950" y="4366425"/>
              <a:ext cx="241375" cy="79000"/>
            </a:xfrm>
            <a:custGeom>
              <a:avLst/>
              <a:gdLst/>
              <a:ahLst/>
              <a:cxnLst/>
              <a:rect l="l" t="t" r="r" b="b"/>
              <a:pathLst>
                <a:path w="9655" h="3160" extrusionOk="0">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7" name="Google Shape;2187;p59"/>
            <p:cNvSpPr/>
            <p:nvPr/>
          </p:nvSpPr>
          <p:spPr>
            <a:xfrm>
              <a:off x="1807950" y="4679075"/>
              <a:ext cx="25" cy="25"/>
            </a:xfrm>
            <a:custGeom>
              <a:avLst/>
              <a:gdLst/>
              <a:ahLst/>
              <a:cxnLst/>
              <a:rect l="l" t="t" r="r" b="b"/>
              <a:pathLst>
                <a:path w="1" h="1" extrusionOk="0">
                  <a:moveTo>
                    <a:pt x="0" y="0"/>
                  </a:moveTo>
                  <a:lnTo>
                    <a:pt x="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8" name="Google Shape;2188;p59"/>
            <p:cNvSpPr/>
            <p:nvPr/>
          </p:nvSpPr>
          <p:spPr>
            <a:xfrm>
              <a:off x="1807950" y="4679075"/>
              <a:ext cx="25" cy="25"/>
            </a:xfrm>
            <a:custGeom>
              <a:avLst/>
              <a:gdLst/>
              <a:ahLst/>
              <a:cxnLst/>
              <a:rect l="l" t="t" r="r" b="b"/>
              <a:pathLst>
                <a:path w="1" h="1" fill="none" extrusionOk="0">
                  <a:moveTo>
                    <a:pt x="0" y="0"/>
                  </a:moveTo>
                  <a:lnTo>
                    <a:pt x="0" y="0"/>
                  </a:lnTo>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89" name="Google Shape;2189;p59"/>
            <p:cNvSpPr/>
            <p:nvPr/>
          </p:nvSpPr>
          <p:spPr>
            <a:xfrm>
              <a:off x="1490900" y="2760400"/>
              <a:ext cx="866675" cy="1925275"/>
            </a:xfrm>
            <a:custGeom>
              <a:avLst/>
              <a:gdLst/>
              <a:ahLst/>
              <a:cxnLst/>
              <a:rect l="l" t="t" r="r" b="b"/>
              <a:pathLst>
                <a:path w="34667" h="77011" extrusionOk="0">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0" name="Google Shape;2190;p59"/>
            <p:cNvSpPr/>
            <p:nvPr/>
          </p:nvSpPr>
          <p:spPr>
            <a:xfrm>
              <a:off x="1465675" y="2732975"/>
              <a:ext cx="861175" cy="1931850"/>
            </a:xfrm>
            <a:custGeom>
              <a:avLst/>
              <a:gdLst/>
              <a:ahLst/>
              <a:cxnLst/>
              <a:rect l="l" t="t" r="r" b="b"/>
              <a:pathLst>
                <a:path w="34447" h="77274" extrusionOk="0">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1" name="Google Shape;2191;p59"/>
            <p:cNvSpPr/>
            <p:nvPr/>
          </p:nvSpPr>
          <p:spPr>
            <a:xfrm>
              <a:off x="1417400" y="2679225"/>
              <a:ext cx="851300" cy="1981225"/>
            </a:xfrm>
            <a:custGeom>
              <a:avLst/>
              <a:gdLst/>
              <a:ahLst/>
              <a:cxnLst/>
              <a:rect l="l" t="t" r="r" b="b"/>
              <a:pathLst>
                <a:path w="34052" h="79249" extrusionOk="0">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2" name="Google Shape;2192;p59"/>
            <p:cNvSpPr/>
            <p:nvPr/>
          </p:nvSpPr>
          <p:spPr>
            <a:xfrm>
              <a:off x="1386675" y="2654000"/>
              <a:ext cx="852425" cy="2016325"/>
            </a:xfrm>
            <a:custGeom>
              <a:avLst/>
              <a:gdLst/>
              <a:ahLst/>
              <a:cxnLst/>
              <a:rect l="l" t="t" r="r" b="b"/>
              <a:pathLst>
                <a:path w="34097" h="80653" extrusionOk="0">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3" name="Google Shape;2193;p59"/>
            <p:cNvSpPr/>
            <p:nvPr/>
          </p:nvSpPr>
          <p:spPr>
            <a:xfrm>
              <a:off x="1355975" y="2603525"/>
              <a:ext cx="827175" cy="2027300"/>
            </a:xfrm>
            <a:custGeom>
              <a:avLst/>
              <a:gdLst/>
              <a:ahLst/>
              <a:cxnLst/>
              <a:rect l="l" t="t" r="r" b="b"/>
              <a:pathLst>
                <a:path w="33087" h="81092" extrusionOk="0">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4" name="Google Shape;2194;p59"/>
            <p:cNvSpPr/>
            <p:nvPr/>
          </p:nvSpPr>
          <p:spPr>
            <a:xfrm>
              <a:off x="1323050" y="2546475"/>
              <a:ext cx="796475" cy="2115075"/>
            </a:xfrm>
            <a:custGeom>
              <a:avLst/>
              <a:gdLst/>
              <a:ahLst/>
              <a:cxnLst/>
              <a:rect l="l" t="t" r="r" b="b"/>
              <a:pathLst>
                <a:path w="31859" h="84603" extrusionOk="0">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5" name="Google Shape;2195;p59"/>
            <p:cNvSpPr/>
            <p:nvPr/>
          </p:nvSpPr>
          <p:spPr>
            <a:xfrm>
              <a:off x="1713600" y="2496025"/>
              <a:ext cx="349975" cy="388375"/>
            </a:xfrm>
            <a:custGeom>
              <a:avLst/>
              <a:gdLst/>
              <a:ahLst/>
              <a:cxnLst/>
              <a:rect l="l" t="t" r="r" b="b"/>
              <a:pathLst>
                <a:path w="13999" h="15535" extrusionOk="0">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6" name="Google Shape;2196;p59"/>
            <p:cNvSpPr/>
            <p:nvPr/>
          </p:nvSpPr>
          <p:spPr>
            <a:xfrm>
              <a:off x="1630225" y="2470800"/>
              <a:ext cx="405925" cy="425650"/>
            </a:xfrm>
            <a:custGeom>
              <a:avLst/>
              <a:gdLst/>
              <a:ahLst/>
              <a:cxnLst/>
              <a:rect l="l" t="t" r="r" b="b"/>
              <a:pathLst>
                <a:path w="16237" h="17026" extrusionOk="0">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7" name="Google Shape;2197;p59"/>
            <p:cNvSpPr/>
            <p:nvPr/>
          </p:nvSpPr>
          <p:spPr>
            <a:xfrm>
              <a:off x="1524900" y="2445550"/>
              <a:ext cx="483825" cy="495875"/>
            </a:xfrm>
            <a:custGeom>
              <a:avLst/>
              <a:gdLst/>
              <a:ahLst/>
              <a:cxnLst/>
              <a:rect l="l" t="t" r="r" b="b"/>
              <a:pathLst>
                <a:path w="19353" h="19835" extrusionOk="0">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8" name="Google Shape;2198;p59"/>
            <p:cNvSpPr/>
            <p:nvPr/>
          </p:nvSpPr>
          <p:spPr>
            <a:xfrm>
              <a:off x="399375" y="2885450"/>
              <a:ext cx="584725" cy="1657625"/>
            </a:xfrm>
            <a:custGeom>
              <a:avLst/>
              <a:gdLst/>
              <a:ahLst/>
              <a:cxnLst/>
              <a:rect l="l" t="t" r="r" b="b"/>
              <a:pathLst>
                <a:path w="23389" h="66305" extrusionOk="0">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199" name="Google Shape;2199;p59"/>
            <p:cNvSpPr/>
            <p:nvPr/>
          </p:nvSpPr>
          <p:spPr>
            <a:xfrm>
              <a:off x="363175" y="2357800"/>
              <a:ext cx="590225" cy="2187450"/>
            </a:xfrm>
            <a:custGeom>
              <a:avLst/>
              <a:gdLst/>
              <a:ahLst/>
              <a:cxnLst/>
              <a:rect l="l" t="t" r="r" b="b"/>
              <a:pathLst>
                <a:path w="23609" h="87498" extrusionOk="0">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0" name="Google Shape;2200;p59"/>
            <p:cNvSpPr/>
            <p:nvPr/>
          </p:nvSpPr>
          <p:spPr>
            <a:xfrm>
              <a:off x="445450" y="2236025"/>
              <a:ext cx="687850" cy="2201725"/>
            </a:xfrm>
            <a:custGeom>
              <a:avLst/>
              <a:gdLst/>
              <a:ahLst/>
              <a:cxnLst/>
              <a:rect l="l" t="t" r="r" b="b"/>
              <a:pathLst>
                <a:path w="27514" h="88069" extrusionOk="0">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1" name="Google Shape;2201;p59"/>
            <p:cNvSpPr/>
            <p:nvPr/>
          </p:nvSpPr>
          <p:spPr>
            <a:xfrm>
              <a:off x="296250" y="2349025"/>
              <a:ext cx="510150" cy="2108475"/>
            </a:xfrm>
            <a:custGeom>
              <a:avLst/>
              <a:gdLst/>
              <a:ahLst/>
              <a:cxnLst/>
              <a:rect l="l" t="t" r="r" b="b"/>
              <a:pathLst>
                <a:path w="20406" h="84339" extrusionOk="0">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2" name="Google Shape;2202;p59"/>
            <p:cNvSpPr/>
            <p:nvPr/>
          </p:nvSpPr>
          <p:spPr>
            <a:xfrm>
              <a:off x="1687275" y="2939225"/>
              <a:ext cx="868850" cy="1159550"/>
            </a:xfrm>
            <a:custGeom>
              <a:avLst/>
              <a:gdLst/>
              <a:ahLst/>
              <a:cxnLst/>
              <a:rect l="l" t="t" r="r" b="b"/>
              <a:pathLst>
                <a:path w="34754" h="46382" extrusionOk="0">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3" name="Google Shape;2203;p59"/>
            <p:cNvSpPr/>
            <p:nvPr/>
          </p:nvSpPr>
          <p:spPr>
            <a:xfrm>
              <a:off x="1675200" y="2913975"/>
              <a:ext cx="853500" cy="1173825"/>
            </a:xfrm>
            <a:custGeom>
              <a:avLst/>
              <a:gdLst/>
              <a:ahLst/>
              <a:cxnLst/>
              <a:rect l="l" t="t" r="r" b="b"/>
              <a:pathLst>
                <a:path w="34140" h="46953" extrusionOk="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4" name="Google Shape;2204;p59"/>
            <p:cNvSpPr/>
            <p:nvPr/>
          </p:nvSpPr>
          <p:spPr>
            <a:xfrm>
              <a:off x="1666425" y="2888750"/>
              <a:ext cx="833750" cy="1184800"/>
            </a:xfrm>
            <a:custGeom>
              <a:avLst/>
              <a:gdLst/>
              <a:ahLst/>
              <a:cxnLst/>
              <a:rect l="l" t="t" r="r" b="b"/>
              <a:pathLst>
                <a:path w="33350" h="47392" extrusionOk="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5" name="Google Shape;2205;p59"/>
            <p:cNvSpPr/>
            <p:nvPr/>
          </p:nvSpPr>
          <p:spPr>
            <a:xfrm>
              <a:off x="1654350" y="2862425"/>
              <a:ext cx="817300" cy="1200150"/>
            </a:xfrm>
            <a:custGeom>
              <a:avLst/>
              <a:gdLst/>
              <a:ahLst/>
              <a:cxnLst/>
              <a:rect l="l" t="t" r="r" b="b"/>
              <a:pathLst>
                <a:path w="32692" h="48006" extrusionOk="0">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6" name="Google Shape;2206;p59"/>
            <p:cNvSpPr/>
            <p:nvPr/>
          </p:nvSpPr>
          <p:spPr>
            <a:xfrm>
              <a:off x="1560025" y="2811950"/>
              <a:ext cx="854575" cy="1804625"/>
            </a:xfrm>
            <a:custGeom>
              <a:avLst/>
              <a:gdLst/>
              <a:ahLst/>
              <a:cxnLst/>
              <a:rect l="l" t="t" r="r" b="b"/>
              <a:pathLst>
                <a:path w="34183" h="72185" extrusionOk="0">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7" name="Google Shape;2207;p59"/>
            <p:cNvSpPr/>
            <p:nvPr/>
          </p:nvSpPr>
          <p:spPr>
            <a:xfrm>
              <a:off x="1524900" y="2786725"/>
              <a:ext cx="862275" cy="1885775"/>
            </a:xfrm>
            <a:custGeom>
              <a:avLst/>
              <a:gdLst/>
              <a:ahLst/>
              <a:cxnLst/>
              <a:rect l="l" t="t" r="r" b="b"/>
              <a:pathLst>
                <a:path w="34491" h="75431" extrusionOk="0">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8" name="Google Shape;2208;p59"/>
            <p:cNvSpPr/>
            <p:nvPr/>
          </p:nvSpPr>
          <p:spPr>
            <a:xfrm>
              <a:off x="2067925" y="3861800"/>
              <a:ext cx="110825" cy="71325"/>
            </a:xfrm>
            <a:custGeom>
              <a:avLst/>
              <a:gdLst/>
              <a:ahLst/>
              <a:cxnLst/>
              <a:rect l="l" t="t" r="r" b="b"/>
              <a:pathLst>
                <a:path w="4433" h="2853" extrusionOk="0">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09" name="Google Shape;2209;p59"/>
            <p:cNvSpPr/>
            <p:nvPr/>
          </p:nvSpPr>
          <p:spPr>
            <a:xfrm>
              <a:off x="2024050" y="3843150"/>
              <a:ext cx="172250" cy="154700"/>
            </a:xfrm>
            <a:custGeom>
              <a:avLst/>
              <a:gdLst/>
              <a:ahLst/>
              <a:cxnLst/>
              <a:rect l="l" t="t" r="r" b="b"/>
              <a:pathLst>
                <a:path w="6890" h="6188" extrusionOk="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0" name="Google Shape;2210;p59"/>
            <p:cNvSpPr/>
            <p:nvPr/>
          </p:nvSpPr>
          <p:spPr>
            <a:xfrm>
              <a:off x="1979075" y="3826700"/>
              <a:ext cx="240275" cy="215025"/>
            </a:xfrm>
            <a:custGeom>
              <a:avLst/>
              <a:gdLst/>
              <a:ahLst/>
              <a:cxnLst/>
              <a:rect l="l" t="t" r="r" b="b"/>
              <a:pathLst>
                <a:path w="9611" h="8601" extrusionOk="0">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1" name="Google Shape;2211;p59"/>
            <p:cNvSpPr/>
            <p:nvPr/>
          </p:nvSpPr>
          <p:spPr>
            <a:xfrm>
              <a:off x="1923125" y="3808050"/>
              <a:ext cx="342300" cy="295125"/>
            </a:xfrm>
            <a:custGeom>
              <a:avLst/>
              <a:gdLst/>
              <a:ahLst/>
              <a:cxnLst/>
              <a:rect l="l" t="t" r="r" b="b"/>
              <a:pathLst>
                <a:path w="13692" h="11805" extrusionOk="0">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2" name="Google Shape;2212;p59"/>
            <p:cNvSpPr/>
            <p:nvPr/>
          </p:nvSpPr>
          <p:spPr>
            <a:xfrm>
              <a:off x="1712500" y="4127275"/>
              <a:ext cx="79000" cy="51575"/>
            </a:xfrm>
            <a:custGeom>
              <a:avLst/>
              <a:gdLst/>
              <a:ahLst/>
              <a:cxnLst/>
              <a:rect l="l" t="t" r="r" b="b"/>
              <a:pathLst>
                <a:path w="3160" h="2063" extrusionOk="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3" name="Google Shape;2213;p59"/>
            <p:cNvSpPr/>
            <p:nvPr/>
          </p:nvSpPr>
          <p:spPr>
            <a:xfrm>
              <a:off x="2405800" y="1437400"/>
              <a:ext cx="928100" cy="1383375"/>
            </a:xfrm>
            <a:custGeom>
              <a:avLst/>
              <a:gdLst/>
              <a:ahLst/>
              <a:cxnLst/>
              <a:rect l="l" t="t" r="r" b="b"/>
              <a:pathLst>
                <a:path w="37124" h="55335" extrusionOk="0">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4" name="Google Shape;2214;p59"/>
            <p:cNvSpPr/>
            <p:nvPr/>
          </p:nvSpPr>
          <p:spPr>
            <a:xfrm>
              <a:off x="2378375" y="1436325"/>
              <a:ext cx="928100" cy="1359200"/>
            </a:xfrm>
            <a:custGeom>
              <a:avLst/>
              <a:gdLst/>
              <a:ahLst/>
              <a:cxnLst/>
              <a:rect l="l" t="t" r="r" b="b"/>
              <a:pathLst>
                <a:path w="37124" h="54368" extrusionOk="0">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5" name="Google Shape;2215;p59"/>
            <p:cNvSpPr/>
            <p:nvPr/>
          </p:nvSpPr>
          <p:spPr>
            <a:xfrm>
              <a:off x="2348775" y="1447275"/>
              <a:ext cx="932475" cy="1321925"/>
            </a:xfrm>
            <a:custGeom>
              <a:avLst/>
              <a:gdLst/>
              <a:ahLst/>
              <a:cxnLst/>
              <a:rect l="l" t="t" r="r" b="b"/>
              <a:pathLst>
                <a:path w="37299" h="52877" extrusionOk="0">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6" name="Google Shape;2216;p59"/>
            <p:cNvSpPr/>
            <p:nvPr/>
          </p:nvSpPr>
          <p:spPr>
            <a:xfrm>
              <a:off x="2318050" y="1439600"/>
              <a:ext cx="942350" cy="1302175"/>
            </a:xfrm>
            <a:custGeom>
              <a:avLst/>
              <a:gdLst/>
              <a:ahLst/>
              <a:cxnLst/>
              <a:rect l="l" t="t" r="r" b="b"/>
              <a:pathLst>
                <a:path w="37694" h="52087" extrusionOk="0">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7" name="Google Shape;2217;p59"/>
            <p:cNvSpPr/>
            <p:nvPr/>
          </p:nvSpPr>
          <p:spPr>
            <a:xfrm>
              <a:off x="2259900" y="1412175"/>
              <a:ext cx="956625" cy="1275850"/>
            </a:xfrm>
            <a:custGeom>
              <a:avLst/>
              <a:gdLst/>
              <a:ahLst/>
              <a:cxnLst/>
              <a:rect l="l" t="t" r="r" b="b"/>
              <a:pathLst>
                <a:path w="38265" h="51034" extrusionOk="0">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8" name="Google Shape;2218;p59"/>
            <p:cNvSpPr/>
            <p:nvPr/>
          </p:nvSpPr>
          <p:spPr>
            <a:xfrm>
              <a:off x="2230300" y="1375975"/>
              <a:ext cx="970875" cy="1286825"/>
            </a:xfrm>
            <a:custGeom>
              <a:avLst/>
              <a:gdLst/>
              <a:ahLst/>
              <a:cxnLst/>
              <a:rect l="l" t="t" r="r" b="b"/>
              <a:pathLst>
                <a:path w="38835" h="51473" extrusionOk="0">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19" name="Google Shape;2219;p59"/>
            <p:cNvSpPr/>
            <p:nvPr/>
          </p:nvSpPr>
          <p:spPr>
            <a:xfrm>
              <a:off x="2174350" y="1371600"/>
              <a:ext cx="1005975" cy="1239625"/>
            </a:xfrm>
            <a:custGeom>
              <a:avLst/>
              <a:gdLst/>
              <a:ahLst/>
              <a:cxnLst/>
              <a:rect l="l" t="t" r="r" b="b"/>
              <a:pathLst>
                <a:path w="40239" h="49585" extrusionOk="0">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0" name="Google Shape;2220;p59"/>
            <p:cNvSpPr/>
            <p:nvPr/>
          </p:nvSpPr>
          <p:spPr>
            <a:xfrm>
              <a:off x="2110725" y="1407800"/>
              <a:ext cx="1024625" cy="1147475"/>
            </a:xfrm>
            <a:custGeom>
              <a:avLst/>
              <a:gdLst/>
              <a:ahLst/>
              <a:cxnLst/>
              <a:rect l="l" t="t" r="r" b="b"/>
              <a:pathLst>
                <a:path w="40985" h="45899" extrusionOk="0">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1" name="Google Shape;2221;p59"/>
            <p:cNvSpPr/>
            <p:nvPr/>
          </p:nvSpPr>
          <p:spPr>
            <a:xfrm>
              <a:off x="2054775" y="1420950"/>
              <a:ext cx="1012550" cy="1083875"/>
            </a:xfrm>
            <a:custGeom>
              <a:avLst/>
              <a:gdLst/>
              <a:ahLst/>
              <a:cxnLst/>
              <a:rect l="l" t="t" r="r" b="b"/>
              <a:pathLst>
                <a:path w="40502" h="43355" extrusionOk="0">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2" name="Google Shape;2222;p59"/>
            <p:cNvSpPr/>
            <p:nvPr/>
          </p:nvSpPr>
          <p:spPr>
            <a:xfrm>
              <a:off x="2027350" y="1430825"/>
              <a:ext cx="1003775" cy="1048775"/>
            </a:xfrm>
            <a:custGeom>
              <a:avLst/>
              <a:gdLst/>
              <a:ahLst/>
              <a:cxnLst/>
              <a:rect l="l" t="t" r="r" b="b"/>
              <a:pathLst>
                <a:path w="40151" h="41951" extrusionOk="0">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3" name="Google Shape;2223;p59"/>
            <p:cNvSpPr/>
            <p:nvPr/>
          </p:nvSpPr>
          <p:spPr>
            <a:xfrm>
              <a:off x="1999925" y="1430825"/>
              <a:ext cx="998300" cy="1023525"/>
            </a:xfrm>
            <a:custGeom>
              <a:avLst/>
              <a:gdLst/>
              <a:ahLst/>
              <a:cxnLst/>
              <a:rect l="l" t="t" r="r" b="b"/>
              <a:pathLst>
                <a:path w="39932" h="40941" extrusionOk="0">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4" name="Google Shape;2224;p59"/>
            <p:cNvSpPr/>
            <p:nvPr/>
          </p:nvSpPr>
          <p:spPr>
            <a:xfrm>
              <a:off x="1972500" y="1430825"/>
              <a:ext cx="995000" cy="999400"/>
            </a:xfrm>
            <a:custGeom>
              <a:avLst/>
              <a:gdLst/>
              <a:ahLst/>
              <a:cxnLst/>
              <a:rect l="l" t="t" r="r" b="b"/>
              <a:pathLst>
                <a:path w="39800" h="39976" extrusionOk="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5" name="Google Shape;2225;p59"/>
            <p:cNvSpPr/>
            <p:nvPr/>
          </p:nvSpPr>
          <p:spPr>
            <a:xfrm>
              <a:off x="1917650" y="1488975"/>
              <a:ext cx="967575" cy="891875"/>
            </a:xfrm>
            <a:custGeom>
              <a:avLst/>
              <a:gdLst/>
              <a:ahLst/>
              <a:cxnLst/>
              <a:rect l="l" t="t" r="r" b="b"/>
              <a:pathLst>
                <a:path w="38703" h="35675" extrusionOk="0">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6" name="Google Shape;2226;p59"/>
            <p:cNvSpPr/>
            <p:nvPr/>
          </p:nvSpPr>
          <p:spPr>
            <a:xfrm>
              <a:off x="1893500" y="1524075"/>
              <a:ext cx="943450" cy="835950"/>
            </a:xfrm>
            <a:custGeom>
              <a:avLst/>
              <a:gdLst/>
              <a:ahLst/>
              <a:cxnLst/>
              <a:rect l="l" t="t" r="r" b="b"/>
              <a:pathLst>
                <a:path w="37738" h="33438" extrusionOk="0">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7" name="Google Shape;2227;p59"/>
            <p:cNvSpPr/>
            <p:nvPr/>
          </p:nvSpPr>
          <p:spPr>
            <a:xfrm>
              <a:off x="1870475" y="1528450"/>
              <a:ext cx="929200" cy="809625"/>
            </a:xfrm>
            <a:custGeom>
              <a:avLst/>
              <a:gdLst/>
              <a:ahLst/>
              <a:cxnLst/>
              <a:rect l="l" t="t" r="r" b="b"/>
              <a:pathLst>
                <a:path w="37168" h="32385" extrusionOk="0">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8" name="Google Shape;2228;p59"/>
            <p:cNvSpPr/>
            <p:nvPr/>
          </p:nvSpPr>
          <p:spPr>
            <a:xfrm>
              <a:off x="1846325" y="1555900"/>
              <a:ext cx="900675" cy="760250"/>
            </a:xfrm>
            <a:custGeom>
              <a:avLst/>
              <a:gdLst/>
              <a:ahLst/>
              <a:cxnLst/>
              <a:rect l="l" t="t" r="r" b="b"/>
              <a:pathLst>
                <a:path w="36027" h="30410" extrusionOk="0">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29" name="Google Shape;2229;p59"/>
            <p:cNvSpPr/>
            <p:nvPr/>
          </p:nvSpPr>
          <p:spPr>
            <a:xfrm>
              <a:off x="1799150" y="1626100"/>
              <a:ext cx="840350" cy="647250"/>
            </a:xfrm>
            <a:custGeom>
              <a:avLst/>
              <a:gdLst/>
              <a:ahLst/>
              <a:cxnLst/>
              <a:rect l="l" t="t" r="r" b="b"/>
              <a:pathLst>
                <a:path w="33614" h="25890" extrusionOk="0">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0" name="Google Shape;2230;p59"/>
            <p:cNvSpPr/>
            <p:nvPr/>
          </p:nvSpPr>
          <p:spPr>
            <a:xfrm>
              <a:off x="1775025" y="2163625"/>
              <a:ext cx="160200" cy="88875"/>
            </a:xfrm>
            <a:custGeom>
              <a:avLst/>
              <a:gdLst/>
              <a:ahLst/>
              <a:cxnLst/>
              <a:rect l="l" t="t" r="r" b="b"/>
              <a:pathLst>
                <a:path w="6408" h="3555" extrusionOk="0">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1" name="Google Shape;2231;p59"/>
            <p:cNvSpPr/>
            <p:nvPr/>
          </p:nvSpPr>
          <p:spPr>
            <a:xfrm>
              <a:off x="2327925" y="1808200"/>
              <a:ext cx="137150" cy="118500"/>
            </a:xfrm>
            <a:custGeom>
              <a:avLst/>
              <a:gdLst/>
              <a:ahLst/>
              <a:cxnLst/>
              <a:rect l="l" t="t" r="r" b="b"/>
              <a:pathLst>
                <a:path w="5486" h="4740" extrusionOk="0">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2" name="Google Shape;2232;p59"/>
            <p:cNvSpPr/>
            <p:nvPr/>
          </p:nvSpPr>
          <p:spPr>
            <a:xfrm>
              <a:off x="2313650" y="1698500"/>
              <a:ext cx="210675" cy="199675"/>
            </a:xfrm>
            <a:custGeom>
              <a:avLst/>
              <a:gdLst/>
              <a:ahLst/>
              <a:cxnLst/>
              <a:rect l="l" t="t" r="r" b="b"/>
              <a:pathLst>
                <a:path w="8427" h="7987" extrusionOk="0">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3" name="Google Shape;2233;p59"/>
            <p:cNvSpPr/>
            <p:nvPr/>
          </p:nvSpPr>
          <p:spPr>
            <a:xfrm>
              <a:off x="1726750" y="2143875"/>
              <a:ext cx="109725" cy="64750"/>
            </a:xfrm>
            <a:custGeom>
              <a:avLst/>
              <a:gdLst/>
              <a:ahLst/>
              <a:cxnLst/>
              <a:rect l="l" t="t" r="r" b="b"/>
              <a:pathLst>
                <a:path w="4389" h="2590" extrusionOk="0">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4" name="Google Shape;2234;p59"/>
            <p:cNvSpPr/>
            <p:nvPr/>
          </p:nvSpPr>
          <p:spPr>
            <a:xfrm>
              <a:off x="2462850" y="1368300"/>
              <a:ext cx="930300" cy="1502925"/>
            </a:xfrm>
            <a:custGeom>
              <a:avLst/>
              <a:gdLst/>
              <a:ahLst/>
              <a:cxnLst/>
              <a:rect l="l" t="t" r="r" b="b"/>
              <a:pathLst>
                <a:path w="37212" h="60117" extrusionOk="0">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5" name="Google Shape;2235;p59"/>
            <p:cNvSpPr/>
            <p:nvPr/>
          </p:nvSpPr>
          <p:spPr>
            <a:xfrm>
              <a:off x="2491375" y="1390250"/>
              <a:ext cx="930300" cy="1507300"/>
            </a:xfrm>
            <a:custGeom>
              <a:avLst/>
              <a:gdLst/>
              <a:ahLst/>
              <a:cxnLst/>
              <a:rect l="l" t="t" r="r" b="b"/>
              <a:pathLst>
                <a:path w="37212" h="60292" extrusionOk="0">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6" name="Google Shape;2236;p59"/>
            <p:cNvSpPr/>
            <p:nvPr/>
          </p:nvSpPr>
          <p:spPr>
            <a:xfrm>
              <a:off x="3740875" y="4014275"/>
              <a:ext cx="64750" cy="40625"/>
            </a:xfrm>
            <a:custGeom>
              <a:avLst/>
              <a:gdLst/>
              <a:ahLst/>
              <a:cxnLst/>
              <a:rect l="l" t="t" r="r" b="b"/>
              <a:pathLst>
                <a:path w="2590" h="1625" extrusionOk="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7" name="Google Shape;2237;p59"/>
            <p:cNvSpPr/>
            <p:nvPr/>
          </p:nvSpPr>
          <p:spPr>
            <a:xfrm>
              <a:off x="3707975" y="3983575"/>
              <a:ext cx="41700" cy="39500"/>
            </a:xfrm>
            <a:custGeom>
              <a:avLst/>
              <a:gdLst/>
              <a:ahLst/>
              <a:cxnLst/>
              <a:rect l="l" t="t" r="r" b="b"/>
              <a:pathLst>
                <a:path w="1668" h="1580" extrusionOk="0">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8" name="Google Shape;2238;p59"/>
            <p:cNvSpPr/>
            <p:nvPr/>
          </p:nvSpPr>
          <p:spPr>
            <a:xfrm>
              <a:off x="3532450" y="3825600"/>
              <a:ext cx="231500" cy="292925"/>
            </a:xfrm>
            <a:custGeom>
              <a:avLst/>
              <a:gdLst/>
              <a:ahLst/>
              <a:cxnLst/>
              <a:rect l="l" t="t" r="r" b="b"/>
              <a:pathLst>
                <a:path w="9260" h="11717" extrusionOk="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39" name="Google Shape;2239;p59"/>
            <p:cNvSpPr/>
            <p:nvPr/>
          </p:nvSpPr>
          <p:spPr>
            <a:xfrm>
              <a:off x="3401900" y="3726875"/>
              <a:ext cx="378500" cy="413600"/>
            </a:xfrm>
            <a:custGeom>
              <a:avLst/>
              <a:gdLst/>
              <a:ahLst/>
              <a:cxnLst/>
              <a:rect l="l" t="t" r="r" b="b"/>
              <a:pathLst>
                <a:path w="15140" h="16544" extrusionOk="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0" name="Google Shape;2240;p59"/>
            <p:cNvSpPr/>
            <p:nvPr/>
          </p:nvSpPr>
          <p:spPr>
            <a:xfrm>
              <a:off x="3290000" y="3667625"/>
              <a:ext cx="453100" cy="490400"/>
            </a:xfrm>
            <a:custGeom>
              <a:avLst/>
              <a:gdLst/>
              <a:ahLst/>
              <a:cxnLst/>
              <a:rect l="l" t="t" r="r" b="b"/>
              <a:pathLst>
                <a:path w="18124" h="19616" extrusionOk="0">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1" name="Google Shape;2241;p59"/>
            <p:cNvSpPr/>
            <p:nvPr/>
          </p:nvSpPr>
          <p:spPr>
            <a:xfrm>
              <a:off x="3240650" y="3634725"/>
              <a:ext cx="515600" cy="540850"/>
            </a:xfrm>
            <a:custGeom>
              <a:avLst/>
              <a:gdLst/>
              <a:ahLst/>
              <a:cxnLst/>
              <a:rect l="l" t="t" r="r" b="b"/>
              <a:pathLst>
                <a:path w="20624" h="21634" extrusionOk="0">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2" name="Google Shape;2242;p59"/>
            <p:cNvSpPr/>
            <p:nvPr/>
          </p:nvSpPr>
          <p:spPr>
            <a:xfrm>
              <a:off x="3616925" y="3530500"/>
              <a:ext cx="99850" cy="461875"/>
            </a:xfrm>
            <a:custGeom>
              <a:avLst/>
              <a:gdLst/>
              <a:ahLst/>
              <a:cxnLst/>
              <a:rect l="l" t="t" r="r" b="b"/>
              <a:pathLst>
                <a:path w="3994" h="18475" extrusionOk="0">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3" name="Google Shape;2243;p59"/>
            <p:cNvSpPr/>
            <p:nvPr/>
          </p:nvSpPr>
          <p:spPr>
            <a:xfrm>
              <a:off x="3513800" y="3504175"/>
              <a:ext cx="102050" cy="330225"/>
            </a:xfrm>
            <a:custGeom>
              <a:avLst/>
              <a:gdLst/>
              <a:ahLst/>
              <a:cxnLst/>
              <a:rect l="l" t="t" r="r" b="b"/>
              <a:pathLst>
                <a:path w="4082" h="13209" extrusionOk="0">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4" name="Google Shape;2244;p59"/>
            <p:cNvSpPr/>
            <p:nvPr/>
          </p:nvSpPr>
          <p:spPr>
            <a:xfrm>
              <a:off x="3422750" y="3478950"/>
              <a:ext cx="183225" cy="256725"/>
            </a:xfrm>
            <a:custGeom>
              <a:avLst/>
              <a:gdLst/>
              <a:ahLst/>
              <a:cxnLst/>
              <a:rect l="l" t="t" r="r" b="b"/>
              <a:pathLst>
                <a:path w="7329" h="10269" extrusionOk="0">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5" name="Google Shape;2245;p59"/>
            <p:cNvSpPr/>
            <p:nvPr/>
          </p:nvSpPr>
          <p:spPr>
            <a:xfrm>
              <a:off x="3356925" y="3428475"/>
              <a:ext cx="228200" cy="247950"/>
            </a:xfrm>
            <a:custGeom>
              <a:avLst/>
              <a:gdLst/>
              <a:ahLst/>
              <a:cxnLst/>
              <a:rect l="l" t="t" r="r" b="b"/>
              <a:pathLst>
                <a:path w="9128" h="9918" extrusionOk="0">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6" name="Google Shape;2246;p59"/>
            <p:cNvSpPr/>
            <p:nvPr/>
          </p:nvSpPr>
          <p:spPr>
            <a:xfrm>
              <a:off x="906200" y="2307350"/>
              <a:ext cx="948925" cy="1026800"/>
            </a:xfrm>
            <a:custGeom>
              <a:avLst/>
              <a:gdLst/>
              <a:ahLst/>
              <a:cxnLst/>
              <a:rect l="l" t="t" r="r" b="b"/>
              <a:pathLst>
                <a:path w="37957" h="41072" extrusionOk="0">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7" name="Google Shape;2247;p59"/>
            <p:cNvSpPr/>
            <p:nvPr/>
          </p:nvSpPr>
          <p:spPr>
            <a:xfrm>
              <a:off x="970925" y="2329275"/>
              <a:ext cx="908350" cy="911650"/>
            </a:xfrm>
            <a:custGeom>
              <a:avLst/>
              <a:gdLst/>
              <a:ahLst/>
              <a:cxnLst/>
              <a:rect l="l" t="t" r="r" b="b"/>
              <a:pathLst>
                <a:path w="36334" h="36466" extrusionOk="0">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8" name="Google Shape;2248;p59"/>
            <p:cNvSpPr/>
            <p:nvPr/>
          </p:nvSpPr>
          <p:spPr>
            <a:xfrm>
              <a:off x="1070750" y="2351225"/>
              <a:ext cx="831550" cy="835950"/>
            </a:xfrm>
            <a:custGeom>
              <a:avLst/>
              <a:gdLst/>
              <a:ahLst/>
              <a:cxnLst/>
              <a:rect l="l" t="t" r="r" b="b"/>
              <a:pathLst>
                <a:path w="33262" h="33438" extrusionOk="0">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49" name="Google Shape;2249;p59"/>
            <p:cNvSpPr/>
            <p:nvPr/>
          </p:nvSpPr>
          <p:spPr>
            <a:xfrm>
              <a:off x="1213350" y="2372050"/>
              <a:ext cx="713100" cy="742700"/>
            </a:xfrm>
            <a:custGeom>
              <a:avLst/>
              <a:gdLst/>
              <a:ahLst/>
              <a:cxnLst/>
              <a:rect l="l" t="t" r="r" b="b"/>
              <a:pathLst>
                <a:path w="28524" h="29708" extrusionOk="0">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0" name="Google Shape;2250;p59"/>
            <p:cNvSpPr/>
            <p:nvPr/>
          </p:nvSpPr>
          <p:spPr>
            <a:xfrm>
              <a:off x="1438250" y="2649600"/>
              <a:ext cx="150300" cy="318150"/>
            </a:xfrm>
            <a:custGeom>
              <a:avLst/>
              <a:gdLst/>
              <a:ahLst/>
              <a:cxnLst/>
              <a:rect l="l" t="t" r="r" b="b"/>
              <a:pathLst>
                <a:path w="6012" h="12726" extrusionOk="0">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1" name="Google Shape;2251;p59"/>
            <p:cNvSpPr/>
            <p:nvPr/>
          </p:nvSpPr>
          <p:spPr>
            <a:xfrm>
              <a:off x="812950" y="2979800"/>
              <a:ext cx="295125" cy="758050"/>
            </a:xfrm>
            <a:custGeom>
              <a:avLst/>
              <a:gdLst/>
              <a:ahLst/>
              <a:cxnLst/>
              <a:rect l="l" t="t" r="r" b="b"/>
              <a:pathLst>
                <a:path w="11805" h="30322" extrusionOk="0">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2" name="Google Shape;2252;p59"/>
            <p:cNvSpPr/>
            <p:nvPr/>
          </p:nvSpPr>
          <p:spPr>
            <a:xfrm>
              <a:off x="752600" y="2734075"/>
              <a:ext cx="357675" cy="1117875"/>
            </a:xfrm>
            <a:custGeom>
              <a:avLst/>
              <a:gdLst/>
              <a:ahLst/>
              <a:cxnLst/>
              <a:rect l="l" t="t" r="r" b="b"/>
              <a:pathLst>
                <a:path w="14307" h="44715" extrusionOk="0">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3" name="Google Shape;2253;p59"/>
            <p:cNvSpPr/>
            <p:nvPr/>
          </p:nvSpPr>
          <p:spPr>
            <a:xfrm>
              <a:off x="699950" y="2628750"/>
              <a:ext cx="400450" cy="1287925"/>
            </a:xfrm>
            <a:custGeom>
              <a:avLst/>
              <a:gdLst/>
              <a:ahLst/>
              <a:cxnLst/>
              <a:rect l="l" t="t" r="r" b="b"/>
              <a:pathLst>
                <a:path w="16018" h="51517" extrusionOk="0">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4" name="Google Shape;2254;p59"/>
            <p:cNvSpPr/>
            <p:nvPr/>
          </p:nvSpPr>
          <p:spPr>
            <a:xfrm>
              <a:off x="651675" y="2566225"/>
              <a:ext cx="432250" cy="1407500"/>
            </a:xfrm>
            <a:custGeom>
              <a:avLst/>
              <a:gdLst/>
              <a:ahLst/>
              <a:cxnLst/>
              <a:rect l="l" t="t" r="r" b="b"/>
              <a:pathLst>
                <a:path w="17290" h="56300" extrusionOk="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5" name="Google Shape;2255;p59"/>
            <p:cNvSpPr/>
            <p:nvPr/>
          </p:nvSpPr>
          <p:spPr>
            <a:xfrm>
              <a:off x="591350" y="2376450"/>
              <a:ext cx="593500" cy="1676250"/>
            </a:xfrm>
            <a:custGeom>
              <a:avLst/>
              <a:gdLst/>
              <a:ahLst/>
              <a:cxnLst/>
              <a:rect l="l" t="t" r="r" b="b"/>
              <a:pathLst>
                <a:path w="23740" h="67050" extrusionOk="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6" name="Google Shape;2256;p59"/>
            <p:cNvSpPr/>
            <p:nvPr/>
          </p:nvSpPr>
          <p:spPr>
            <a:xfrm>
              <a:off x="576000" y="2354500"/>
              <a:ext cx="578150" cy="1726725"/>
            </a:xfrm>
            <a:custGeom>
              <a:avLst/>
              <a:gdLst/>
              <a:ahLst/>
              <a:cxnLst/>
              <a:rect l="l" t="t" r="r" b="b"/>
              <a:pathLst>
                <a:path w="23126" h="69069" extrusionOk="0">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7" name="Google Shape;2257;p59"/>
            <p:cNvSpPr/>
            <p:nvPr/>
          </p:nvSpPr>
          <p:spPr>
            <a:xfrm>
              <a:off x="549675" y="2291975"/>
              <a:ext cx="648350" cy="1851775"/>
            </a:xfrm>
            <a:custGeom>
              <a:avLst/>
              <a:gdLst/>
              <a:ahLst/>
              <a:cxnLst/>
              <a:rect l="l" t="t" r="r" b="b"/>
              <a:pathLst>
                <a:path w="25934" h="74071" extrusionOk="0">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8" name="Google Shape;2258;p59"/>
            <p:cNvSpPr/>
            <p:nvPr/>
          </p:nvSpPr>
          <p:spPr>
            <a:xfrm>
              <a:off x="520050" y="2414850"/>
              <a:ext cx="434425" cy="1781550"/>
            </a:xfrm>
            <a:custGeom>
              <a:avLst/>
              <a:gdLst/>
              <a:ahLst/>
              <a:cxnLst/>
              <a:rect l="l" t="t" r="r" b="b"/>
              <a:pathLst>
                <a:path w="17377" h="71262" extrusionOk="0">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59" name="Google Shape;2259;p59"/>
            <p:cNvSpPr/>
            <p:nvPr/>
          </p:nvSpPr>
          <p:spPr>
            <a:xfrm>
              <a:off x="1580850" y="2421425"/>
              <a:ext cx="400450" cy="236975"/>
            </a:xfrm>
            <a:custGeom>
              <a:avLst/>
              <a:gdLst/>
              <a:ahLst/>
              <a:cxnLst/>
              <a:rect l="l" t="t" r="r" b="b"/>
              <a:pathLst>
                <a:path w="16018" h="9479" extrusionOk="0">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0" name="Google Shape;2260;p59"/>
            <p:cNvSpPr/>
            <p:nvPr/>
          </p:nvSpPr>
          <p:spPr>
            <a:xfrm>
              <a:off x="1302225" y="2397300"/>
              <a:ext cx="651650" cy="660425"/>
            </a:xfrm>
            <a:custGeom>
              <a:avLst/>
              <a:gdLst/>
              <a:ahLst/>
              <a:cxnLst/>
              <a:rect l="l" t="t" r="r" b="b"/>
              <a:pathLst>
                <a:path w="26066" h="26417" extrusionOk="0">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1" name="Google Shape;2261;p59"/>
            <p:cNvSpPr/>
            <p:nvPr/>
          </p:nvSpPr>
          <p:spPr>
            <a:xfrm>
              <a:off x="853525" y="2286500"/>
              <a:ext cx="977475" cy="1079475"/>
            </a:xfrm>
            <a:custGeom>
              <a:avLst/>
              <a:gdLst/>
              <a:ahLst/>
              <a:cxnLst/>
              <a:rect l="l" t="t" r="r" b="b"/>
              <a:pathLst>
                <a:path w="39099" h="43179" extrusionOk="0">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2" name="Google Shape;2262;p59"/>
            <p:cNvSpPr/>
            <p:nvPr/>
          </p:nvSpPr>
          <p:spPr>
            <a:xfrm>
              <a:off x="805275" y="2264550"/>
              <a:ext cx="1002700" cy="724050"/>
            </a:xfrm>
            <a:custGeom>
              <a:avLst/>
              <a:gdLst/>
              <a:ahLst/>
              <a:cxnLst/>
              <a:rect l="l" t="t" r="r" b="b"/>
              <a:pathLst>
                <a:path w="40108" h="28962" extrusionOk="0">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3" name="Google Shape;2263;p59"/>
            <p:cNvSpPr/>
            <p:nvPr/>
          </p:nvSpPr>
          <p:spPr>
            <a:xfrm>
              <a:off x="814050" y="2243700"/>
              <a:ext cx="969775" cy="499175"/>
            </a:xfrm>
            <a:custGeom>
              <a:avLst/>
              <a:gdLst/>
              <a:ahLst/>
              <a:cxnLst/>
              <a:rect l="l" t="t" r="r" b="b"/>
              <a:pathLst>
                <a:path w="38791" h="19967" extrusionOk="0">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4" name="Google Shape;2264;p59"/>
            <p:cNvSpPr/>
            <p:nvPr/>
          </p:nvSpPr>
          <p:spPr>
            <a:xfrm>
              <a:off x="993950" y="2188850"/>
              <a:ext cx="823875" cy="448700"/>
            </a:xfrm>
            <a:custGeom>
              <a:avLst/>
              <a:gdLst/>
              <a:ahLst/>
              <a:cxnLst/>
              <a:rect l="l" t="t" r="r" b="b"/>
              <a:pathLst>
                <a:path w="32955" h="17948" extrusionOk="0">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5" name="Google Shape;2265;p59"/>
            <p:cNvSpPr/>
            <p:nvPr/>
          </p:nvSpPr>
          <p:spPr>
            <a:xfrm>
              <a:off x="1017000" y="2199825"/>
              <a:ext cx="718550" cy="375200"/>
            </a:xfrm>
            <a:custGeom>
              <a:avLst/>
              <a:gdLst/>
              <a:ahLst/>
              <a:cxnLst/>
              <a:rect l="l" t="t" r="r" b="b"/>
              <a:pathLst>
                <a:path w="28742" h="15008" extrusionOk="0">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6" name="Google Shape;2266;p59"/>
            <p:cNvSpPr/>
            <p:nvPr/>
          </p:nvSpPr>
          <p:spPr>
            <a:xfrm>
              <a:off x="1051000" y="2176800"/>
              <a:ext cx="657125" cy="330225"/>
            </a:xfrm>
            <a:custGeom>
              <a:avLst/>
              <a:gdLst/>
              <a:ahLst/>
              <a:cxnLst/>
              <a:rect l="l" t="t" r="r" b="b"/>
              <a:pathLst>
                <a:path w="26285" h="13209" extrusionOk="0">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7" name="Google Shape;2267;p59"/>
            <p:cNvSpPr/>
            <p:nvPr/>
          </p:nvSpPr>
          <p:spPr>
            <a:xfrm>
              <a:off x="1176050" y="2151575"/>
              <a:ext cx="504650" cy="233675"/>
            </a:xfrm>
            <a:custGeom>
              <a:avLst/>
              <a:gdLst/>
              <a:ahLst/>
              <a:cxnLst/>
              <a:rect l="l" t="t" r="r" b="b"/>
              <a:pathLst>
                <a:path w="20186" h="9347" extrusionOk="0">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8" name="Google Shape;2268;p59"/>
            <p:cNvSpPr/>
            <p:nvPr/>
          </p:nvSpPr>
          <p:spPr>
            <a:xfrm>
              <a:off x="1145350" y="2127425"/>
              <a:ext cx="509025" cy="235875"/>
            </a:xfrm>
            <a:custGeom>
              <a:avLst/>
              <a:gdLst/>
              <a:ahLst/>
              <a:cxnLst/>
              <a:rect l="l" t="t" r="r" b="b"/>
              <a:pathLst>
                <a:path w="20361" h="9435" extrusionOk="0">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69" name="Google Shape;2269;p59"/>
            <p:cNvSpPr/>
            <p:nvPr/>
          </p:nvSpPr>
          <p:spPr>
            <a:xfrm>
              <a:off x="1190325" y="2262350"/>
              <a:ext cx="66950" cy="38425"/>
            </a:xfrm>
            <a:custGeom>
              <a:avLst/>
              <a:gdLst/>
              <a:ahLst/>
              <a:cxnLst/>
              <a:rect l="l" t="t" r="r" b="b"/>
              <a:pathLst>
                <a:path w="2678" h="1537" extrusionOk="0">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70" name="Google Shape;2270;p59"/>
            <p:cNvSpPr/>
            <p:nvPr/>
          </p:nvSpPr>
          <p:spPr>
            <a:xfrm>
              <a:off x="916075" y="2376450"/>
              <a:ext cx="69125" cy="47200"/>
            </a:xfrm>
            <a:custGeom>
              <a:avLst/>
              <a:gdLst/>
              <a:ahLst/>
              <a:cxnLst/>
              <a:rect l="l" t="t" r="r" b="b"/>
              <a:pathLst>
                <a:path w="2765" h="1888" extrusionOk="0">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71" name="Google Shape;2271;p59"/>
            <p:cNvSpPr/>
            <p:nvPr/>
          </p:nvSpPr>
          <p:spPr>
            <a:xfrm>
              <a:off x="1008225" y="2288700"/>
              <a:ext cx="72425" cy="46100"/>
            </a:xfrm>
            <a:custGeom>
              <a:avLst/>
              <a:gdLst/>
              <a:ahLst/>
              <a:cxnLst/>
              <a:rect l="l" t="t" r="r" b="b"/>
              <a:pathLst>
                <a:path w="2897" h="1844" extrusionOk="0">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72" name="Google Shape;2272;p59"/>
            <p:cNvSpPr/>
            <p:nvPr/>
          </p:nvSpPr>
          <p:spPr>
            <a:xfrm>
              <a:off x="1671900" y="2078075"/>
              <a:ext cx="158000" cy="82300"/>
            </a:xfrm>
            <a:custGeom>
              <a:avLst/>
              <a:gdLst/>
              <a:ahLst/>
              <a:cxnLst/>
              <a:rect l="l" t="t" r="r" b="b"/>
              <a:pathLst>
                <a:path w="6320" h="3292" extrusionOk="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73" name="Google Shape;2273;p59"/>
            <p:cNvSpPr/>
            <p:nvPr/>
          </p:nvSpPr>
          <p:spPr>
            <a:xfrm>
              <a:off x="1645575" y="2080250"/>
              <a:ext cx="110825" cy="55975"/>
            </a:xfrm>
            <a:custGeom>
              <a:avLst/>
              <a:gdLst/>
              <a:ahLst/>
              <a:cxnLst/>
              <a:rect l="l" t="t" r="r" b="b"/>
              <a:pathLst>
                <a:path w="4433" h="2239" extrusionOk="0">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D0D0D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grpSp>
      <p:sp>
        <p:nvSpPr>
          <p:cNvPr id="2274" name="Google Shape;2274;p59"/>
          <p:cNvSpPr txBox="1">
            <a:spLocks noGrp="1"/>
          </p:cNvSpPr>
          <p:nvPr>
            <p:ph type="body" idx="1"/>
          </p:nvPr>
        </p:nvSpPr>
        <p:spPr>
          <a:xfrm>
            <a:off x="8407167" y="1179000"/>
            <a:ext cx="3333600" cy="5321200"/>
          </a:xfrm>
          <a:prstGeom prst="rect">
            <a:avLst/>
          </a:prstGeom>
          <a:solidFill>
            <a:schemeClr val="dk1"/>
          </a:solidFill>
          <a:ln>
            <a:noFill/>
          </a:ln>
        </p:spPr>
        <p:txBody>
          <a:bodyPr spcFirstLastPara="1" wrap="square" lIns="182875" tIns="91425" rIns="91425" bIns="91425" anchor="t" anchorCtr="0">
            <a:noAutofit/>
          </a:bodyPr>
          <a:lstStyle>
            <a:lvl1pPr marL="609585" lvl="0" indent="-474121" algn="l">
              <a:lnSpc>
                <a:spcPct val="115000"/>
              </a:lnSpc>
              <a:spcBef>
                <a:spcPts val="0"/>
              </a:spcBef>
              <a:spcAft>
                <a:spcPts val="0"/>
              </a:spcAft>
              <a:buSzPts val="2000"/>
              <a:buChar char="●"/>
              <a:defRPr>
                <a:solidFill>
                  <a:schemeClr val="lt1"/>
                </a:solidFill>
              </a:defRPr>
            </a:lvl1pPr>
            <a:lvl2pPr marL="1219170" lvl="1" indent="-474121" algn="l">
              <a:lnSpc>
                <a:spcPct val="115000"/>
              </a:lnSpc>
              <a:spcBef>
                <a:spcPts val="533"/>
              </a:spcBef>
              <a:spcAft>
                <a:spcPts val="0"/>
              </a:spcAft>
              <a:buSzPts val="2000"/>
              <a:buChar char="○"/>
              <a:defRPr>
                <a:solidFill>
                  <a:schemeClr val="lt1"/>
                </a:solidFill>
              </a:defRPr>
            </a:lvl2pPr>
            <a:lvl3pPr marL="1828754" lvl="2" indent="-474121" algn="l">
              <a:lnSpc>
                <a:spcPct val="115000"/>
              </a:lnSpc>
              <a:spcBef>
                <a:spcPts val="533"/>
              </a:spcBef>
              <a:spcAft>
                <a:spcPts val="0"/>
              </a:spcAft>
              <a:buSzPts val="2000"/>
              <a:buChar char="■"/>
              <a:defRPr>
                <a:solidFill>
                  <a:schemeClr val="lt1"/>
                </a:solidFill>
              </a:defRPr>
            </a:lvl3pPr>
            <a:lvl4pPr marL="2438339" lvl="3" indent="-474121" algn="l">
              <a:lnSpc>
                <a:spcPct val="115000"/>
              </a:lnSpc>
              <a:spcBef>
                <a:spcPts val="533"/>
              </a:spcBef>
              <a:spcAft>
                <a:spcPts val="0"/>
              </a:spcAft>
              <a:buSzPts val="2000"/>
              <a:buChar char="●"/>
              <a:defRPr>
                <a:solidFill>
                  <a:schemeClr val="lt1"/>
                </a:solidFill>
              </a:defRPr>
            </a:lvl4pPr>
            <a:lvl5pPr marL="3047924" lvl="4" indent="-474121" algn="l">
              <a:lnSpc>
                <a:spcPct val="115000"/>
              </a:lnSpc>
              <a:spcBef>
                <a:spcPts val="533"/>
              </a:spcBef>
              <a:spcAft>
                <a:spcPts val="0"/>
              </a:spcAft>
              <a:buSzPts val="2000"/>
              <a:buChar char="○"/>
              <a:defRPr>
                <a:solidFill>
                  <a:schemeClr val="lt1"/>
                </a:solidFill>
              </a:defRPr>
            </a:lvl5pPr>
            <a:lvl6pPr marL="3657509" lvl="5" indent="-474121" algn="l">
              <a:lnSpc>
                <a:spcPct val="115000"/>
              </a:lnSpc>
              <a:spcBef>
                <a:spcPts val="533"/>
              </a:spcBef>
              <a:spcAft>
                <a:spcPts val="0"/>
              </a:spcAft>
              <a:buSzPts val="2000"/>
              <a:buChar char="■"/>
              <a:defRPr>
                <a:solidFill>
                  <a:schemeClr val="lt1"/>
                </a:solidFill>
              </a:defRPr>
            </a:lvl6pPr>
            <a:lvl7pPr marL="4267093" lvl="6" indent="-474121" algn="l">
              <a:lnSpc>
                <a:spcPct val="115000"/>
              </a:lnSpc>
              <a:spcBef>
                <a:spcPts val="533"/>
              </a:spcBef>
              <a:spcAft>
                <a:spcPts val="0"/>
              </a:spcAft>
              <a:buSzPts val="2000"/>
              <a:buChar char="●"/>
              <a:defRPr>
                <a:solidFill>
                  <a:schemeClr val="lt1"/>
                </a:solidFill>
              </a:defRPr>
            </a:lvl7pPr>
            <a:lvl8pPr marL="4876678" lvl="7" indent="-474121" algn="l">
              <a:lnSpc>
                <a:spcPct val="115000"/>
              </a:lnSpc>
              <a:spcBef>
                <a:spcPts val="533"/>
              </a:spcBef>
              <a:spcAft>
                <a:spcPts val="0"/>
              </a:spcAft>
              <a:buSzPts val="2000"/>
              <a:buChar char="○"/>
              <a:defRPr>
                <a:solidFill>
                  <a:schemeClr val="lt1"/>
                </a:solidFill>
              </a:defRPr>
            </a:lvl8pPr>
            <a:lvl9pPr marL="5486263" lvl="8" indent="-474121" algn="l">
              <a:lnSpc>
                <a:spcPct val="115000"/>
              </a:lnSpc>
              <a:spcBef>
                <a:spcPts val="533"/>
              </a:spcBef>
              <a:spcAft>
                <a:spcPts val="533"/>
              </a:spcAft>
              <a:buSzPts val="2000"/>
              <a:buChar char="■"/>
              <a:defRPr>
                <a:solidFill>
                  <a:schemeClr val="lt1"/>
                </a:solidFill>
              </a:defRPr>
            </a:lvl9pPr>
          </a:lstStyle>
          <a:p>
            <a:endParaRPr/>
          </a:p>
        </p:txBody>
      </p:sp>
      <p:sp>
        <p:nvSpPr>
          <p:cNvPr id="2275" name="Google Shape;2275;p59"/>
          <p:cNvSpPr txBox="1">
            <a:spLocks noGrp="1"/>
          </p:cNvSpPr>
          <p:nvPr>
            <p:ph type="body" idx="2"/>
          </p:nvPr>
        </p:nvSpPr>
        <p:spPr>
          <a:xfrm>
            <a:off x="4490067" y="1177067"/>
            <a:ext cx="3772400" cy="5356800"/>
          </a:xfrm>
          <a:prstGeom prst="rect">
            <a:avLst/>
          </a:prstGeom>
          <a:solidFill>
            <a:schemeClr val="dk1"/>
          </a:solidFill>
          <a:ln>
            <a:noFill/>
          </a:ln>
        </p:spPr>
        <p:txBody>
          <a:bodyPr spcFirstLastPara="1" wrap="square" lIns="182875" tIns="91425" rIns="91425" bIns="91425" anchor="t" anchorCtr="0">
            <a:noAutofit/>
          </a:bodyPr>
          <a:lstStyle>
            <a:lvl1pPr marL="609585" lvl="0" indent="-474121" algn="l">
              <a:lnSpc>
                <a:spcPct val="115000"/>
              </a:lnSpc>
              <a:spcBef>
                <a:spcPts val="0"/>
              </a:spcBef>
              <a:spcAft>
                <a:spcPts val="0"/>
              </a:spcAft>
              <a:buSzPts val="2000"/>
              <a:buChar char="●"/>
              <a:defRPr>
                <a:solidFill>
                  <a:schemeClr val="lt1"/>
                </a:solidFill>
              </a:defRPr>
            </a:lvl1pPr>
            <a:lvl2pPr marL="1219170" lvl="1" indent="-474121" algn="l">
              <a:lnSpc>
                <a:spcPct val="115000"/>
              </a:lnSpc>
              <a:spcBef>
                <a:spcPts val="533"/>
              </a:spcBef>
              <a:spcAft>
                <a:spcPts val="0"/>
              </a:spcAft>
              <a:buSzPts val="2000"/>
              <a:buChar char="○"/>
              <a:defRPr>
                <a:solidFill>
                  <a:schemeClr val="lt1"/>
                </a:solidFill>
              </a:defRPr>
            </a:lvl2pPr>
            <a:lvl3pPr marL="1828754" lvl="2" indent="-474121" algn="l">
              <a:lnSpc>
                <a:spcPct val="115000"/>
              </a:lnSpc>
              <a:spcBef>
                <a:spcPts val="533"/>
              </a:spcBef>
              <a:spcAft>
                <a:spcPts val="0"/>
              </a:spcAft>
              <a:buSzPts val="2000"/>
              <a:buChar char="■"/>
              <a:defRPr>
                <a:solidFill>
                  <a:schemeClr val="lt1"/>
                </a:solidFill>
              </a:defRPr>
            </a:lvl3pPr>
            <a:lvl4pPr marL="2438339" lvl="3" indent="-474121" algn="l">
              <a:lnSpc>
                <a:spcPct val="115000"/>
              </a:lnSpc>
              <a:spcBef>
                <a:spcPts val="533"/>
              </a:spcBef>
              <a:spcAft>
                <a:spcPts val="0"/>
              </a:spcAft>
              <a:buSzPts val="2000"/>
              <a:buChar char="●"/>
              <a:defRPr>
                <a:solidFill>
                  <a:schemeClr val="lt1"/>
                </a:solidFill>
              </a:defRPr>
            </a:lvl4pPr>
            <a:lvl5pPr marL="3047924" lvl="4" indent="-474121" algn="l">
              <a:lnSpc>
                <a:spcPct val="115000"/>
              </a:lnSpc>
              <a:spcBef>
                <a:spcPts val="533"/>
              </a:spcBef>
              <a:spcAft>
                <a:spcPts val="0"/>
              </a:spcAft>
              <a:buSzPts val="2000"/>
              <a:buChar char="○"/>
              <a:defRPr>
                <a:solidFill>
                  <a:schemeClr val="lt1"/>
                </a:solidFill>
              </a:defRPr>
            </a:lvl5pPr>
            <a:lvl6pPr marL="3657509" lvl="5" indent="-474121" algn="l">
              <a:lnSpc>
                <a:spcPct val="115000"/>
              </a:lnSpc>
              <a:spcBef>
                <a:spcPts val="533"/>
              </a:spcBef>
              <a:spcAft>
                <a:spcPts val="0"/>
              </a:spcAft>
              <a:buSzPts val="2000"/>
              <a:buChar char="■"/>
              <a:defRPr>
                <a:solidFill>
                  <a:schemeClr val="lt1"/>
                </a:solidFill>
              </a:defRPr>
            </a:lvl6pPr>
            <a:lvl7pPr marL="4267093" lvl="6" indent="-474121" algn="l">
              <a:lnSpc>
                <a:spcPct val="115000"/>
              </a:lnSpc>
              <a:spcBef>
                <a:spcPts val="533"/>
              </a:spcBef>
              <a:spcAft>
                <a:spcPts val="0"/>
              </a:spcAft>
              <a:buSzPts val="2000"/>
              <a:buChar char="●"/>
              <a:defRPr>
                <a:solidFill>
                  <a:schemeClr val="lt1"/>
                </a:solidFill>
              </a:defRPr>
            </a:lvl7pPr>
            <a:lvl8pPr marL="4876678" lvl="7" indent="-474121" algn="l">
              <a:lnSpc>
                <a:spcPct val="115000"/>
              </a:lnSpc>
              <a:spcBef>
                <a:spcPts val="533"/>
              </a:spcBef>
              <a:spcAft>
                <a:spcPts val="0"/>
              </a:spcAft>
              <a:buSzPts val="2000"/>
              <a:buChar char="○"/>
              <a:defRPr>
                <a:solidFill>
                  <a:schemeClr val="lt1"/>
                </a:solidFill>
              </a:defRPr>
            </a:lvl8pPr>
            <a:lvl9pPr marL="5486263" lvl="8" indent="-474121" algn="l">
              <a:lnSpc>
                <a:spcPct val="115000"/>
              </a:lnSpc>
              <a:spcBef>
                <a:spcPts val="533"/>
              </a:spcBef>
              <a:spcAft>
                <a:spcPts val="533"/>
              </a:spcAft>
              <a:buSzPts val="2000"/>
              <a:buChar char="■"/>
              <a:defRPr>
                <a:solidFill>
                  <a:schemeClr val="lt1"/>
                </a:solidFill>
              </a:defRPr>
            </a:lvl9pPr>
          </a:lstStyle>
          <a:p>
            <a:endParaRPr/>
          </a:p>
        </p:txBody>
      </p:sp>
      <p:sp>
        <p:nvSpPr>
          <p:cNvPr id="2276" name="Google Shape;2276;p59"/>
          <p:cNvSpPr txBox="1">
            <a:spLocks noGrp="1"/>
          </p:cNvSpPr>
          <p:nvPr>
            <p:ph type="body" idx="3"/>
          </p:nvPr>
        </p:nvSpPr>
        <p:spPr>
          <a:xfrm>
            <a:off x="565467" y="1177067"/>
            <a:ext cx="3755600" cy="5388000"/>
          </a:xfrm>
          <a:prstGeom prst="rect">
            <a:avLst/>
          </a:prstGeom>
          <a:solidFill>
            <a:schemeClr val="dk1"/>
          </a:solidFill>
          <a:ln>
            <a:noFill/>
          </a:ln>
        </p:spPr>
        <p:txBody>
          <a:bodyPr spcFirstLastPara="1" wrap="square" lIns="182875" tIns="91425" rIns="91425" bIns="91425" anchor="t" anchorCtr="0">
            <a:noAutofit/>
          </a:bodyPr>
          <a:lstStyle>
            <a:lvl1pPr marL="609585" lvl="0" indent="-474121" algn="l">
              <a:lnSpc>
                <a:spcPct val="115000"/>
              </a:lnSpc>
              <a:spcBef>
                <a:spcPts val="0"/>
              </a:spcBef>
              <a:spcAft>
                <a:spcPts val="0"/>
              </a:spcAft>
              <a:buSzPts val="2000"/>
              <a:buChar char="●"/>
              <a:defRPr>
                <a:solidFill>
                  <a:schemeClr val="lt1"/>
                </a:solidFill>
              </a:defRPr>
            </a:lvl1pPr>
            <a:lvl2pPr marL="1219170" lvl="1" indent="-474121" algn="l">
              <a:lnSpc>
                <a:spcPct val="115000"/>
              </a:lnSpc>
              <a:spcBef>
                <a:spcPts val="533"/>
              </a:spcBef>
              <a:spcAft>
                <a:spcPts val="0"/>
              </a:spcAft>
              <a:buSzPts val="2000"/>
              <a:buChar char="○"/>
              <a:defRPr>
                <a:solidFill>
                  <a:schemeClr val="lt1"/>
                </a:solidFill>
              </a:defRPr>
            </a:lvl2pPr>
            <a:lvl3pPr marL="1828754" lvl="2" indent="-474121" algn="l">
              <a:lnSpc>
                <a:spcPct val="115000"/>
              </a:lnSpc>
              <a:spcBef>
                <a:spcPts val="533"/>
              </a:spcBef>
              <a:spcAft>
                <a:spcPts val="0"/>
              </a:spcAft>
              <a:buSzPts val="2000"/>
              <a:buChar char="■"/>
              <a:defRPr>
                <a:solidFill>
                  <a:schemeClr val="lt1"/>
                </a:solidFill>
              </a:defRPr>
            </a:lvl3pPr>
            <a:lvl4pPr marL="2438339" lvl="3" indent="-474121" algn="l">
              <a:lnSpc>
                <a:spcPct val="115000"/>
              </a:lnSpc>
              <a:spcBef>
                <a:spcPts val="533"/>
              </a:spcBef>
              <a:spcAft>
                <a:spcPts val="0"/>
              </a:spcAft>
              <a:buSzPts val="2000"/>
              <a:buChar char="●"/>
              <a:defRPr>
                <a:solidFill>
                  <a:schemeClr val="lt1"/>
                </a:solidFill>
              </a:defRPr>
            </a:lvl4pPr>
            <a:lvl5pPr marL="3047924" lvl="4" indent="-474121" algn="l">
              <a:lnSpc>
                <a:spcPct val="115000"/>
              </a:lnSpc>
              <a:spcBef>
                <a:spcPts val="533"/>
              </a:spcBef>
              <a:spcAft>
                <a:spcPts val="0"/>
              </a:spcAft>
              <a:buSzPts val="2000"/>
              <a:buChar char="○"/>
              <a:defRPr>
                <a:solidFill>
                  <a:schemeClr val="lt1"/>
                </a:solidFill>
              </a:defRPr>
            </a:lvl5pPr>
            <a:lvl6pPr marL="3657509" lvl="5" indent="-474121" algn="l">
              <a:lnSpc>
                <a:spcPct val="115000"/>
              </a:lnSpc>
              <a:spcBef>
                <a:spcPts val="533"/>
              </a:spcBef>
              <a:spcAft>
                <a:spcPts val="0"/>
              </a:spcAft>
              <a:buSzPts val="2000"/>
              <a:buChar char="■"/>
              <a:defRPr>
                <a:solidFill>
                  <a:schemeClr val="lt1"/>
                </a:solidFill>
              </a:defRPr>
            </a:lvl6pPr>
            <a:lvl7pPr marL="4267093" lvl="6" indent="-474121" algn="l">
              <a:lnSpc>
                <a:spcPct val="115000"/>
              </a:lnSpc>
              <a:spcBef>
                <a:spcPts val="533"/>
              </a:spcBef>
              <a:spcAft>
                <a:spcPts val="0"/>
              </a:spcAft>
              <a:buSzPts val="2000"/>
              <a:buChar char="●"/>
              <a:defRPr>
                <a:solidFill>
                  <a:schemeClr val="lt1"/>
                </a:solidFill>
              </a:defRPr>
            </a:lvl7pPr>
            <a:lvl8pPr marL="4876678" lvl="7" indent="-474121" algn="l">
              <a:lnSpc>
                <a:spcPct val="115000"/>
              </a:lnSpc>
              <a:spcBef>
                <a:spcPts val="533"/>
              </a:spcBef>
              <a:spcAft>
                <a:spcPts val="0"/>
              </a:spcAft>
              <a:buSzPts val="2000"/>
              <a:buChar char="○"/>
              <a:defRPr>
                <a:solidFill>
                  <a:schemeClr val="lt1"/>
                </a:solidFill>
              </a:defRPr>
            </a:lvl8pPr>
            <a:lvl9pPr marL="5486263" lvl="8" indent="-474121" algn="l">
              <a:lnSpc>
                <a:spcPct val="115000"/>
              </a:lnSpc>
              <a:spcBef>
                <a:spcPts val="533"/>
              </a:spcBef>
              <a:spcAft>
                <a:spcPts val="533"/>
              </a:spcAft>
              <a:buSzPts val="2000"/>
              <a:buChar char="■"/>
              <a:defRPr>
                <a:solidFill>
                  <a:schemeClr val="lt1"/>
                </a:solidFill>
              </a:defRPr>
            </a:lvl9pPr>
          </a:lstStyle>
          <a:p>
            <a:endParaRPr/>
          </a:p>
        </p:txBody>
      </p:sp>
      <p:sp>
        <p:nvSpPr>
          <p:cNvPr id="2277" name="Google Shape;2277;p59"/>
          <p:cNvSpPr txBox="1">
            <a:spLocks noGrp="1"/>
          </p:cNvSpPr>
          <p:nvPr>
            <p:ph type="title"/>
          </p:nvPr>
        </p:nvSpPr>
        <p:spPr>
          <a:xfrm>
            <a:off x="565467" y="413467"/>
            <a:ext cx="11060000" cy="7636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278" name="Google Shape;2278;p59"/>
          <p:cNvSpPr/>
          <p:nvPr/>
        </p:nvSpPr>
        <p:spPr>
          <a:xfrm>
            <a:off x="2991333" y="-4351200"/>
            <a:ext cx="13264800" cy="4351200"/>
          </a:xfrm>
          <a:prstGeom prst="rect">
            <a:avLst/>
          </a:prstGeom>
          <a:solidFill>
            <a:srgbClr val="ECECE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79" name="Google Shape;2279;p59"/>
          <p:cNvSpPr/>
          <p:nvPr/>
        </p:nvSpPr>
        <p:spPr>
          <a:xfrm>
            <a:off x="12192000" y="-1725633"/>
            <a:ext cx="13264800" cy="9565200"/>
          </a:xfrm>
          <a:prstGeom prst="rect">
            <a:avLst/>
          </a:prstGeom>
          <a:solidFill>
            <a:srgbClr val="ECECE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80" name="Google Shape;2280;p59"/>
          <p:cNvSpPr/>
          <p:nvPr/>
        </p:nvSpPr>
        <p:spPr>
          <a:xfrm>
            <a:off x="-6817700" y="6858000"/>
            <a:ext cx="13264800" cy="4351200"/>
          </a:xfrm>
          <a:prstGeom prst="rect">
            <a:avLst/>
          </a:prstGeom>
          <a:solidFill>
            <a:srgbClr val="ECECE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81" name="Google Shape;2281;p59"/>
          <p:cNvSpPr/>
          <p:nvPr/>
        </p:nvSpPr>
        <p:spPr>
          <a:xfrm>
            <a:off x="-6817700" y="-877793"/>
            <a:ext cx="6817600" cy="8370000"/>
          </a:xfrm>
          <a:prstGeom prst="rect">
            <a:avLst/>
          </a:prstGeom>
          <a:solidFill>
            <a:srgbClr val="ECECEC"/>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28102282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23: Title, text, images, with preheader, 3 column" preserve="1">
  <p:cSld name="23: Title, text, images, with preheader, 3 column">
    <p:spTree>
      <p:nvGrpSpPr>
        <p:cNvPr id="1" name="Shape 2282"/>
        <p:cNvGrpSpPr/>
        <p:nvPr/>
      </p:nvGrpSpPr>
      <p:grpSpPr>
        <a:xfrm>
          <a:off x="0" y="0"/>
          <a:ext cx="0" cy="0"/>
          <a:chOff x="0" y="0"/>
          <a:chExt cx="0" cy="0"/>
        </a:xfrm>
      </p:grpSpPr>
      <p:sp>
        <p:nvSpPr>
          <p:cNvPr id="2283" name="Google Shape;2283;p60"/>
          <p:cNvSpPr/>
          <p:nvPr/>
        </p:nvSpPr>
        <p:spPr>
          <a:xfrm>
            <a:off x="560833" y="1182633"/>
            <a:ext cx="3657600" cy="52564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84" name="Google Shape;2284;p60"/>
          <p:cNvSpPr>
            <a:spLocks noGrp="1"/>
          </p:cNvSpPr>
          <p:nvPr>
            <p:ph type="pic" idx="2"/>
          </p:nvPr>
        </p:nvSpPr>
        <p:spPr>
          <a:xfrm>
            <a:off x="560833" y="1182633"/>
            <a:ext cx="3657600" cy="2450000"/>
          </a:xfrm>
          <a:prstGeom prst="rect">
            <a:avLst/>
          </a:prstGeom>
          <a:solidFill>
            <a:schemeClr val="lt2"/>
          </a:solidFill>
          <a:ln>
            <a:noFill/>
          </a:ln>
        </p:spPr>
      </p:sp>
      <p:sp>
        <p:nvSpPr>
          <p:cNvPr id="2285" name="Google Shape;2285;p60"/>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286" name="Google Shape;2286;p60"/>
          <p:cNvSpPr txBox="1">
            <a:spLocks noGrp="1"/>
          </p:cNvSpPr>
          <p:nvPr>
            <p:ph type="title" idx="3"/>
          </p:nvPr>
        </p:nvSpPr>
        <p:spPr>
          <a:xfrm>
            <a:off x="719167" y="3067332"/>
            <a:ext cx="3352800" cy="3370000"/>
          </a:xfrm>
          <a:prstGeom prst="rect">
            <a:avLst/>
          </a:prstGeom>
          <a:solidFill>
            <a:schemeClr val="lt1"/>
          </a:solidFill>
          <a:ln>
            <a:noFill/>
          </a:ln>
        </p:spPr>
        <p:txBody>
          <a:bodyPr spcFirstLastPara="1" wrap="square" lIns="91425" tIns="91425" rIns="91425" bIns="182875" anchor="t" anchorCtr="0">
            <a:noAutofit/>
          </a:bodyPr>
          <a:lstStyle>
            <a:lvl1pPr lvl="0" algn="l">
              <a:lnSpc>
                <a:spcPct val="90000"/>
              </a:lnSpc>
              <a:spcBef>
                <a:spcPts val="0"/>
              </a:spcBef>
              <a:spcAft>
                <a:spcPts val="0"/>
              </a:spcAft>
              <a:buSzPts val="1200"/>
              <a:buNone/>
              <a:defRPr sz="1600"/>
            </a:lvl1pPr>
            <a:lvl2pPr lvl="1" algn="l">
              <a:lnSpc>
                <a:spcPct val="90000"/>
              </a:lnSpc>
              <a:spcBef>
                <a:spcPts val="533"/>
              </a:spcBef>
              <a:spcAft>
                <a:spcPts val="0"/>
              </a:spcAft>
              <a:buSzPts val="1200"/>
              <a:buNone/>
              <a:defRPr sz="1600"/>
            </a:lvl2pPr>
            <a:lvl3pPr lvl="2" algn="l">
              <a:lnSpc>
                <a:spcPct val="90000"/>
              </a:lnSpc>
              <a:spcBef>
                <a:spcPts val="533"/>
              </a:spcBef>
              <a:spcAft>
                <a:spcPts val="0"/>
              </a:spcAft>
              <a:buSzPts val="1200"/>
              <a:buNone/>
              <a:defRPr sz="1600"/>
            </a:lvl3pPr>
            <a:lvl4pPr lvl="3" algn="l">
              <a:lnSpc>
                <a:spcPct val="90000"/>
              </a:lnSpc>
              <a:spcBef>
                <a:spcPts val="533"/>
              </a:spcBef>
              <a:spcAft>
                <a:spcPts val="0"/>
              </a:spcAft>
              <a:buSzPts val="1200"/>
              <a:buNone/>
              <a:defRPr sz="1600"/>
            </a:lvl4pPr>
            <a:lvl5pPr lvl="4" algn="l">
              <a:lnSpc>
                <a:spcPct val="90000"/>
              </a:lnSpc>
              <a:spcBef>
                <a:spcPts val="533"/>
              </a:spcBef>
              <a:spcAft>
                <a:spcPts val="0"/>
              </a:spcAft>
              <a:buSzPts val="1200"/>
              <a:buNone/>
              <a:defRPr sz="1600"/>
            </a:lvl5pPr>
            <a:lvl6pPr lvl="5" algn="l">
              <a:lnSpc>
                <a:spcPct val="90000"/>
              </a:lnSpc>
              <a:spcBef>
                <a:spcPts val="533"/>
              </a:spcBef>
              <a:spcAft>
                <a:spcPts val="0"/>
              </a:spcAft>
              <a:buSzPts val="1200"/>
              <a:buNone/>
              <a:defRPr sz="1600"/>
            </a:lvl6pPr>
            <a:lvl7pPr lvl="6" algn="l">
              <a:lnSpc>
                <a:spcPct val="90000"/>
              </a:lnSpc>
              <a:spcBef>
                <a:spcPts val="533"/>
              </a:spcBef>
              <a:spcAft>
                <a:spcPts val="0"/>
              </a:spcAft>
              <a:buSzPts val="1200"/>
              <a:buNone/>
              <a:defRPr sz="1600"/>
            </a:lvl7pPr>
            <a:lvl8pPr lvl="7" algn="l">
              <a:lnSpc>
                <a:spcPct val="90000"/>
              </a:lnSpc>
              <a:spcBef>
                <a:spcPts val="533"/>
              </a:spcBef>
              <a:spcAft>
                <a:spcPts val="0"/>
              </a:spcAft>
              <a:buSzPts val="1200"/>
              <a:buNone/>
              <a:defRPr sz="1600"/>
            </a:lvl8pPr>
            <a:lvl9pPr lvl="8" algn="l">
              <a:lnSpc>
                <a:spcPct val="90000"/>
              </a:lnSpc>
              <a:spcBef>
                <a:spcPts val="533"/>
              </a:spcBef>
              <a:spcAft>
                <a:spcPts val="533"/>
              </a:spcAft>
              <a:buSzPts val="1200"/>
              <a:buNone/>
              <a:defRPr sz="1600"/>
            </a:lvl9pPr>
          </a:lstStyle>
          <a:p>
            <a:endParaRPr/>
          </a:p>
        </p:txBody>
      </p:sp>
      <p:sp>
        <p:nvSpPr>
          <p:cNvPr id="2287" name="Google Shape;2287;p60"/>
          <p:cNvSpPr txBox="1">
            <a:spLocks noGrp="1"/>
          </p:cNvSpPr>
          <p:nvPr>
            <p:ph type="body" idx="1"/>
          </p:nvPr>
        </p:nvSpPr>
        <p:spPr>
          <a:xfrm>
            <a:off x="719167" y="2819908"/>
            <a:ext cx="3352800" cy="164212"/>
          </a:xfrm>
          <a:prstGeom prst="rect">
            <a:avLst/>
          </a:prstGeom>
          <a:solidFill>
            <a:schemeClr val="lt1"/>
          </a:solidFill>
          <a:ln>
            <a:noFill/>
          </a:ln>
        </p:spPr>
        <p:txBody>
          <a:bodyPr spcFirstLastPara="1" wrap="square" lIns="0" tIns="0" rIns="0" bIns="0" anchor="b" anchorCtr="0">
            <a:spAutoFit/>
          </a:bodyPr>
          <a:lstStyle>
            <a:lvl1pPr marL="609585" lvl="0" indent="-372524" algn="l">
              <a:lnSpc>
                <a:spcPct val="100000"/>
              </a:lnSpc>
              <a:spcBef>
                <a:spcPts val="0"/>
              </a:spcBef>
              <a:spcAft>
                <a:spcPts val="0"/>
              </a:spcAft>
              <a:buSzPts val="800"/>
              <a:buChar char="●"/>
              <a:defRPr sz="1067" b="1"/>
            </a:lvl1pPr>
            <a:lvl2pPr marL="1219170" lvl="1" indent="-372524" algn="l">
              <a:lnSpc>
                <a:spcPct val="100000"/>
              </a:lnSpc>
              <a:spcBef>
                <a:spcPts val="0"/>
              </a:spcBef>
              <a:spcAft>
                <a:spcPts val="0"/>
              </a:spcAft>
              <a:buSzPts val="800"/>
              <a:buChar char="○"/>
              <a:defRPr sz="1067"/>
            </a:lvl2pPr>
            <a:lvl3pPr marL="1828754" lvl="2" indent="-372524" algn="l">
              <a:lnSpc>
                <a:spcPct val="100000"/>
              </a:lnSpc>
              <a:spcBef>
                <a:spcPts val="0"/>
              </a:spcBef>
              <a:spcAft>
                <a:spcPts val="0"/>
              </a:spcAft>
              <a:buSzPts val="800"/>
              <a:buChar char="■"/>
              <a:defRPr sz="1067"/>
            </a:lvl3pPr>
            <a:lvl4pPr marL="2438339" lvl="3" indent="-372524" algn="l">
              <a:lnSpc>
                <a:spcPct val="100000"/>
              </a:lnSpc>
              <a:spcBef>
                <a:spcPts val="0"/>
              </a:spcBef>
              <a:spcAft>
                <a:spcPts val="0"/>
              </a:spcAft>
              <a:buSzPts val="800"/>
              <a:buChar char="●"/>
              <a:defRPr sz="1067"/>
            </a:lvl4pPr>
            <a:lvl5pPr marL="3047924" lvl="4" indent="-372524" algn="l">
              <a:lnSpc>
                <a:spcPct val="100000"/>
              </a:lnSpc>
              <a:spcBef>
                <a:spcPts val="0"/>
              </a:spcBef>
              <a:spcAft>
                <a:spcPts val="0"/>
              </a:spcAft>
              <a:buSzPts val="800"/>
              <a:buChar char="○"/>
              <a:defRPr sz="1067"/>
            </a:lvl5pPr>
            <a:lvl6pPr marL="3657509" lvl="5" indent="-372524" algn="l">
              <a:lnSpc>
                <a:spcPct val="100000"/>
              </a:lnSpc>
              <a:spcBef>
                <a:spcPts val="0"/>
              </a:spcBef>
              <a:spcAft>
                <a:spcPts val="0"/>
              </a:spcAft>
              <a:buSzPts val="800"/>
              <a:buChar char="■"/>
              <a:defRPr sz="1067"/>
            </a:lvl6pPr>
            <a:lvl7pPr marL="4267093" lvl="6" indent="-372524" algn="l">
              <a:lnSpc>
                <a:spcPct val="100000"/>
              </a:lnSpc>
              <a:spcBef>
                <a:spcPts val="0"/>
              </a:spcBef>
              <a:spcAft>
                <a:spcPts val="0"/>
              </a:spcAft>
              <a:buSzPts val="800"/>
              <a:buChar char="●"/>
              <a:defRPr sz="1067"/>
            </a:lvl7pPr>
            <a:lvl8pPr marL="4876678" lvl="7" indent="-372524" algn="l">
              <a:lnSpc>
                <a:spcPct val="100000"/>
              </a:lnSpc>
              <a:spcBef>
                <a:spcPts val="0"/>
              </a:spcBef>
              <a:spcAft>
                <a:spcPts val="0"/>
              </a:spcAft>
              <a:buSzPts val="800"/>
              <a:buChar char="○"/>
              <a:defRPr sz="1067"/>
            </a:lvl8pPr>
            <a:lvl9pPr marL="5486263" lvl="8" indent="-372524" algn="l">
              <a:lnSpc>
                <a:spcPct val="100000"/>
              </a:lnSpc>
              <a:spcBef>
                <a:spcPts val="0"/>
              </a:spcBef>
              <a:spcAft>
                <a:spcPts val="0"/>
              </a:spcAft>
              <a:buSzPts val="800"/>
              <a:buChar char="■"/>
              <a:defRPr sz="1067"/>
            </a:lvl9pPr>
          </a:lstStyle>
          <a:p>
            <a:endParaRPr/>
          </a:p>
        </p:txBody>
      </p:sp>
      <p:sp>
        <p:nvSpPr>
          <p:cNvPr id="2288" name="Google Shape;2288;p60"/>
          <p:cNvSpPr/>
          <p:nvPr/>
        </p:nvSpPr>
        <p:spPr>
          <a:xfrm>
            <a:off x="4372871" y="1182633"/>
            <a:ext cx="3657600" cy="52564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89" name="Google Shape;2289;p60"/>
          <p:cNvSpPr>
            <a:spLocks noGrp="1"/>
          </p:cNvSpPr>
          <p:nvPr>
            <p:ph type="pic" idx="4"/>
          </p:nvPr>
        </p:nvSpPr>
        <p:spPr>
          <a:xfrm>
            <a:off x="4372872" y="1182633"/>
            <a:ext cx="3657600" cy="2450000"/>
          </a:xfrm>
          <a:prstGeom prst="rect">
            <a:avLst/>
          </a:prstGeom>
          <a:solidFill>
            <a:schemeClr val="lt2"/>
          </a:solidFill>
          <a:ln>
            <a:noFill/>
          </a:ln>
        </p:spPr>
      </p:sp>
      <p:sp>
        <p:nvSpPr>
          <p:cNvPr id="2290" name="Google Shape;2290;p60"/>
          <p:cNvSpPr txBox="1">
            <a:spLocks noGrp="1"/>
          </p:cNvSpPr>
          <p:nvPr>
            <p:ph type="title" idx="5"/>
          </p:nvPr>
        </p:nvSpPr>
        <p:spPr>
          <a:xfrm>
            <a:off x="4531205" y="3067332"/>
            <a:ext cx="3352800" cy="3370000"/>
          </a:xfrm>
          <a:prstGeom prst="rect">
            <a:avLst/>
          </a:prstGeom>
          <a:solidFill>
            <a:schemeClr val="lt1"/>
          </a:solidFill>
          <a:ln>
            <a:noFill/>
          </a:ln>
        </p:spPr>
        <p:txBody>
          <a:bodyPr spcFirstLastPara="1" wrap="square" lIns="91425" tIns="91425" rIns="91425" bIns="182875" anchor="t" anchorCtr="0">
            <a:noAutofit/>
          </a:bodyPr>
          <a:lstStyle>
            <a:lvl1pPr lvl="0" algn="l">
              <a:lnSpc>
                <a:spcPct val="90000"/>
              </a:lnSpc>
              <a:spcBef>
                <a:spcPts val="0"/>
              </a:spcBef>
              <a:spcAft>
                <a:spcPts val="0"/>
              </a:spcAft>
              <a:buSzPts val="1200"/>
              <a:buNone/>
              <a:defRPr sz="1600"/>
            </a:lvl1pPr>
            <a:lvl2pPr lvl="1" algn="l">
              <a:lnSpc>
                <a:spcPct val="90000"/>
              </a:lnSpc>
              <a:spcBef>
                <a:spcPts val="533"/>
              </a:spcBef>
              <a:spcAft>
                <a:spcPts val="0"/>
              </a:spcAft>
              <a:buSzPts val="1200"/>
              <a:buNone/>
              <a:defRPr sz="1600"/>
            </a:lvl2pPr>
            <a:lvl3pPr lvl="2" algn="l">
              <a:lnSpc>
                <a:spcPct val="90000"/>
              </a:lnSpc>
              <a:spcBef>
                <a:spcPts val="533"/>
              </a:spcBef>
              <a:spcAft>
                <a:spcPts val="0"/>
              </a:spcAft>
              <a:buSzPts val="1200"/>
              <a:buNone/>
              <a:defRPr sz="1600"/>
            </a:lvl3pPr>
            <a:lvl4pPr lvl="3" algn="l">
              <a:lnSpc>
                <a:spcPct val="90000"/>
              </a:lnSpc>
              <a:spcBef>
                <a:spcPts val="533"/>
              </a:spcBef>
              <a:spcAft>
                <a:spcPts val="0"/>
              </a:spcAft>
              <a:buSzPts val="1200"/>
              <a:buNone/>
              <a:defRPr sz="1600"/>
            </a:lvl4pPr>
            <a:lvl5pPr lvl="4" algn="l">
              <a:lnSpc>
                <a:spcPct val="90000"/>
              </a:lnSpc>
              <a:spcBef>
                <a:spcPts val="533"/>
              </a:spcBef>
              <a:spcAft>
                <a:spcPts val="0"/>
              </a:spcAft>
              <a:buSzPts val="1200"/>
              <a:buNone/>
              <a:defRPr sz="1600"/>
            </a:lvl5pPr>
            <a:lvl6pPr lvl="5" algn="l">
              <a:lnSpc>
                <a:spcPct val="90000"/>
              </a:lnSpc>
              <a:spcBef>
                <a:spcPts val="533"/>
              </a:spcBef>
              <a:spcAft>
                <a:spcPts val="0"/>
              </a:spcAft>
              <a:buSzPts val="1200"/>
              <a:buNone/>
              <a:defRPr sz="1600"/>
            </a:lvl6pPr>
            <a:lvl7pPr lvl="6" algn="l">
              <a:lnSpc>
                <a:spcPct val="90000"/>
              </a:lnSpc>
              <a:spcBef>
                <a:spcPts val="533"/>
              </a:spcBef>
              <a:spcAft>
                <a:spcPts val="0"/>
              </a:spcAft>
              <a:buSzPts val="1200"/>
              <a:buNone/>
              <a:defRPr sz="1600"/>
            </a:lvl7pPr>
            <a:lvl8pPr lvl="7" algn="l">
              <a:lnSpc>
                <a:spcPct val="90000"/>
              </a:lnSpc>
              <a:spcBef>
                <a:spcPts val="533"/>
              </a:spcBef>
              <a:spcAft>
                <a:spcPts val="0"/>
              </a:spcAft>
              <a:buSzPts val="1200"/>
              <a:buNone/>
              <a:defRPr sz="1600"/>
            </a:lvl8pPr>
            <a:lvl9pPr lvl="8" algn="l">
              <a:lnSpc>
                <a:spcPct val="90000"/>
              </a:lnSpc>
              <a:spcBef>
                <a:spcPts val="533"/>
              </a:spcBef>
              <a:spcAft>
                <a:spcPts val="533"/>
              </a:spcAft>
              <a:buSzPts val="1200"/>
              <a:buNone/>
              <a:defRPr sz="1600"/>
            </a:lvl9pPr>
          </a:lstStyle>
          <a:p>
            <a:endParaRPr/>
          </a:p>
        </p:txBody>
      </p:sp>
      <p:sp>
        <p:nvSpPr>
          <p:cNvPr id="2291" name="Google Shape;2291;p60"/>
          <p:cNvSpPr txBox="1">
            <a:spLocks noGrp="1"/>
          </p:cNvSpPr>
          <p:nvPr>
            <p:ph type="body" idx="6"/>
          </p:nvPr>
        </p:nvSpPr>
        <p:spPr>
          <a:xfrm>
            <a:off x="4531204" y="2819908"/>
            <a:ext cx="3352800" cy="164212"/>
          </a:xfrm>
          <a:prstGeom prst="rect">
            <a:avLst/>
          </a:prstGeom>
          <a:solidFill>
            <a:schemeClr val="lt1"/>
          </a:solidFill>
          <a:ln>
            <a:noFill/>
          </a:ln>
        </p:spPr>
        <p:txBody>
          <a:bodyPr spcFirstLastPara="1" wrap="square" lIns="0" tIns="0" rIns="0" bIns="0" anchor="b" anchorCtr="0">
            <a:spAutoFit/>
          </a:bodyPr>
          <a:lstStyle>
            <a:lvl1pPr marL="609585" lvl="0" indent="-372524" algn="l">
              <a:lnSpc>
                <a:spcPct val="100000"/>
              </a:lnSpc>
              <a:spcBef>
                <a:spcPts val="0"/>
              </a:spcBef>
              <a:spcAft>
                <a:spcPts val="0"/>
              </a:spcAft>
              <a:buSzPts val="800"/>
              <a:buChar char="●"/>
              <a:defRPr sz="1067" b="1"/>
            </a:lvl1pPr>
            <a:lvl2pPr marL="1219170" lvl="1" indent="-372524" algn="l">
              <a:lnSpc>
                <a:spcPct val="100000"/>
              </a:lnSpc>
              <a:spcBef>
                <a:spcPts val="0"/>
              </a:spcBef>
              <a:spcAft>
                <a:spcPts val="0"/>
              </a:spcAft>
              <a:buSzPts val="800"/>
              <a:buChar char="○"/>
              <a:defRPr sz="1067"/>
            </a:lvl2pPr>
            <a:lvl3pPr marL="1828754" lvl="2" indent="-372524" algn="l">
              <a:lnSpc>
                <a:spcPct val="100000"/>
              </a:lnSpc>
              <a:spcBef>
                <a:spcPts val="0"/>
              </a:spcBef>
              <a:spcAft>
                <a:spcPts val="0"/>
              </a:spcAft>
              <a:buSzPts val="800"/>
              <a:buChar char="■"/>
              <a:defRPr sz="1067"/>
            </a:lvl3pPr>
            <a:lvl4pPr marL="2438339" lvl="3" indent="-372524" algn="l">
              <a:lnSpc>
                <a:spcPct val="100000"/>
              </a:lnSpc>
              <a:spcBef>
                <a:spcPts val="0"/>
              </a:spcBef>
              <a:spcAft>
                <a:spcPts val="0"/>
              </a:spcAft>
              <a:buSzPts val="800"/>
              <a:buChar char="●"/>
              <a:defRPr sz="1067"/>
            </a:lvl4pPr>
            <a:lvl5pPr marL="3047924" lvl="4" indent="-372524" algn="l">
              <a:lnSpc>
                <a:spcPct val="100000"/>
              </a:lnSpc>
              <a:spcBef>
                <a:spcPts val="0"/>
              </a:spcBef>
              <a:spcAft>
                <a:spcPts val="0"/>
              </a:spcAft>
              <a:buSzPts val="800"/>
              <a:buChar char="○"/>
              <a:defRPr sz="1067"/>
            </a:lvl5pPr>
            <a:lvl6pPr marL="3657509" lvl="5" indent="-372524" algn="l">
              <a:lnSpc>
                <a:spcPct val="100000"/>
              </a:lnSpc>
              <a:spcBef>
                <a:spcPts val="0"/>
              </a:spcBef>
              <a:spcAft>
                <a:spcPts val="0"/>
              </a:spcAft>
              <a:buSzPts val="800"/>
              <a:buChar char="■"/>
              <a:defRPr sz="1067"/>
            </a:lvl6pPr>
            <a:lvl7pPr marL="4267093" lvl="6" indent="-372524" algn="l">
              <a:lnSpc>
                <a:spcPct val="100000"/>
              </a:lnSpc>
              <a:spcBef>
                <a:spcPts val="0"/>
              </a:spcBef>
              <a:spcAft>
                <a:spcPts val="0"/>
              </a:spcAft>
              <a:buSzPts val="800"/>
              <a:buChar char="●"/>
              <a:defRPr sz="1067"/>
            </a:lvl7pPr>
            <a:lvl8pPr marL="4876678" lvl="7" indent="-372524" algn="l">
              <a:lnSpc>
                <a:spcPct val="100000"/>
              </a:lnSpc>
              <a:spcBef>
                <a:spcPts val="0"/>
              </a:spcBef>
              <a:spcAft>
                <a:spcPts val="0"/>
              </a:spcAft>
              <a:buSzPts val="800"/>
              <a:buChar char="○"/>
              <a:defRPr sz="1067"/>
            </a:lvl8pPr>
            <a:lvl9pPr marL="5486263" lvl="8" indent="-372524" algn="l">
              <a:lnSpc>
                <a:spcPct val="100000"/>
              </a:lnSpc>
              <a:spcBef>
                <a:spcPts val="0"/>
              </a:spcBef>
              <a:spcAft>
                <a:spcPts val="0"/>
              </a:spcAft>
              <a:buSzPts val="800"/>
              <a:buChar char="■"/>
              <a:defRPr sz="1067"/>
            </a:lvl9pPr>
          </a:lstStyle>
          <a:p>
            <a:endParaRPr/>
          </a:p>
        </p:txBody>
      </p:sp>
      <p:sp>
        <p:nvSpPr>
          <p:cNvPr id="2292" name="Google Shape;2292;p60"/>
          <p:cNvSpPr/>
          <p:nvPr/>
        </p:nvSpPr>
        <p:spPr>
          <a:xfrm>
            <a:off x="8186696" y="1182633"/>
            <a:ext cx="3657600" cy="5256400"/>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293" name="Google Shape;2293;p60"/>
          <p:cNvSpPr>
            <a:spLocks noGrp="1"/>
          </p:cNvSpPr>
          <p:nvPr>
            <p:ph type="pic" idx="7"/>
          </p:nvPr>
        </p:nvSpPr>
        <p:spPr>
          <a:xfrm>
            <a:off x="8186699" y="1182633"/>
            <a:ext cx="3657600" cy="2450000"/>
          </a:xfrm>
          <a:prstGeom prst="rect">
            <a:avLst/>
          </a:prstGeom>
          <a:solidFill>
            <a:schemeClr val="lt2"/>
          </a:solidFill>
          <a:ln>
            <a:noFill/>
          </a:ln>
        </p:spPr>
      </p:sp>
      <p:sp>
        <p:nvSpPr>
          <p:cNvPr id="2294" name="Google Shape;2294;p60"/>
          <p:cNvSpPr txBox="1">
            <a:spLocks noGrp="1"/>
          </p:cNvSpPr>
          <p:nvPr>
            <p:ph type="title" idx="8"/>
          </p:nvPr>
        </p:nvSpPr>
        <p:spPr>
          <a:xfrm>
            <a:off x="8345032" y="3067332"/>
            <a:ext cx="3352800" cy="3370000"/>
          </a:xfrm>
          <a:prstGeom prst="rect">
            <a:avLst/>
          </a:prstGeom>
          <a:solidFill>
            <a:schemeClr val="lt1"/>
          </a:solidFill>
          <a:ln>
            <a:noFill/>
          </a:ln>
        </p:spPr>
        <p:txBody>
          <a:bodyPr spcFirstLastPara="1" wrap="square" lIns="91425" tIns="91425" rIns="91425" bIns="182875" anchor="t" anchorCtr="0">
            <a:noAutofit/>
          </a:bodyPr>
          <a:lstStyle>
            <a:lvl1pPr lvl="0" algn="l">
              <a:lnSpc>
                <a:spcPct val="90000"/>
              </a:lnSpc>
              <a:spcBef>
                <a:spcPts val="0"/>
              </a:spcBef>
              <a:spcAft>
                <a:spcPts val="0"/>
              </a:spcAft>
              <a:buSzPts val="1200"/>
              <a:buNone/>
              <a:defRPr sz="1600"/>
            </a:lvl1pPr>
            <a:lvl2pPr lvl="1" algn="l">
              <a:lnSpc>
                <a:spcPct val="90000"/>
              </a:lnSpc>
              <a:spcBef>
                <a:spcPts val="533"/>
              </a:spcBef>
              <a:spcAft>
                <a:spcPts val="0"/>
              </a:spcAft>
              <a:buSzPts val="1200"/>
              <a:buNone/>
              <a:defRPr sz="1600"/>
            </a:lvl2pPr>
            <a:lvl3pPr lvl="2" algn="l">
              <a:lnSpc>
                <a:spcPct val="90000"/>
              </a:lnSpc>
              <a:spcBef>
                <a:spcPts val="533"/>
              </a:spcBef>
              <a:spcAft>
                <a:spcPts val="0"/>
              </a:spcAft>
              <a:buSzPts val="1200"/>
              <a:buNone/>
              <a:defRPr sz="1600"/>
            </a:lvl3pPr>
            <a:lvl4pPr lvl="3" algn="l">
              <a:lnSpc>
                <a:spcPct val="90000"/>
              </a:lnSpc>
              <a:spcBef>
                <a:spcPts val="533"/>
              </a:spcBef>
              <a:spcAft>
                <a:spcPts val="0"/>
              </a:spcAft>
              <a:buSzPts val="1200"/>
              <a:buNone/>
              <a:defRPr sz="1600"/>
            </a:lvl4pPr>
            <a:lvl5pPr lvl="4" algn="l">
              <a:lnSpc>
                <a:spcPct val="90000"/>
              </a:lnSpc>
              <a:spcBef>
                <a:spcPts val="533"/>
              </a:spcBef>
              <a:spcAft>
                <a:spcPts val="0"/>
              </a:spcAft>
              <a:buSzPts val="1200"/>
              <a:buNone/>
              <a:defRPr sz="1600"/>
            </a:lvl5pPr>
            <a:lvl6pPr lvl="5" algn="l">
              <a:lnSpc>
                <a:spcPct val="90000"/>
              </a:lnSpc>
              <a:spcBef>
                <a:spcPts val="533"/>
              </a:spcBef>
              <a:spcAft>
                <a:spcPts val="0"/>
              </a:spcAft>
              <a:buSzPts val="1200"/>
              <a:buNone/>
              <a:defRPr sz="1600"/>
            </a:lvl6pPr>
            <a:lvl7pPr lvl="6" algn="l">
              <a:lnSpc>
                <a:spcPct val="90000"/>
              </a:lnSpc>
              <a:spcBef>
                <a:spcPts val="533"/>
              </a:spcBef>
              <a:spcAft>
                <a:spcPts val="0"/>
              </a:spcAft>
              <a:buSzPts val="1200"/>
              <a:buNone/>
              <a:defRPr sz="1600"/>
            </a:lvl7pPr>
            <a:lvl8pPr lvl="7" algn="l">
              <a:lnSpc>
                <a:spcPct val="90000"/>
              </a:lnSpc>
              <a:spcBef>
                <a:spcPts val="533"/>
              </a:spcBef>
              <a:spcAft>
                <a:spcPts val="0"/>
              </a:spcAft>
              <a:buSzPts val="1200"/>
              <a:buNone/>
              <a:defRPr sz="1600"/>
            </a:lvl8pPr>
            <a:lvl9pPr lvl="8" algn="l">
              <a:lnSpc>
                <a:spcPct val="90000"/>
              </a:lnSpc>
              <a:spcBef>
                <a:spcPts val="533"/>
              </a:spcBef>
              <a:spcAft>
                <a:spcPts val="533"/>
              </a:spcAft>
              <a:buSzPts val="1200"/>
              <a:buNone/>
              <a:defRPr sz="1600"/>
            </a:lvl9pPr>
          </a:lstStyle>
          <a:p>
            <a:endParaRPr/>
          </a:p>
        </p:txBody>
      </p:sp>
      <p:sp>
        <p:nvSpPr>
          <p:cNvPr id="2295" name="Google Shape;2295;p60"/>
          <p:cNvSpPr txBox="1">
            <a:spLocks noGrp="1"/>
          </p:cNvSpPr>
          <p:nvPr>
            <p:ph type="body" idx="9"/>
          </p:nvPr>
        </p:nvSpPr>
        <p:spPr>
          <a:xfrm>
            <a:off x="8345029" y="2819908"/>
            <a:ext cx="3352800" cy="164212"/>
          </a:xfrm>
          <a:prstGeom prst="rect">
            <a:avLst/>
          </a:prstGeom>
          <a:solidFill>
            <a:schemeClr val="lt1"/>
          </a:solidFill>
          <a:ln>
            <a:noFill/>
          </a:ln>
        </p:spPr>
        <p:txBody>
          <a:bodyPr spcFirstLastPara="1" wrap="square" lIns="0" tIns="0" rIns="0" bIns="0" anchor="b" anchorCtr="0">
            <a:spAutoFit/>
          </a:bodyPr>
          <a:lstStyle>
            <a:lvl1pPr marL="609585" lvl="0" indent="-372524" algn="l">
              <a:lnSpc>
                <a:spcPct val="100000"/>
              </a:lnSpc>
              <a:spcBef>
                <a:spcPts val="0"/>
              </a:spcBef>
              <a:spcAft>
                <a:spcPts val="0"/>
              </a:spcAft>
              <a:buSzPts val="800"/>
              <a:buChar char="●"/>
              <a:defRPr sz="1067" b="1"/>
            </a:lvl1pPr>
            <a:lvl2pPr marL="1219170" lvl="1" indent="-372524" algn="l">
              <a:lnSpc>
                <a:spcPct val="100000"/>
              </a:lnSpc>
              <a:spcBef>
                <a:spcPts val="0"/>
              </a:spcBef>
              <a:spcAft>
                <a:spcPts val="0"/>
              </a:spcAft>
              <a:buSzPts val="800"/>
              <a:buChar char="○"/>
              <a:defRPr sz="1067"/>
            </a:lvl2pPr>
            <a:lvl3pPr marL="1828754" lvl="2" indent="-372524" algn="l">
              <a:lnSpc>
                <a:spcPct val="100000"/>
              </a:lnSpc>
              <a:spcBef>
                <a:spcPts val="0"/>
              </a:spcBef>
              <a:spcAft>
                <a:spcPts val="0"/>
              </a:spcAft>
              <a:buSzPts val="800"/>
              <a:buChar char="■"/>
              <a:defRPr sz="1067"/>
            </a:lvl3pPr>
            <a:lvl4pPr marL="2438339" lvl="3" indent="-372524" algn="l">
              <a:lnSpc>
                <a:spcPct val="100000"/>
              </a:lnSpc>
              <a:spcBef>
                <a:spcPts val="0"/>
              </a:spcBef>
              <a:spcAft>
                <a:spcPts val="0"/>
              </a:spcAft>
              <a:buSzPts val="800"/>
              <a:buChar char="●"/>
              <a:defRPr sz="1067"/>
            </a:lvl4pPr>
            <a:lvl5pPr marL="3047924" lvl="4" indent="-372524" algn="l">
              <a:lnSpc>
                <a:spcPct val="100000"/>
              </a:lnSpc>
              <a:spcBef>
                <a:spcPts val="0"/>
              </a:spcBef>
              <a:spcAft>
                <a:spcPts val="0"/>
              </a:spcAft>
              <a:buSzPts val="800"/>
              <a:buChar char="○"/>
              <a:defRPr sz="1067"/>
            </a:lvl5pPr>
            <a:lvl6pPr marL="3657509" lvl="5" indent="-372524" algn="l">
              <a:lnSpc>
                <a:spcPct val="100000"/>
              </a:lnSpc>
              <a:spcBef>
                <a:spcPts val="0"/>
              </a:spcBef>
              <a:spcAft>
                <a:spcPts val="0"/>
              </a:spcAft>
              <a:buSzPts val="800"/>
              <a:buChar char="■"/>
              <a:defRPr sz="1067"/>
            </a:lvl6pPr>
            <a:lvl7pPr marL="4267093" lvl="6" indent="-372524" algn="l">
              <a:lnSpc>
                <a:spcPct val="100000"/>
              </a:lnSpc>
              <a:spcBef>
                <a:spcPts val="0"/>
              </a:spcBef>
              <a:spcAft>
                <a:spcPts val="0"/>
              </a:spcAft>
              <a:buSzPts val="800"/>
              <a:buChar char="●"/>
              <a:defRPr sz="1067"/>
            </a:lvl7pPr>
            <a:lvl8pPr marL="4876678" lvl="7" indent="-372524" algn="l">
              <a:lnSpc>
                <a:spcPct val="100000"/>
              </a:lnSpc>
              <a:spcBef>
                <a:spcPts val="0"/>
              </a:spcBef>
              <a:spcAft>
                <a:spcPts val="0"/>
              </a:spcAft>
              <a:buSzPts val="800"/>
              <a:buChar char="○"/>
              <a:defRPr sz="1067"/>
            </a:lvl8pPr>
            <a:lvl9pPr marL="5486263" lvl="8" indent="-372524" algn="l">
              <a:lnSpc>
                <a:spcPct val="100000"/>
              </a:lnSpc>
              <a:spcBef>
                <a:spcPts val="0"/>
              </a:spcBef>
              <a:spcAft>
                <a:spcPts val="0"/>
              </a:spcAft>
              <a:buSzPts val="800"/>
              <a:buChar char="■"/>
              <a:defRPr sz="1067"/>
            </a:lvl9pPr>
          </a:lstStyle>
          <a:p>
            <a:endParaRPr/>
          </a:p>
        </p:txBody>
      </p:sp>
    </p:spTree>
    <p:extLst>
      <p:ext uri="{BB962C8B-B14F-4D97-AF65-F5344CB8AC3E}">
        <p14:creationId xmlns:p14="http://schemas.microsoft.com/office/powerpoint/2010/main" val="1246214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23: *Presentation title slide with subtitle" preserve="1">
  <p:cSld name="23: *Presentation title slide with subtitle">
    <p:spTree>
      <p:nvGrpSpPr>
        <p:cNvPr id="1" name="Shape 26"/>
        <p:cNvGrpSpPr/>
        <p:nvPr/>
      </p:nvGrpSpPr>
      <p:grpSpPr>
        <a:xfrm>
          <a:off x="0" y="0"/>
          <a:ext cx="0" cy="0"/>
          <a:chOff x="0" y="0"/>
          <a:chExt cx="0" cy="0"/>
        </a:xfrm>
      </p:grpSpPr>
      <p:sp>
        <p:nvSpPr>
          <p:cNvPr id="27" name="Google Shape;27;p7"/>
          <p:cNvSpPr txBox="1">
            <a:spLocks noGrp="1"/>
          </p:cNvSpPr>
          <p:nvPr>
            <p:ph type="ctrTitle"/>
          </p:nvPr>
        </p:nvSpPr>
        <p:spPr>
          <a:xfrm>
            <a:off x="560833" y="1673100"/>
            <a:ext cx="11215600" cy="3826400"/>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SzPts val="4800"/>
              <a:buNone/>
              <a:defRPr sz="6400"/>
            </a:lvl1pPr>
            <a:lvl2pPr lvl="1" algn="ctr">
              <a:lnSpc>
                <a:spcPct val="115000"/>
              </a:lnSpc>
              <a:spcBef>
                <a:spcPts val="0"/>
              </a:spcBef>
              <a:spcAft>
                <a:spcPts val="0"/>
              </a:spcAft>
              <a:buSzPts val="4800"/>
              <a:buNone/>
              <a:defRPr sz="6400"/>
            </a:lvl2pPr>
            <a:lvl3pPr lvl="2" algn="ctr">
              <a:lnSpc>
                <a:spcPct val="115000"/>
              </a:lnSpc>
              <a:spcBef>
                <a:spcPts val="1067"/>
              </a:spcBef>
              <a:spcAft>
                <a:spcPts val="0"/>
              </a:spcAft>
              <a:buSzPts val="4800"/>
              <a:buNone/>
              <a:defRPr sz="6400"/>
            </a:lvl3pPr>
            <a:lvl4pPr lvl="3" algn="ctr">
              <a:lnSpc>
                <a:spcPct val="115000"/>
              </a:lnSpc>
              <a:spcBef>
                <a:spcPts val="1067"/>
              </a:spcBef>
              <a:spcAft>
                <a:spcPts val="0"/>
              </a:spcAft>
              <a:buSzPts val="4800"/>
              <a:buNone/>
              <a:defRPr sz="6400"/>
            </a:lvl4pPr>
            <a:lvl5pPr lvl="4" algn="ctr">
              <a:lnSpc>
                <a:spcPct val="115000"/>
              </a:lnSpc>
              <a:spcBef>
                <a:spcPts val="1067"/>
              </a:spcBef>
              <a:spcAft>
                <a:spcPts val="0"/>
              </a:spcAft>
              <a:buSzPts val="4800"/>
              <a:buNone/>
              <a:defRPr sz="6400"/>
            </a:lvl5pPr>
            <a:lvl6pPr lvl="5" algn="ctr">
              <a:lnSpc>
                <a:spcPct val="115000"/>
              </a:lnSpc>
              <a:spcBef>
                <a:spcPts val="1067"/>
              </a:spcBef>
              <a:spcAft>
                <a:spcPts val="0"/>
              </a:spcAft>
              <a:buSzPts val="4800"/>
              <a:buNone/>
              <a:defRPr sz="6400"/>
            </a:lvl6pPr>
            <a:lvl7pPr lvl="6" algn="ctr">
              <a:lnSpc>
                <a:spcPct val="115000"/>
              </a:lnSpc>
              <a:spcBef>
                <a:spcPts val="1067"/>
              </a:spcBef>
              <a:spcAft>
                <a:spcPts val="0"/>
              </a:spcAft>
              <a:buSzPts val="4800"/>
              <a:buNone/>
              <a:defRPr sz="6400"/>
            </a:lvl7pPr>
            <a:lvl8pPr lvl="7" algn="ctr">
              <a:lnSpc>
                <a:spcPct val="115000"/>
              </a:lnSpc>
              <a:spcBef>
                <a:spcPts val="1067"/>
              </a:spcBef>
              <a:spcAft>
                <a:spcPts val="0"/>
              </a:spcAft>
              <a:buSzPts val="4800"/>
              <a:buNone/>
              <a:defRPr sz="6400"/>
            </a:lvl8pPr>
            <a:lvl9pPr lvl="8" algn="ctr">
              <a:lnSpc>
                <a:spcPct val="115000"/>
              </a:lnSpc>
              <a:spcBef>
                <a:spcPts val="1067"/>
              </a:spcBef>
              <a:spcAft>
                <a:spcPts val="1067"/>
              </a:spcAft>
              <a:buSzPts val="4800"/>
              <a:buNone/>
              <a:defRPr sz="6400"/>
            </a:lvl9pPr>
          </a:lstStyle>
          <a:p>
            <a:endParaRPr/>
          </a:p>
        </p:txBody>
      </p:sp>
      <p:sp>
        <p:nvSpPr>
          <p:cNvPr id="28" name="Google Shape;28;p7"/>
          <p:cNvSpPr txBox="1">
            <a:spLocks noGrp="1"/>
          </p:cNvSpPr>
          <p:nvPr>
            <p:ph type="subTitle" idx="1"/>
          </p:nvPr>
        </p:nvSpPr>
        <p:spPr>
          <a:xfrm>
            <a:off x="560800" y="5636467"/>
            <a:ext cx="11215600"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lt1"/>
              </a:buClr>
              <a:buSzPts val="2400"/>
              <a:buNone/>
              <a:defRPr sz="3200" b="1">
                <a:solidFill>
                  <a:schemeClr val="lt1"/>
                </a:solidFill>
                <a:highlight>
                  <a:schemeClr val="dk1"/>
                </a:highlight>
              </a:defRPr>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pic>
        <p:nvPicPr>
          <p:cNvPr id="29" name="Google Shape;29;p7" descr="ASU_Horiz_RGB_Digital_MaroonGold.png"/>
          <p:cNvPicPr preferRelativeResize="0"/>
          <p:nvPr/>
        </p:nvPicPr>
        <p:blipFill rotWithShape="1">
          <a:blip r:embed="rId2">
            <a:alphaModFix/>
          </a:blip>
          <a:srcRect l="3992" t="13044" r="2038" b="14157"/>
          <a:stretch/>
        </p:blipFill>
        <p:spPr>
          <a:xfrm>
            <a:off x="426734" y="246067"/>
            <a:ext cx="5023100" cy="1080000"/>
          </a:xfrm>
          <a:prstGeom prst="rect">
            <a:avLst/>
          </a:prstGeom>
          <a:noFill/>
          <a:ln>
            <a:noFill/>
          </a:ln>
        </p:spPr>
      </p:pic>
    </p:spTree>
    <p:extLst>
      <p:ext uri="{BB962C8B-B14F-4D97-AF65-F5344CB8AC3E}">
        <p14:creationId xmlns:p14="http://schemas.microsoft.com/office/powerpoint/2010/main" val="59372128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23: Section intro, pattern background — white" preserve="1">
  <p:cSld name="23: Section intro, pattern background — white">
    <p:spTree>
      <p:nvGrpSpPr>
        <p:cNvPr id="1" name="Shape 2296"/>
        <p:cNvGrpSpPr/>
        <p:nvPr/>
      </p:nvGrpSpPr>
      <p:grpSpPr>
        <a:xfrm>
          <a:off x="0" y="0"/>
          <a:ext cx="0" cy="0"/>
          <a:chOff x="0" y="0"/>
          <a:chExt cx="0" cy="0"/>
        </a:xfrm>
      </p:grpSpPr>
      <p:pic>
        <p:nvPicPr>
          <p:cNvPr id="2297" name="Google Shape;2297;p61"/>
          <p:cNvPicPr preferRelativeResize="0"/>
          <p:nvPr/>
        </p:nvPicPr>
        <p:blipFill rotWithShape="1">
          <a:blip r:embed="rId2">
            <a:alphaModFix/>
          </a:blip>
          <a:srcRect/>
          <a:stretch/>
        </p:blipFill>
        <p:spPr>
          <a:xfrm>
            <a:off x="0" y="0"/>
            <a:ext cx="12192013" cy="6858000"/>
          </a:xfrm>
          <a:prstGeom prst="rect">
            <a:avLst/>
          </a:prstGeom>
          <a:noFill/>
          <a:ln>
            <a:noFill/>
          </a:ln>
        </p:spPr>
      </p:pic>
      <p:sp>
        <p:nvSpPr>
          <p:cNvPr id="2298" name="Google Shape;2298;p61"/>
          <p:cNvSpPr txBox="1">
            <a:spLocks noGrp="1"/>
          </p:cNvSpPr>
          <p:nvPr>
            <p:ph type="title"/>
          </p:nvPr>
        </p:nvSpPr>
        <p:spPr>
          <a:xfrm>
            <a:off x="560833" y="426733"/>
            <a:ext cx="11180000" cy="60108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SzPts val="4400"/>
              <a:buNone/>
              <a:defRPr sz="5867">
                <a:highlight>
                  <a:schemeClr val="accent1"/>
                </a:highlight>
              </a:defRPr>
            </a:lvl1pPr>
            <a:lvl2pPr lvl="1" algn="l">
              <a:lnSpc>
                <a:spcPct val="90000"/>
              </a:lnSpc>
              <a:spcBef>
                <a:spcPts val="0"/>
              </a:spcBef>
              <a:spcAft>
                <a:spcPts val="0"/>
              </a:spcAft>
              <a:buSzPts val="3600"/>
              <a:buNone/>
              <a:defRPr sz="4800"/>
            </a:lvl2pPr>
            <a:lvl3pPr lvl="2" algn="l">
              <a:lnSpc>
                <a:spcPct val="90000"/>
              </a:lnSpc>
              <a:spcBef>
                <a:spcPts val="1067"/>
              </a:spcBef>
              <a:spcAft>
                <a:spcPts val="0"/>
              </a:spcAft>
              <a:buSzPts val="3600"/>
              <a:buNone/>
              <a:defRPr sz="4800"/>
            </a:lvl3pPr>
            <a:lvl4pPr lvl="3" algn="l">
              <a:lnSpc>
                <a:spcPct val="90000"/>
              </a:lnSpc>
              <a:spcBef>
                <a:spcPts val="1067"/>
              </a:spcBef>
              <a:spcAft>
                <a:spcPts val="0"/>
              </a:spcAft>
              <a:buSzPts val="3600"/>
              <a:buNone/>
              <a:defRPr sz="4800"/>
            </a:lvl4pPr>
            <a:lvl5pPr lvl="4" algn="l">
              <a:lnSpc>
                <a:spcPct val="90000"/>
              </a:lnSpc>
              <a:spcBef>
                <a:spcPts val="1067"/>
              </a:spcBef>
              <a:spcAft>
                <a:spcPts val="0"/>
              </a:spcAft>
              <a:buSzPts val="3600"/>
              <a:buNone/>
              <a:defRPr sz="4800"/>
            </a:lvl5pPr>
            <a:lvl6pPr lvl="5" algn="l">
              <a:lnSpc>
                <a:spcPct val="90000"/>
              </a:lnSpc>
              <a:spcBef>
                <a:spcPts val="1067"/>
              </a:spcBef>
              <a:spcAft>
                <a:spcPts val="0"/>
              </a:spcAft>
              <a:buSzPts val="3600"/>
              <a:buNone/>
              <a:defRPr sz="4800"/>
            </a:lvl6pPr>
            <a:lvl7pPr lvl="6" algn="l">
              <a:lnSpc>
                <a:spcPct val="90000"/>
              </a:lnSpc>
              <a:spcBef>
                <a:spcPts val="1067"/>
              </a:spcBef>
              <a:spcAft>
                <a:spcPts val="0"/>
              </a:spcAft>
              <a:buSzPts val="3600"/>
              <a:buNone/>
              <a:defRPr sz="4800"/>
            </a:lvl7pPr>
            <a:lvl8pPr lvl="7" algn="l">
              <a:lnSpc>
                <a:spcPct val="90000"/>
              </a:lnSpc>
              <a:spcBef>
                <a:spcPts val="1067"/>
              </a:spcBef>
              <a:spcAft>
                <a:spcPts val="0"/>
              </a:spcAft>
              <a:buSzPts val="3600"/>
              <a:buNone/>
              <a:defRPr sz="4800"/>
            </a:lvl8pPr>
            <a:lvl9pPr lvl="8" algn="l">
              <a:lnSpc>
                <a:spcPct val="90000"/>
              </a:lnSpc>
              <a:spcBef>
                <a:spcPts val="1067"/>
              </a:spcBef>
              <a:spcAft>
                <a:spcPts val="1067"/>
              </a:spcAft>
              <a:buSzPts val="3600"/>
              <a:buNone/>
              <a:defRPr sz="4800"/>
            </a:lvl9pPr>
          </a:lstStyle>
          <a:p>
            <a:endParaRPr/>
          </a:p>
        </p:txBody>
      </p:sp>
    </p:spTree>
    <p:extLst>
      <p:ext uri="{BB962C8B-B14F-4D97-AF65-F5344CB8AC3E}">
        <p14:creationId xmlns:p14="http://schemas.microsoft.com/office/powerpoint/2010/main" val="241489517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23: Section intro, pattern background — black" preserve="1">
  <p:cSld name="23: Section intro, pattern background — black">
    <p:spTree>
      <p:nvGrpSpPr>
        <p:cNvPr id="1" name="Shape 2299"/>
        <p:cNvGrpSpPr/>
        <p:nvPr/>
      </p:nvGrpSpPr>
      <p:grpSpPr>
        <a:xfrm>
          <a:off x="0" y="0"/>
          <a:ext cx="0" cy="0"/>
          <a:chOff x="0" y="0"/>
          <a:chExt cx="0" cy="0"/>
        </a:xfrm>
      </p:grpSpPr>
      <p:pic>
        <p:nvPicPr>
          <p:cNvPr id="2300" name="Google Shape;2300;p62"/>
          <p:cNvPicPr preferRelativeResize="0"/>
          <p:nvPr/>
        </p:nvPicPr>
        <p:blipFill rotWithShape="1">
          <a:blip r:embed="rId2">
            <a:alphaModFix/>
          </a:blip>
          <a:srcRect l="19" r="19"/>
          <a:stretch/>
        </p:blipFill>
        <p:spPr>
          <a:xfrm>
            <a:off x="1" y="-2966"/>
            <a:ext cx="12192004" cy="6866837"/>
          </a:xfrm>
          <a:prstGeom prst="rect">
            <a:avLst/>
          </a:prstGeom>
          <a:noFill/>
          <a:ln>
            <a:noFill/>
          </a:ln>
        </p:spPr>
      </p:pic>
      <p:sp>
        <p:nvSpPr>
          <p:cNvPr id="2301" name="Google Shape;2301;p62"/>
          <p:cNvSpPr txBox="1">
            <a:spLocks noGrp="1"/>
          </p:cNvSpPr>
          <p:nvPr>
            <p:ph type="title"/>
          </p:nvPr>
        </p:nvSpPr>
        <p:spPr>
          <a:xfrm>
            <a:off x="560833" y="426733"/>
            <a:ext cx="11180000" cy="60108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SzPts val="4400"/>
              <a:buNone/>
              <a:defRPr sz="5867">
                <a:highlight>
                  <a:schemeClr val="accent1"/>
                </a:highlight>
              </a:defRPr>
            </a:lvl1pPr>
            <a:lvl2pPr lvl="1" algn="l">
              <a:lnSpc>
                <a:spcPct val="90000"/>
              </a:lnSpc>
              <a:spcBef>
                <a:spcPts val="0"/>
              </a:spcBef>
              <a:spcAft>
                <a:spcPts val="0"/>
              </a:spcAft>
              <a:buSzPts val="3600"/>
              <a:buNone/>
              <a:defRPr sz="4800"/>
            </a:lvl2pPr>
            <a:lvl3pPr lvl="2" algn="l">
              <a:lnSpc>
                <a:spcPct val="90000"/>
              </a:lnSpc>
              <a:spcBef>
                <a:spcPts val="1067"/>
              </a:spcBef>
              <a:spcAft>
                <a:spcPts val="0"/>
              </a:spcAft>
              <a:buSzPts val="3600"/>
              <a:buNone/>
              <a:defRPr sz="4800"/>
            </a:lvl3pPr>
            <a:lvl4pPr lvl="3" algn="l">
              <a:lnSpc>
                <a:spcPct val="90000"/>
              </a:lnSpc>
              <a:spcBef>
                <a:spcPts val="1067"/>
              </a:spcBef>
              <a:spcAft>
                <a:spcPts val="0"/>
              </a:spcAft>
              <a:buSzPts val="3600"/>
              <a:buNone/>
              <a:defRPr sz="4800"/>
            </a:lvl4pPr>
            <a:lvl5pPr lvl="4" algn="l">
              <a:lnSpc>
                <a:spcPct val="90000"/>
              </a:lnSpc>
              <a:spcBef>
                <a:spcPts val="1067"/>
              </a:spcBef>
              <a:spcAft>
                <a:spcPts val="0"/>
              </a:spcAft>
              <a:buSzPts val="3600"/>
              <a:buNone/>
              <a:defRPr sz="4800"/>
            </a:lvl5pPr>
            <a:lvl6pPr lvl="5" algn="l">
              <a:lnSpc>
                <a:spcPct val="90000"/>
              </a:lnSpc>
              <a:spcBef>
                <a:spcPts val="1067"/>
              </a:spcBef>
              <a:spcAft>
                <a:spcPts val="0"/>
              </a:spcAft>
              <a:buSzPts val="3600"/>
              <a:buNone/>
              <a:defRPr sz="4800"/>
            </a:lvl6pPr>
            <a:lvl7pPr lvl="6" algn="l">
              <a:lnSpc>
                <a:spcPct val="90000"/>
              </a:lnSpc>
              <a:spcBef>
                <a:spcPts val="1067"/>
              </a:spcBef>
              <a:spcAft>
                <a:spcPts val="0"/>
              </a:spcAft>
              <a:buSzPts val="3600"/>
              <a:buNone/>
              <a:defRPr sz="4800"/>
            </a:lvl7pPr>
            <a:lvl8pPr lvl="7" algn="l">
              <a:lnSpc>
                <a:spcPct val="90000"/>
              </a:lnSpc>
              <a:spcBef>
                <a:spcPts val="1067"/>
              </a:spcBef>
              <a:spcAft>
                <a:spcPts val="0"/>
              </a:spcAft>
              <a:buSzPts val="3600"/>
              <a:buNone/>
              <a:defRPr sz="4800"/>
            </a:lvl8pPr>
            <a:lvl9pPr lvl="8" algn="l">
              <a:lnSpc>
                <a:spcPct val="90000"/>
              </a:lnSpc>
              <a:spcBef>
                <a:spcPts val="1067"/>
              </a:spcBef>
              <a:spcAft>
                <a:spcPts val="1067"/>
              </a:spcAft>
              <a:buSzPts val="3600"/>
              <a:buNone/>
              <a:defRPr sz="4800"/>
            </a:lvl9pPr>
          </a:lstStyle>
          <a:p>
            <a:endParaRPr/>
          </a:p>
        </p:txBody>
      </p:sp>
    </p:spTree>
    <p:extLst>
      <p:ext uri="{BB962C8B-B14F-4D97-AF65-F5344CB8AC3E}">
        <p14:creationId xmlns:p14="http://schemas.microsoft.com/office/powerpoint/2010/main" val="400285955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23: Section intro — photo background" preserve="1">
  <p:cSld name="23: Section intro — photo background">
    <p:spTree>
      <p:nvGrpSpPr>
        <p:cNvPr id="1" name="Shape 2302"/>
        <p:cNvGrpSpPr/>
        <p:nvPr/>
      </p:nvGrpSpPr>
      <p:grpSpPr>
        <a:xfrm>
          <a:off x="0" y="0"/>
          <a:ext cx="0" cy="0"/>
          <a:chOff x="0" y="0"/>
          <a:chExt cx="0" cy="0"/>
        </a:xfrm>
      </p:grpSpPr>
      <p:sp>
        <p:nvSpPr>
          <p:cNvPr id="2303" name="Google Shape;2303;p63"/>
          <p:cNvSpPr>
            <a:spLocks noGrp="1"/>
          </p:cNvSpPr>
          <p:nvPr>
            <p:ph type="pic" idx="2"/>
          </p:nvPr>
        </p:nvSpPr>
        <p:spPr>
          <a:xfrm>
            <a:off x="133" y="-12300"/>
            <a:ext cx="12192000" cy="6858000"/>
          </a:xfrm>
          <a:prstGeom prst="rect">
            <a:avLst/>
          </a:prstGeom>
          <a:solidFill>
            <a:schemeClr val="lt2"/>
          </a:solidFill>
          <a:ln>
            <a:noFill/>
          </a:ln>
        </p:spPr>
      </p:sp>
      <p:sp>
        <p:nvSpPr>
          <p:cNvPr id="2304" name="Google Shape;2304;p63"/>
          <p:cNvSpPr txBox="1">
            <a:spLocks noGrp="1"/>
          </p:cNvSpPr>
          <p:nvPr>
            <p:ph type="title"/>
          </p:nvPr>
        </p:nvSpPr>
        <p:spPr>
          <a:xfrm>
            <a:off x="560833" y="4244102"/>
            <a:ext cx="11180000" cy="812595"/>
          </a:xfrm>
          <a:prstGeom prst="rect">
            <a:avLst/>
          </a:prstGeom>
          <a:solidFill>
            <a:schemeClr val="lt1"/>
          </a:solidFill>
          <a:ln>
            <a:noFill/>
          </a:ln>
        </p:spPr>
        <p:txBody>
          <a:bodyPr spcFirstLastPara="1" wrap="square" lIns="0" tIns="0" rIns="0" bIns="0" anchor="ctr" anchorCtr="0">
            <a:spAutoFit/>
          </a:bodyPr>
          <a:lstStyle>
            <a:lvl1pPr lvl="0" algn="l">
              <a:lnSpc>
                <a:spcPct val="90000"/>
              </a:lnSpc>
              <a:spcBef>
                <a:spcPts val="0"/>
              </a:spcBef>
              <a:spcAft>
                <a:spcPts val="0"/>
              </a:spcAft>
              <a:buSzPts val="4400"/>
              <a:buNone/>
              <a:defRPr sz="5867"/>
            </a:lvl1pPr>
            <a:lvl2pPr lvl="1" algn="l">
              <a:lnSpc>
                <a:spcPct val="90000"/>
              </a:lnSpc>
              <a:spcBef>
                <a:spcPts val="0"/>
              </a:spcBef>
              <a:spcAft>
                <a:spcPts val="0"/>
              </a:spcAft>
              <a:buSzPts val="3600"/>
              <a:buNone/>
              <a:defRPr sz="4800"/>
            </a:lvl2pPr>
            <a:lvl3pPr lvl="2" algn="l">
              <a:lnSpc>
                <a:spcPct val="90000"/>
              </a:lnSpc>
              <a:spcBef>
                <a:spcPts val="1067"/>
              </a:spcBef>
              <a:spcAft>
                <a:spcPts val="0"/>
              </a:spcAft>
              <a:buSzPts val="3600"/>
              <a:buNone/>
              <a:defRPr sz="4800"/>
            </a:lvl3pPr>
            <a:lvl4pPr lvl="3" algn="l">
              <a:lnSpc>
                <a:spcPct val="90000"/>
              </a:lnSpc>
              <a:spcBef>
                <a:spcPts val="1067"/>
              </a:spcBef>
              <a:spcAft>
                <a:spcPts val="0"/>
              </a:spcAft>
              <a:buSzPts val="3600"/>
              <a:buNone/>
              <a:defRPr sz="4800"/>
            </a:lvl4pPr>
            <a:lvl5pPr lvl="4" algn="l">
              <a:lnSpc>
                <a:spcPct val="90000"/>
              </a:lnSpc>
              <a:spcBef>
                <a:spcPts val="1067"/>
              </a:spcBef>
              <a:spcAft>
                <a:spcPts val="0"/>
              </a:spcAft>
              <a:buSzPts val="3600"/>
              <a:buNone/>
              <a:defRPr sz="4800"/>
            </a:lvl5pPr>
            <a:lvl6pPr lvl="5" algn="l">
              <a:lnSpc>
                <a:spcPct val="90000"/>
              </a:lnSpc>
              <a:spcBef>
                <a:spcPts val="1067"/>
              </a:spcBef>
              <a:spcAft>
                <a:spcPts val="0"/>
              </a:spcAft>
              <a:buSzPts val="3600"/>
              <a:buNone/>
              <a:defRPr sz="4800"/>
            </a:lvl6pPr>
            <a:lvl7pPr lvl="6" algn="l">
              <a:lnSpc>
                <a:spcPct val="90000"/>
              </a:lnSpc>
              <a:spcBef>
                <a:spcPts val="1067"/>
              </a:spcBef>
              <a:spcAft>
                <a:spcPts val="0"/>
              </a:spcAft>
              <a:buSzPts val="3600"/>
              <a:buNone/>
              <a:defRPr sz="4800"/>
            </a:lvl7pPr>
            <a:lvl8pPr lvl="7" algn="l">
              <a:lnSpc>
                <a:spcPct val="90000"/>
              </a:lnSpc>
              <a:spcBef>
                <a:spcPts val="1067"/>
              </a:spcBef>
              <a:spcAft>
                <a:spcPts val="0"/>
              </a:spcAft>
              <a:buSzPts val="3600"/>
              <a:buNone/>
              <a:defRPr sz="4800"/>
            </a:lvl8pPr>
            <a:lvl9pPr lvl="8" algn="l">
              <a:lnSpc>
                <a:spcPct val="90000"/>
              </a:lnSpc>
              <a:spcBef>
                <a:spcPts val="1067"/>
              </a:spcBef>
              <a:spcAft>
                <a:spcPts val="1067"/>
              </a:spcAft>
              <a:buSzPts val="3600"/>
              <a:buNone/>
              <a:defRPr sz="4800"/>
            </a:lvl9pPr>
          </a:lstStyle>
          <a:p>
            <a:endParaRPr/>
          </a:p>
        </p:txBody>
      </p:sp>
    </p:spTree>
    <p:extLst>
      <p:ext uri="{BB962C8B-B14F-4D97-AF65-F5344CB8AC3E}">
        <p14:creationId xmlns:p14="http://schemas.microsoft.com/office/powerpoint/2010/main" val="145762817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23: z-Blank — photo grid background" preserve="1">
  <p:cSld name="23: z-Blank — photo grid background">
    <p:spTree>
      <p:nvGrpSpPr>
        <p:cNvPr id="1" name="Shape 2305"/>
        <p:cNvGrpSpPr/>
        <p:nvPr/>
      </p:nvGrpSpPr>
      <p:grpSpPr>
        <a:xfrm>
          <a:off x="0" y="0"/>
          <a:ext cx="0" cy="0"/>
          <a:chOff x="0" y="0"/>
          <a:chExt cx="0" cy="0"/>
        </a:xfrm>
      </p:grpSpPr>
      <p:sp>
        <p:nvSpPr>
          <p:cNvPr id="2306" name="Google Shape;2306;p64"/>
          <p:cNvSpPr>
            <a:spLocks noGrp="1"/>
          </p:cNvSpPr>
          <p:nvPr>
            <p:ph type="pic" idx="2"/>
          </p:nvPr>
        </p:nvSpPr>
        <p:spPr>
          <a:xfrm>
            <a:off x="-13885" y="2848"/>
            <a:ext cx="3498400" cy="2234400"/>
          </a:xfrm>
          <a:prstGeom prst="rect">
            <a:avLst/>
          </a:prstGeom>
          <a:solidFill>
            <a:schemeClr val="lt2"/>
          </a:solidFill>
          <a:ln>
            <a:noFill/>
          </a:ln>
        </p:spPr>
      </p:sp>
      <p:sp>
        <p:nvSpPr>
          <p:cNvPr id="2307" name="Google Shape;2307;p64"/>
          <p:cNvSpPr>
            <a:spLocks noGrp="1"/>
          </p:cNvSpPr>
          <p:nvPr>
            <p:ph type="pic" idx="3"/>
          </p:nvPr>
        </p:nvSpPr>
        <p:spPr>
          <a:xfrm>
            <a:off x="-13900" y="2328133"/>
            <a:ext cx="3498400" cy="4530000"/>
          </a:xfrm>
          <a:prstGeom prst="rect">
            <a:avLst/>
          </a:prstGeom>
          <a:solidFill>
            <a:schemeClr val="lt2"/>
          </a:solidFill>
          <a:ln>
            <a:noFill/>
          </a:ln>
        </p:spPr>
      </p:sp>
      <p:sp>
        <p:nvSpPr>
          <p:cNvPr id="2308" name="Google Shape;2308;p64"/>
          <p:cNvSpPr>
            <a:spLocks noGrp="1"/>
          </p:cNvSpPr>
          <p:nvPr>
            <p:ph type="pic" idx="4"/>
          </p:nvPr>
        </p:nvSpPr>
        <p:spPr>
          <a:xfrm>
            <a:off x="3576733" y="1944100"/>
            <a:ext cx="4436800" cy="2234400"/>
          </a:xfrm>
          <a:prstGeom prst="rect">
            <a:avLst/>
          </a:prstGeom>
          <a:solidFill>
            <a:schemeClr val="lt2"/>
          </a:solidFill>
          <a:ln>
            <a:noFill/>
          </a:ln>
        </p:spPr>
      </p:sp>
      <p:sp>
        <p:nvSpPr>
          <p:cNvPr id="2309" name="Google Shape;2309;p64"/>
          <p:cNvSpPr>
            <a:spLocks noGrp="1"/>
          </p:cNvSpPr>
          <p:nvPr>
            <p:ph type="pic" idx="5"/>
          </p:nvPr>
        </p:nvSpPr>
        <p:spPr>
          <a:xfrm>
            <a:off x="3576725" y="2848"/>
            <a:ext cx="2332400" cy="1857600"/>
          </a:xfrm>
          <a:prstGeom prst="rect">
            <a:avLst/>
          </a:prstGeom>
          <a:solidFill>
            <a:schemeClr val="lt2"/>
          </a:solidFill>
          <a:ln>
            <a:noFill/>
          </a:ln>
        </p:spPr>
      </p:sp>
      <p:sp>
        <p:nvSpPr>
          <p:cNvPr id="2310" name="Google Shape;2310;p64"/>
          <p:cNvSpPr>
            <a:spLocks noGrp="1"/>
          </p:cNvSpPr>
          <p:nvPr>
            <p:ph type="pic" idx="6"/>
          </p:nvPr>
        </p:nvSpPr>
        <p:spPr>
          <a:xfrm>
            <a:off x="5987451" y="2848"/>
            <a:ext cx="2026000" cy="1857600"/>
          </a:xfrm>
          <a:prstGeom prst="rect">
            <a:avLst/>
          </a:prstGeom>
          <a:solidFill>
            <a:schemeClr val="lt2"/>
          </a:solidFill>
          <a:ln>
            <a:noFill/>
          </a:ln>
        </p:spPr>
      </p:sp>
      <p:sp>
        <p:nvSpPr>
          <p:cNvPr id="2311" name="Google Shape;2311;p64"/>
          <p:cNvSpPr>
            <a:spLocks noGrp="1"/>
          </p:cNvSpPr>
          <p:nvPr>
            <p:ph type="pic" idx="7"/>
          </p:nvPr>
        </p:nvSpPr>
        <p:spPr>
          <a:xfrm>
            <a:off x="3576733" y="4248400"/>
            <a:ext cx="8615200" cy="2609600"/>
          </a:xfrm>
          <a:prstGeom prst="rect">
            <a:avLst/>
          </a:prstGeom>
          <a:solidFill>
            <a:schemeClr val="lt2"/>
          </a:solidFill>
          <a:ln>
            <a:noFill/>
          </a:ln>
        </p:spPr>
      </p:sp>
      <p:sp>
        <p:nvSpPr>
          <p:cNvPr id="2312" name="Google Shape;2312;p64"/>
          <p:cNvSpPr>
            <a:spLocks noGrp="1"/>
          </p:cNvSpPr>
          <p:nvPr>
            <p:ph type="pic" idx="8"/>
          </p:nvPr>
        </p:nvSpPr>
        <p:spPr>
          <a:xfrm>
            <a:off x="8091775" y="2848"/>
            <a:ext cx="2080800" cy="4175600"/>
          </a:xfrm>
          <a:prstGeom prst="rect">
            <a:avLst/>
          </a:prstGeom>
          <a:solidFill>
            <a:schemeClr val="lt2"/>
          </a:solidFill>
          <a:ln>
            <a:noFill/>
          </a:ln>
        </p:spPr>
      </p:sp>
      <p:sp>
        <p:nvSpPr>
          <p:cNvPr id="2313" name="Google Shape;2313;p64"/>
          <p:cNvSpPr>
            <a:spLocks noGrp="1"/>
          </p:cNvSpPr>
          <p:nvPr>
            <p:ph type="pic" idx="9"/>
          </p:nvPr>
        </p:nvSpPr>
        <p:spPr>
          <a:xfrm>
            <a:off x="10250900" y="2848"/>
            <a:ext cx="1941200" cy="4175600"/>
          </a:xfrm>
          <a:prstGeom prst="rect">
            <a:avLst/>
          </a:prstGeom>
          <a:solidFill>
            <a:schemeClr val="lt2"/>
          </a:solidFill>
          <a:ln>
            <a:noFill/>
          </a:ln>
        </p:spPr>
      </p:sp>
    </p:spTree>
    <p:extLst>
      <p:ext uri="{BB962C8B-B14F-4D97-AF65-F5344CB8AC3E}">
        <p14:creationId xmlns:p14="http://schemas.microsoft.com/office/powerpoint/2010/main" val="95523613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23: Section intro — black" preserve="1">
  <p:cSld name="23: Section intro — black">
    <p:spTree>
      <p:nvGrpSpPr>
        <p:cNvPr id="1" name="Shape 2314"/>
        <p:cNvGrpSpPr/>
        <p:nvPr/>
      </p:nvGrpSpPr>
      <p:grpSpPr>
        <a:xfrm>
          <a:off x="0" y="0"/>
          <a:ext cx="0" cy="0"/>
          <a:chOff x="0" y="0"/>
          <a:chExt cx="0" cy="0"/>
        </a:xfrm>
      </p:grpSpPr>
      <p:sp>
        <p:nvSpPr>
          <p:cNvPr id="2315" name="Google Shape;2315;p65"/>
          <p:cNvSpPr/>
          <p:nvPr/>
        </p:nvSpPr>
        <p:spPr>
          <a:xfrm>
            <a:off x="0" y="2405000"/>
            <a:ext cx="12192000" cy="2057600"/>
          </a:xfrm>
          <a:prstGeom prst="rect">
            <a:avLst/>
          </a:prstGeom>
          <a:solidFill>
            <a:srgbClr val="191919"/>
          </a:solidFill>
          <a:ln>
            <a:noFill/>
          </a:ln>
        </p:spPr>
        <p:txBody>
          <a:bodyPr spcFirstLastPara="1" wrap="square" lIns="162533" tIns="81233" rIns="162533" bIns="81233" anchor="ctr" anchorCtr="0">
            <a:noAutofit/>
          </a:bodyPr>
          <a:lstStyle/>
          <a:p>
            <a:pPr marL="0" marR="0" lvl="0" indent="0" algn="ctr" rtl="0">
              <a:lnSpc>
                <a:spcPct val="100000"/>
              </a:lnSpc>
              <a:spcBef>
                <a:spcPts val="0"/>
              </a:spcBef>
              <a:spcAft>
                <a:spcPts val="0"/>
              </a:spcAft>
              <a:buClr>
                <a:srgbClr val="000000"/>
              </a:buClr>
              <a:buSzPts val="3700"/>
              <a:buFont typeface="Arial"/>
              <a:buNone/>
            </a:pPr>
            <a:endParaRPr sz="4933" b="1" i="0" u="none" strike="noStrike" cap="none">
              <a:solidFill>
                <a:srgbClr val="FFFFFF"/>
              </a:solidFill>
              <a:latin typeface="Arial"/>
              <a:ea typeface="Arial"/>
              <a:cs typeface="Arial"/>
              <a:sym typeface="Arial"/>
            </a:endParaRPr>
          </a:p>
        </p:txBody>
      </p:sp>
      <p:pic>
        <p:nvPicPr>
          <p:cNvPr id="2316" name="Google Shape;2316;p65" descr="ASU_Horiz_RGB_Digital_MaroonGold.png"/>
          <p:cNvPicPr preferRelativeResize="0"/>
          <p:nvPr/>
        </p:nvPicPr>
        <p:blipFill rotWithShape="1">
          <a:blip r:embed="rId2">
            <a:alphaModFix/>
          </a:blip>
          <a:srcRect r="57818"/>
          <a:stretch/>
        </p:blipFill>
        <p:spPr>
          <a:xfrm>
            <a:off x="10490281" y="5781523"/>
            <a:ext cx="1319400" cy="868136"/>
          </a:xfrm>
          <a:prstGeom prst="rect">
            <a:avLst/>
          </a:prstGeom>
          <a:noFill/>
          <a:ln>
            <a:noFill/>
          </a:ln>
        </p:spPr>
      </p:pic>
      <p:sp>
        <p:nvSpPr>
          <p:cNvPr id="2317" name="Google Shape;2317;p65"/>
          <p:cNvSpPr txBox="1">
            <a:spLocks noGrp="1"/>
          </p:cNvSpPr>
          <p:nvPr>
            <p:ph type="title"/>
          </p:nvPr>
        </p:nvSpPr>
        <p:spPr>
          <a:xfrm>
            <a:off x="581767" y="2422000"/>
            <a:ext cx="11150400" cy="20408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accent1"/>
              </a:buClr>
              <a:buSzPts val="3200"/>
              <a:buNone/>
              <a:defRPr>
                <a:solidFill>
                  <a:schemeClr val="accent1"/>
                </a:solidFill>
              </a:defRPr>
            </a:lvl1pPr>
            <a:lvl2pPr lvl="1" algn="l">
              <a:lnSpc>
                <a:spcPct val="115000"/>
              </a:lnSpc>
              <a:spcBef>
                <a:spcPts val="0"/>
              </a:spcBef>
              <a:spcAft>
                <a:spcPts val="0"/>
              </a:spcAft>
              <a:buClr>
                <a:schemeClr val="accent1"/>
              </a:buClr>
              <a:buSzPts val="2800"/>
              <a:buNone/>
              <a:defRPr b="1">
                <a:solidFill>
                  <a:schemeClr val="accent1"/>
                </a:solidFill>
              </a:defRPr>
            </a:lvl2pPr>
            <a:lvl3pPr lvl="2" algn="l">
              <a:lnSpc>
                <a:spcPct val="115000"/>
              </a:lnSpc>
              <a:spcBef>
                <a:spcPts val="1067"/>
              </a:spcBef>
              <a:spcAft>
                <a:spcPts val="0"/>
              </a:spcAft>
              <a:buClr>
                <a:schemeClr val="accent1"/>
              </a:buClr>
              <a:buSzPts val="2800"/>
              <a:buNone/>
              <a:defRPr b="1">
                <a:solidFill>
                  <a:schemeClr val="accent1"/>
                </a:solidFill>
              </a:defRPr>
            </a:lvl3pPr>
            <a:lvl4pPr lvl="3" algn="l">
              <a:lnSpc>
                <a:spcPct val="115000"/>
              </a:lnSpc>
              <a:spcBef>
                <a:spcPts val="1067"/>
              </a:spcBef>
              <a:spcAft>
                <a:spcPts val="0"/>
              </a:spcAft>
              <a:buClr>
                <a:schemeClr val="accent1"/>
              </a:buClr>
              <a:buSzPts val="2800"/>
              <a:buNone/>
              <a:defRPr b="1">
                <a:solidFill>
                  <a:schemeClr val="accent1"/>
                </a:solidFill>
              </a:defRPr>
            </a:lvl4pPr>
            <a:lvl5pPr lvl="4" algn="l">
              <a:lnSpc>
                <a:spcPct val="115000"/>
              </a:lnSpc>
              <a:spcBef>
                <a:spcPts val="1067"/>
              </a:spcBef>
              <a:spcAft>
                <a:spcPts val="0"/>
              </a:spcAft>
              <a:buClr>
                <a:schemeClr val="accent1"/>
              </a:buClr>
              <a:buSzPts val="2800"/>
              <a:buNone/>
              <a:defRPr b="1">
                <a:solidFill>
                  <a:schemeClr val="accent1"/>
                </a:solidFill>
              </a:defRPr>
            </a:lvl5pPr>
            <a:lvl6pPr lvl="5" algn="l">
              <a:lnSpc>
                <a:spcPct val="115000"/>
              </a:lnSpc>
              <a:spcBef>
                <a:spcPts val="1067"/>
              </a:spcBef>
              <a:spcAft>
                <a:spcPts val="0"/>
              </a:spcAft>
              <a:buClr>
                <a:schemeClr val="accent1"/>
              </a:buClr>
              <a:buSzPts val="2800"/>
              <a:buNone/>
              <a:defRPr b="1">
                <a:solidFill>
                  <a:schemeClr val="accent1"/>
                </a:solidFill>
              </a:defRPr>
            </a:lvl6pPr>
            <a:lvl7pPr lvl="6" algn="l">
              <a:lnSpc>
                <a:spcPct val="115000"/>
              </a:lnSpc>
              <a:spcBef>
                <a:spcPts val="1067"/>
              </a:spcBef>
              <a:spcAft>
                <a:spcPts val="0"/>
              </a:spcAft>
              <a:buClr>
                <a:schemeClr val="accent1"/>
              </a:buClr>
              <a:buSzPts val="2800"/>
              <a:buNone/>
              <a:defRPr b="1">
                <a:solidFill>
                  <a:schemeClr val="accent1"/>
                </a:solidFill>
              </a:defRPr>
            </a:lvl7pPr>
            <a:lvl8pPr lvl="7" algn="l">
              <a:lnSpc>
                <a:spcPct val="115000"/>
              </a:lnSpc>
              <a:spcBef>
                <a:spcPts val="1067"/>
              </a:spcBef>
              <a:spcAft>
                <a:spcPts val="0"/>
              </a:spcAft>
              <a:buClr>
                <a:schemeClr val="accent1"/>
              </a:buClr>
              <a:buSzPts val="2800"/>
              <a:buNone/>
              <a:defRPr b="1">
                <a:solidFill>
                  <a:schemeClr val="accent1"/>
                </a:solidFill>
              </a:defRPr>
            </a:lvl8pPr>
            <a:lvl9pPr lvl="8" algn="l">
              <a:lnSpc>
                <a:spcPct val="115000"/>
              </a:lnSpc>
              <a:spcBef>
                <a:spcPts val="1067"/>
              </a:spcBef>
              <a:spcAft>
                <a:spcPts val="1067"/>
              </a:spcAft>
              <a:buClr>
                <a:schemeClr val="accent1"/>
              </a:buClr>
              <a:buSzPts val="2800"/>
              <a:buNone/>
              <a:defRPr b="1">
                <a:solidFill>
                  <a:schemeClr val="accent1"/>
                </a:solidFill>
              </a:defRPr>
            </a:lvl9pPr>
          </a:lstStyle>
          <a:p>
            <a:endParaRPr/>
          </a:p>
        </p:txBody>
      </p:sp>
    </p:spTree>
    <p:extLst>
      <p:ext uri="{BB962C8B-B14F-4D97-AF65-F5344CB8AC3E}">
        <p14:creationId xmlns:p14="http://schemas.microsoft.com/office/powerpoint/2010/main" val="62773410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23: Section intro — gold" preserve="1">
  <p:cSld name="23: Section intro — gold">
    <p:spTree>
      <p:nvGrpSpPr>
        <p:cNvPr id="1" name="Shape 2318"/>
        <p:cNvGrpSpPr/>
        <p:nvPr/>
      </p:nvGrpSpPr>
      <p:grpSpPr>
        <a:xfrm>
          <a:off x="0" y="0"/>
          <a:ext cx="0" cy="0"/>
          <a:chOff x="0" y="0"/>
          <a:chExt cx="0" cy="0"/>
        </a:xfrm>
      </p:grpSpPr>
      <p:sp>
        <p:nvSpPr>
          <p:cNvPr id="2319" name="Google Shape;2319;p66"/>
          <p:cNvSpPr/>
          <p:nvPr/>
        </p:nvSpPr>
        <p:spPr>
          <a:xfrm>
            <a:off x="0" y="2405000"/>
            <a:ext cx="12192000" cy="2057600"/>
          </a:xfrm>
          <a:prstGeom prst="rect">
            <a:avLst/>
          </a:prstGeom>
          <a:solidFill>
            <a:schemeClr val="accent1"/>
          </a:solidFill>
          <a:ln>
            <a:noFill/>
          </a:ln>
        </p:spPr>
        <p:txBody>
          <a:bodyPr spcFirstLastPara="1" wrap="square" lIns="162533" tIns="81233" rIns="162533" bIns="81233" anchor="ctr" anchorCtr="0">
            <a:noAutofit/>
          </a:bodyPr>
          <a:lstStyle/>
          <a:p>
            <a:pPr marL="0" marR="0" lvl="0" indent="0" algn="ctr" rtl="0">
              <a:lnSpc>
                <a:spcPct val="100000"/>
              </a:lnSpc>
              <a:spcBef>
                <a:spcPts val="0"/>
              </a:spcBef>
              <a:spcAft>
                <a:spcPts val="0"/>
              </a:spcAft>
              <a:buClr>
                <a:srgbClr val="000000"/>
              </a:buClr>
              <a:buSzPts val="3700"/>
              <a:buFont typeface="Arial"/>
              <a:buNone/>
            </a:pPr>
            <a:endParaRPr sz="4933" b="1" i="0" u="none" strike="noStrike" cap="none">
              <a:solidFill>
                <a:schemeClr val="dk1"/>
              </a:solidFill>
              <a:latin typeface="Arial"/>
              <a:ea typeface="Arial"/>
              <a:cs typeface="Arial"/>
              <a:sym typeface="Arial"/>
            </a:endParaRPr>
          </a:p>
        </p:txBody>
      </p:sp>
      <p:pic>
        <p:nvPicPr>
          <p:cNvPr id="2320" name="Google Shape;2320;p66" descr="ASU_Horiz_RGB_Digital_MaroonGold.png"/>
          <p:cNvPicPr preferRelativeResize="0"/>
          <p:nvPr/>
        </p:nvPicPr>
        <p:blipFill rotWithShape="1">
          <a:blip r:embed="rId2">
            <a:alphaModFix/>
          </a:blip>
          <a:srcRect r="57818"/>
          <a:stretch/>
        </p:blipFill>
        <p:spPr>
          <a:xfrm>
            <a:off x="10490281" y="5781523"/>
            <a:ext cx="1319400" cy="868136"/>
          </a:xfrm>
          <a:prstGeom prst="rect">
            <a:avLst/>
          </a:prstGeom>
          <a:noFill/>
          <a:ln>
            <a:noFill/>
          </a:ln>
        </p:spPr>
      </p:pic>
      <p:sp>
        <p:nvSpPr>
          <p:cNvPr id="2321" name="Google Shape;2321;p66"/>
          <p:cNvSpPr txBox="1">
            <a:spLocks noGrp="1"/>
          </p:cNvSpPr>
          <p:nvPr>
            <p:ph type="title"/>
          </p:nvPr>
        </p:nvSpPr>
        <p:spPr>
          <a:xfrm>
            <a:off x="581767" y="2422167"/>
            <a:ext cx="11150400" cy="20404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SzPts val="3200"/>
              <a:buNone/>
              <a:defRPr/>
            </a:lvl1pPr>
            <a:lvl2pPr lvl="1" algn="l">
              <a:lnSpc>
                <a:spcPct val="115000"/>
              </a:lnSpc>
              <a:spcBef>
                <a:spcPts val="0"/>
              </a:spcBef>
              <a:spcAft>
                <a:spcPts val="0"/>
              </a:spcAft>
              <a:buClr>
                <a:schemeClr val="accent1"/>
              </a:buClr>
              <a:buSzPts val="2800"/>
              <a:buNone/>
              <a:defRPr b="1">
                <a:solidFill>
                  <a:schemeClr val="accent1"/>
                </a:solidFill>
              </a:defRPr>
            </a:lvl2pPr>
            <a:lvl3pPr lvl="2" algn="l">
              <a:lnSpc>
                <a:spcPct val="115000"/>
              </a:lnSpc>
              <a:spcBef>
                <a:spcPts val="1067"/>
              </a:spcBef>
              <a:spcAft>
                <a:spcPts val="0"/>
              </a:spcAft>
              <a:buClr>
                <a:schemeClr val="accent1"/>
              </a:buClr>
              <a:buSzPts val="2800"/>
              <a:buNone/>
              <a:defRPr b="1">
                <a:solidFill>
                  <a:schemeClr val="accent1"/>
                </a:solidFill>
              </a:defRPr>
            </a:lvl3pPr>
            <a:lvl4pPr lvl="3" algn="l">
              <a:lnSpc>
                <a:spcPct val="115000"/>
              </a:lnSpc>
              <a:spcBef>
                <a:spcPts val="1067"/>
              </a:spcBef>
              <a:spcAft>
                <a:spcPts val="0"/>
              </a:spcAft>
              <a:buClr>
                <a:schemeClr val="accent1"/>
              </a:buClr>
              <a:buSzPts val="2800"/>
              <a:buNone/>
              <a:defRPr b="1">
                <a:solidFill>
                  <a:schemeClr val="accent1"/>
                </a:solidFill>
              </a:defRPr>
            </a:lvl4pPr>
            <a:lvl5pPr lvl="4" algn="l">
              <a:lnSpc>
                <a:spcPct val="115000"/>
              </a:lnSpc>
              <a:spcBef>
                <a:spcPts val="1067"/>
              </a:spcBef>
              <a:spcAft>
                <a:spcPts val="0"/>
              </a:spcAft>
              <a:buClr>
                <a:schemeClr val="accent1"/>
              </a:buClr>
              <a:buSzPts val="2800"/>
              <a:buNone/>
              <a:defRPr b="1">
                <a:solidFill>
                  <a:schemeClr val="accent1"/>
                </a:solidFill>
              </a:defRPr>
            </a:lvl5pPr>
            <a:lvl6pPr lvl="5" algn="l">
              <a:lnSpc>
                <a:spcPct val="115000"/>
              </a:lnSpc>
              <a:spcBef>
                <a:spcPts val="1067"/>
              </a:spcBef>
              <a:spcAft>
                <a:spcPts val="0"/>
              </a:spcAft>
              <a:buClr>
                <a:schemeClr val="accent1"/>
              </a:buClr>
              <a:buSzPts val="2800"/>
              <a:buNone/>
              <a:defRPr b="1">
                <a:solidFill>
                  <a:schemeClr val="accent1"/>
                </a:solidFill>
              </a:defRPr>
            </a:lvl6pPr>
            <a:lvl7pPr lvl="6" algn="l">
              <a:lnSpc>
                <a:spcPct val="115000"/>
              </a:lnSpc>
              <a:spcBef>
                <a:spcPts val="1067"/>
              </a:spcBef>
              <a:spcAft>
                <a:spcPts val="0"/>
              </a:spcAft>
              <a:buClr>
                <a:schemeClr val="accent1"/>
              </a:buClr>
              <a:buSzPts val="2800"/>
              <a:buNone/>
              <a:defRPr b="1">
                <a:solidFill>
                  <a:schemeClr val="accent1"/>
                </a:solidFill>
              </a:defRPr>
            </a:lvl7pPr>
            <a:lvl8pPr lvl="7" algn="l">
              <a:lnSpc>
                <a:spcPct val="115000"/>
              </a:lnSpc>
              <a:spcBef>
                <a:spcPts val="1067"/>
              </a:spcBef>
              <a:spcAft>
                <a:spcPts val="0"/>
              </a:spcAft>
              <a:buClr>
                <a:schemeClr val="accent1"/>
              </a:buClr>
              <a:buSzPts val="2800"/>
              <a:buNone/>
              <a:defRPr b="1">
                <a:solidFill>
                  <a:schemeClr val="accent1"/>
                </a:solidFill>
              </a:defRPr>
            </a:lvl8pPr>
            <a:lvl9pPr lvl="8" algn="l">
              <a:lnSpc>
                <a:spcPct val="115000"/>
              </a:lnSpc>
              <a:spcBef>
                <a:spcPts val="1067"/>
              </a:spcBef>
              <a:spcAft>
                <a:spcPts val="1067"/>
              </a:spcAft>
              <a:buClr>
                <a:schemeClr val="accent1"/>
              </a:buClr>
              <a:buSzPts val="2800"/>
              <a:buNone/>
              <a:defRPr b="1">
                <a:solidFill>
                  <a:schemeClr val="accent1"/>
                </a:solidFill>
              </a:defRPr>
            </a:lvl9pPr>
          </a:lstStyle>
          <a:p>
            <a:endParaRPr/>
          </a:p>
        </p:txBody>
      </p:sp>
    </p:spTree>
    <p:extLst>
      <p:ext uri="{BB962C8B-B14F-4D97-AF65-F5344CB8AC3E}">
        <p14:creationId xmlns:p14="http://schemas.microsoft.com/office/powerpoint/2010/main" val="48498423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23: Section intro — maroon" preserve="1">
  <p:cSld name="23: Section intro — maroon">
    <p:spTree>
      <p:nvGrpSpPr>
        <p:cNvPr id="1" name="Shape 2322"/>
        <p:cNvGrpSpPr/>
        <p:nvPr/>
      </p:nvGrpSpPr>
      <p:grpSpPr>
        <a:xfrm>
          <a:off x="0" y="0"/>
          <a:ext cx="0" cy="0"/>
          <a:chOff x="0" y="0"/>
          <a:chExt cx="0" cy="0"/>
        </a:xfrm>
      </p:grpSpPr>
      <p:sp>
        <p:nvSpPr>
          <p:cNvPr id="2323" name="Google Shape;2323;p67"/>
          <p:cNvSpPr/>
          <p:nvPr/>
        </p:nvSpPr>
        <p:spPr>
          <a:xfrm>
            <a:off x="0" y="2405000"/>
            <a:ext cx="12192000" cy="2057600"/>
          </a:xfrm>
          <a:prstGeom prst="rect">
            <a:avLst/>
          </a:prstGeom>
          <a:solidFill>
            <a:schemeClr val="accent2"/>
          </a:solidFill>
          <a:ln>
            <a:noFill/>
          </a:ln>
        </p:spPr>
        <p:txBody>
          <a:bodyPr spcFirstLastPara="1" wrap="square" lIns="162533" tIns="81233" rIns="162533" bIns="81233" anchor="ctr" anchorCtr="0">
            <a:noAutofit/>
          </a:bodyPr>
          <a:lstStyle/>
          <a:p>
            <a:pPr marL="0" marR="0" lvl="0" indent="0" algn="ctr" rtl="0">
              <a:lnSpc>
                <a:spcPct val="100000"/>
              </a:lnSpc>
              <a:spcBef>
                <a:spcPts val="0"/>
              </a:spcBef>
              <a:spcAft>
                <a:spcPts val="0"/>
              </a:spcAft>
              <a:buClr>
                <a:srgbClr val="000000"/>
              </a:buClr>
              <a:buSzPts val="3700"/>
              <a:buFont typeface="Arial"/>
              <a:buNone/>
            </a:pPr>
            <a:endParaRPr sz="4933" b="1" i="0" u="none" strike="noStrike" cap="none">
              <a:solidFill>
                <a:srgbClr val="FFFFFF"/>
              </a:solidFill>
              <a:latin typeface="Arial"/>
              <a:ea typeface="Arial"/>
              <a:cs typeface="Arial"/>
              <a:sym typeface="Arial"/>
            </a:endParaRPr>
          </a:p>
        </p:txBody>
      </p:sp>
      <p:pic>
        <p:nvPicPr>
          <p:cNvPr id="2324" name="Google Shape;2324;p67" descr="ASU_Horiz_RGB_Digital_MaroonGold.png"/>
          <p:cNvPicPr preferRelativeResize="0"/>
          <p:nvPr/>
        </p:nvPicPr>
        <p:blipFill rotWithShape="1">
          <a:blip r:embed="rId2">
            <a:alphaModFix/>
          </a:blip>
          <a:srcRect r="57818"/>
          <a:stretch/>
        </p:blipFill>
        <p:spPr>
          <a:xfrm>
            <a:off x="10490281" y="5781523"/>
            <a:ext cx="1319400" cy="868136"/>
          </a:xfrm>
          <a:prstGeom prst="rect">
            <a:avLst/>
          </a:prstGeom>
          <a:noFill/>
          <a:ln>
            <a:noFill/>
          </a:ln>
        </p:spPr>
      </p:pic>
      <p:sp>
        <p:nvSpPr>
          <p:cNvPr id="2325" name="Google Shape;2325;p67"/>
          <p:cNvSpPr txBox="1">
            <a:spLocks noGrp="1"/>
          </p:cNvSpPr>
          <p:nvPr>
            <p:ph type="title"/>
          </p:nvPr>
        </p:nvSpPr>
        <p:spPr>
          <a:xfrm>
            <a:off x="581767" y="2422067"/>
            <a:ext cx="11150400" cy="20404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lt1"/>
              </a:buClr>
              <a:buSzPts val="3200"/>
              <a:buNone/>
              <a:defRPr>
                <a:solidFill>
                  <a:schemeClr val="lt1"/>
                </a:solidFill>
              </a:defRPr>
            </a:lvl1pPr>
            <a:lvl2pPr lvl="1" algn="l">
              <a:lnSpc>
                <a:spcPct val="115000"/>
              </a:lnSpc>
              <a:spcBef>
                <a:spcPts val="0"/>
              </a:spcBef>
              <a:spcAft>
                <a:spcPts val="0"/>
              </a:spcAft>
              <a:buClr>
                <a:schemeClr val="accent1"/>
              </a:buClr>
              <a:buSzPts val="2800"/>
              <a:buNone/>
              <a:defRPr b="1">
                <a:solidFill>
                  <a:schemeClr val="accent1"/>
                </a:solidFill>
              </a:defRPr>
            </a:lvl2pPr>
            <a:lvl3pPr lvl="2" algn="l">
              <a:lnSpc>
                <a:spcPct val="115000"/>
              </a:lnSpc>
              <a:spcBef>
                <a:spcPts val="1067"/>
              </a:spcBef>
              <a:spcAft>
                <a:spcPts val="0"/>
              </a:spcAft>
              <a:buClr>
                <a:schemeClr val="accent1"/>
              </a:buClr>
              <a:buSzPts val="2800"/>
              <a:buNone/>
              <a:defRPr b="1">
                <a:solidFill>
                  <a:schemeClr val="accent1"/>
                </a:solidFill>
              </a:defRPr>
            </a:lvl3pPr>
            <a:lvl4pPr lvl="3" algn="l">
              <a:lnSpc>
                <a:spcPct val="115000"/>
              </a:lnSpc>
              <a:spcBef>
                <a:spcPts val="1067"/>
              </a:spcBef>
              <a:spcAft>
                <a:spcPts val="0"/>
              </a:spcAft>
              <a:buClr>
                <a:schemeClr val="accent1"/>
              </a:buClr>
              <a:buSzPts val="2800"/>
              <a:buNone/>
              <a:defRPr b="1">
                <a:solidFill>
                  <a:schemeClr val="accent1"/>
                </a:solidFill>
              </a:defRPr>
            </a:lvl4pPr>
            <a:lvl5pPr lvl="4" algn="l">
              <a:lnSpc>
                <a:spcPct val="115000"/>
              </a:lnSpc>
              <a:spcBef>
                <a:spcPts val="1067"/>
              </a:spcBef>
              <a:spcAft>
                <a:spcPts val="0"/>
              </a:spcAft>
              <a:buClr>
                <a:schemeClr val="accent1"/>
              </a:buClr>
              <a:buSzPts val="2800"/>
              <a:buNone/>
              <a:defRPr b="1">
                <a:solidFill>
                  <a:schemeClr val="accent1"/>
                </a:solidFill>
              </a:defRPr>
            </a:lvl5pPr>
            <a:lvl6pPr lvl="5" algn="l">
              <a:lnSpc>
                <a:spcPct val="115000"/>
              </a:lnSpc>
              <a:spcBef>
                <a:spcPts val="1067"/>
              </a:spcBef>
              <a:spcAft>
                <a:spcPts val="0"/>
              </a:spcAft>
              <a:buClr>
                <a:schemeClr val="accent1"/>
              </a:buClr>
              <a:buSzPts val="2800"/>
              <a:buNone/>
              <a:defRPr b="1">
                <a:solidFill>
                  <a:schemeClr val="accent1"/>
                </a:solidFill>
              </a:defRPr>
            </a:lvl6pPr>
            <a:lvl7pPr lvl="6" algn="l">
              <a:lnSpc>
                <a:spcPct val="115000"/>
              </a:lnSpc>
              <a:spcBef>
                <a:spcPts val="1067"/>
              </a:spcBef>
              <a:spcAft>
                <a:spcPts val="0"/>
              </a:spcAft>
              <a:buClr>
                <a:schemeClr val="accent1"/>
              </a:buClr>
              <a:buSzPts val="2800"/>
              <a:buNone/>
              <a:defRPr b="1">
                <a:solidFill>
                  <a:schemeClr val="accent1"/>
                </a:solidFill>
              </a:defRPr>
            </a:lvl7pPr>
            <a:lvl8pPr lvl="7" algn="l">
              <a:lnSpc>
                <a:spcPct val="115000"/>
              </a:lnSpc>
              <a:spcBef>
                <a:spcPts val="1067"/>
              </a:spcBef>
              <a:spcAft>
                <a:spcPts val="0"/>
              </a:spcAft>
              <a:buClr>
                <a:schemeClr val="accent1"/>
              </a:buClr>
              <a:buSzPts val="2800"/>
              <a:buNone/>
              <a:defRPr b="1">
                <a:solidFill>
                  <a:schemeClr val="accent1"/>
                </a:solidFill>
              </a:defRPr>
            </a:lvl8pPr>
            <a:lvl9pPr lvl="8" algn="l">
              <a:lnSpc>
                <a:spcPct val="115000"/>
              </a:lnSpc>
              <a:spcBef>
                <a:spcPts val="1067"/>
              </a:spcBef>
              <a:spcAft>
                <a:spcPts val="1067"/>
              </a:spcAft>
              <a:buClr>
                <a:schemeClr val="accent1"/>
              </a:buClr>
              <a:buSzPts val="2800"/>
              <a:buNone/>
              <a:defRPr b="1">
                <a:solidFill>
                  <a:schemeClr val="accent1"/>
                </a:solidFill>
              </a:defRPr>
            </a:lvl9pPr>
          </a:lstStyle>
          <a:p>
            <a:endParaRPr/>
          </a:p>
        </p:txBody>
      </p:sp>
    </p:spTree>
    <p:extLst>
      <p:ext uri="{BB962C8B-B14F-4D97-AF65-F5344CB8AC3E}">
        <p14:creationId xmlns:p14="http://schemas.microsoft.com/office/powerpoint/2010/main" val="310581485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23: Title only, 1 column — white" preserve="1">
  <p:cSld name="23: Title only, 1 column — white">
    <p:spTree>
      <p:nvGrpSpPr>
        <p:cNvPr id="1" name="Shape 2326"/>
        <p:cNvGrpSpPr/>
        <p:nvPr/>
      </p:nvGrpSpPr>
      <p:grpSpPr>
        <a:xfrm>
          <a:off x="0" y="0"/>
          <a:ext cx="0" cy="0"/>
          <a:chOff x="0" y="0"/>
          <a:chExt cx="0" cy="0"/>
        </a:xfrm>
      </p:grpSpPr>
      <p:sp>
        <p:nvSpPr>
          <p:cNvPr id="2327" name="Google Shape;2327;p68"/>
          <p:cNvSpPr txBox="1">
            <a:spLocks noGrp="1"/>
          </p:cNvSpPr>
          <p:nvPr>
            <p:ph type="title"/>
          </p:nvPr>
        </p:nvSpPr>
        <p:spPr>
          <a:xfrm>
            <a:off x="560833" y="426733"/>
            <a:ext cx="3218800" cy="6010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Tree>
    <p:extLst>
      <p:ext uri="{BB962C8B-B14F-4D97-AF65-F5344CB8AC3E}">
        <p14:creationId xmlns:p14="http://schemas.microsoft.com/office/powerpoint/2010/main" val="352206011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23: z-Blank — black" preserve="1">
  <p:cSld name="23: z-Blank — black">
    <p:bg>
      <p:bgPr>
        <a:solidFill>
          <a:schemeClr val="dk1"/>
        </a:solidFill>
        <a:effectLst/>
      </p:bgPr>
    </p:bg>
    <p:spTree>
      <p:nvGrpSpPr>
        <p:cNvPr id="1" name="Shape 2328"/>
        <p:cNvGrpSpPr/>
        <p:nvPr/>
      </p:nvGrpSpPr>
      <p:grpSpPr>
        <a:xfrm>
          <a:off x="0" y="0"/>
          <a:ext cx="0" cy="0"/>
          <a:chOff x="0" y="0"/>
          <a:chExt cx="0" cy="0"/>
        </a:xfrm>
      </p:grpSpPr>
    </p:spTree>
    <p:extLst>
      <p:ext uri="{BB962C8B-B14F-4D97-AF65-F5344CB8AC3E}">
        <p14:creationId xmlns:p14="http://schemas.microsoft.com/office/powerpoint/2010/main" val="89611530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23: z-Blank — white" preserve="1">
  <p:cSld name="23: z-Blank — white">
    <p:spTree>
      <p:nvGrpSpPr>
        <p:cNvPr id="1" name="Shape 2329"/>
        <p:cNvGrpSpPr/>
        <p:nvPr/>
      </p:nvGrpSpPr>
      <p:grpSpPr>
        <a:xfrm>
          <a:off x="0" y="0"/>
          <a:ext cx="0" cy="0"/>
          <a:chOff x="0" y="0"/>
          <a:chExt cx="0" cy="0"/>
        </a:xfrm>
      </p:grpSpPr>
    </p:spTree>
    <p:extLst>
      <p:ext uri="{BB962C8B-B14F-4D97-AF65-F5344CB8AC3E}">
        <p14:creationId xmlns:p14="http://schemas.microsoft.com/office/powerpoint/2010/main" val="3949349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3: Agenda — black" preserve="1">
  <p:cSld name="23: Agenda — black">
    <p:bg>
      <p:bgPr>
        <a:solidFill>
          <a:schemeClr val="dk1"/>
        </a:solidFill>
        <a:effectLst/>
      </p:bgPr>
    </p:bg>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560833" y="426733"/>
            <a:ext cx="3913600" cy="6010800"/>
          </a:xfrm>
          <a:prstGeom prst="rect">
            <a:avLst/>
          </a:prstGeom>
          <a:noFill/>
          <a:ln>
            <a:noFill/>
          </a:ln>
        </p:spPr>
        <p:txBody>
          <a:bodyPr spcFirstLastPara="1" wrap="square" lIns="0" tIns="0" rIns="0" bIns="0" anchor="ctr" anchorCtr="0">
            <a:noAutofit/>
          </a:bodyPr>
          <a:lstStyle>
            <a:lvl1pPr lvl="0" algn="r">
              <a:lnSpc>
                <a:spcPct val="90000"/>
              </a:lnSpc>
              <a:spcBef>
                <a:spcPts val="0"/>
              </a:spcBef>
              <a:spcAft>
                <a:spcPts val="0"/>
              </a:spcAft>
              <a:buClr>
                <a:schemeClr val="lt1"/>
              </a:buClr>
              <a:buSzPts val="3200"/>
              <a:buNone/>
              <a:defRPr>
                <a:solidFill>
                  <a:schemeClr val="lt1"/>
                </a:solidFill>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32" name="Google Shape;32;p8"/>
          <p:cNvSpPr txBox="1"/>
          <p:nvPr/>
        </p:nvSpPr>
        <p:spPr>
          <a:xfrm>
            <a:off x="4834133" y="1512700"/>
            <a:ext cx="1409600" cy="38352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22500"/>
              <a:buFont typeface="Arial"/>
              <a:buNone/>
            </a:pPr>
            <a:r>
              <a:rPr lang="en" sz="29999" b="0" i="0" u="none" strike="noStrike" cap="none">
                <a:solidFill>
                  <a:srgbClr val="FFC627"/>
                </a:solidFill>
                <a:latin typeface="Arial"/>
                <a:ea typeface="Arial"/>
                <a:cs typeface="Arial"/>
                <a:sym typeface="Arial"/>
              </a:rPr>
              <a:t>{</a:t>
            </a:r>
            <a:endParaRPr sz="1467" b="0" i="0" u="none" strike="noStrike" cap="none">
              <a:solidFill>
                <a:srgbClr val="FFC627"/>
              </a:solidFill>
              <a:latin typeface="Arial"/>
              <a:ea typeface="Arial"/>
              <a:cs typeface="Arial"/>
              <a:sym typeface="Arial"/>
            </a:endParaRPr>
          </a:p>
        </p:txBody>
      </p:sp>
      <p:sp>
        <p:nvSpPr>
          <p:cNvPr id="33" name="Google Shape;33;p8"/>
          <p:cNvSpPr txBox="1">
            <a:spLocks noGrp="1"/>
          </p:cNvSpPr>
          <p:nvPr>
            <p:ph type="subTitle" idx="1"/>
          </p:nvPr>
        </p:nvSpPr>
        <p:spPr>
          <a:xfrm>
            <a:off x="6583667" y="426600"/>
            <a:ext cx="5157200" cy="6010800"/>
          </a:xfrm>
          <a:prstGeom prst="rect">
            <a:avLst/>
          </a:prstGeom>
          <a:noFill/>
          <a:ln>
            <a:noFill/>
          </a:ln>
        </p:spPr>
        <p:txBody>
          <a:bodyPr spcFirstLastPara="1" wrap="square" lIns="0" tIns="0" rIns="0" bIns="0" anchor="ctr" anchorCtr="0">
            <a:noAutofit/>
          </a:bodyPr>
          <a:lstStyle>
            <a:lvl1pPr lvl="0" algn="l">
              <a:lnSpc>
                <a:spcPct val="115000"/>
              </a:lnSpc>
              <a:spcBef>
                <a:spcPts val="0"/>
              </a:spcBef>
              <a:spcAft>
                <a:spcPts val="0"/>
              </a:spcAft>
              <a:buClr>
                <a:schemeClr val="lt1"/>
              </a:buClr>
              <a:buSzPts val="2000"/>
              <a:buNone/>
              <a:defRPr b="1">
                <a:solidFill>
                  <a:schemeClr val="lt1"/>
                </a:solidFill>
              </a:defRPr>
            </a:lvl1pPr>
            <a:lvl2pPr lvl="1" algn="l">
              <a:lnSpc>
                <a:spcPct val="115000"/>
              </a:lnSpc>
              <a:spcBef>
                <a:spcPts val="1067"/>
              </a:spcBef>
              <a:spcAft>
                <a:spcPts val="0"/>
              </a:spcAft>
              <a:buClr>
                <a:schemeClr val="lt1"/>
              </a:buClr>
              <a:buSzPts val="2000"/>
              <a:buNone/>
              <a:defRPr b="1">
                <a:solidFill>
                  <a:schemeClr val="lt1"/>
                </a:solidFill>
              </a:defRPr>
            </a:lvl2pPr>
            <a:lvl3pPr lvl="2" algn="l">
              <a:lnSpc>
                <a:spcPct val="115000"/>
              </a:lnSpc>
              <a:spcBef>
                <a:spcPts val="1067"/>
              </a:spcBef>
              <a:spcAft>
                <a:spcPts val="0"/>
              </a:spcAft>
              <a:buClr>
                <a:schemeClr val="lt1"/>
              </a:buClr>
              <a:buSzPts val="2000"/>
              <a:buNone/>
              <a:defRPr b="1">
                <a:solidFill>
                  <a:schemeClr val="lt1"/>
                </a:solidFill>
              </a:defRPr>
            </a:lvl3pPr>
            <a:lvl4pPr lvl="3" algn="l">
              <a:lnSpc>
                <a:spcPct val="115000"/>
              </a:lnSpc>
              <a:spcBef>
                <a:spcPts val="1067"/>
              </a:spcBef>
              <a:spcAft>
                <a:spcPts val="0"/>
              </a:spcAft>
              <a:buClr>
                <a:schemeClr val="lt1"/>
              </a:buClr>
              <a:buSzPts val="2000"/>
              <a:buNone/>
              <a:defRPr b="1">
                <a:solidFill>
                  <a:schemeClr val="lt1"/>
                </a:solidFill>
              </a:defRPr>
            </a:lvl4pPr>
            <a:lvl5pPr lvl="4" algn="l">
              <a:lnSpc>
                <a:spcPct val="115000"/>
              </a:lnSpc>
              <a:spcBef>
                <a:spcPts val="1067"/>
              </a:spcBef>
              <a:spcAft>
                <a:spcPts val="0"/>
              </a:spcAft>
              <a:buClr>
                <a:schemeClr val="lt1"/>
              </a:buClr>
              <a:buSzPts val="2000"/>
              <a:buNone/>
              <a:defRPr b="1">
                <a:solidFill>
                  <a:schemeClr val="lt1"/>
                </a:solidFill>
              </a:defRPr>
            </a:lvl5pPr>
            <a:lvl6pPr lvl="5" algn="l">
              <a:lnSpc>
                <a:spcPct val="115000"/>
              </a:lnSpc>
              <a:spcBef>
                <a:spcPts val="1067"/>
              </a:spcBef>
              <a:spcAft>
                <a:spcPts val="0"/>
              </a:spcAft>
              <a:buClr>
                <a:schemeClr val="lt1"/>
              </a:buClr>
              <a:buSzPts val="2000"/>
              <a:buNone/>
              <a:defRPr b="1">
                <a:solidFill>
                  <a:schemeClr val="lt1"/>
                </a:solidFill>
              </a:defRPr>
            </a:lvl6pPr>
            <a:lvl7pPr lvl="6" algn="l">
              <a:lnSpc>
                <a:spcPct val="115000"/>
              </a:lnSpc>
              <a:spcBef>
                <a:spcPts val="1067"/>
              </a:spcBef>
              <a:spcAft>
                <a:spcPts val="0"/>
              </a:spcAft>
              <a:buClr>
                <a:schemeClr val="lt1"/>
              </a:buClr>
              <a:buSzPts val="2000"/>
              <a:buNone/>
              <a:defRPr b="1">
                <a:solidFill>
                  <a:schemeClr val="lt1"/>
                </a:solidFill>
              </a:defRPr>
            </a:lvl7pPr>
            <a:lvl8pPr lvl="7" algn="l">
              <a:lnSpc>
                <a:spcPct val="115000"/>
              </a:lnSpc>
              <a:spcBef>
                <a:spcPts val="1067"/>
              </a:spcBef>
              <a:spcAft>
                <a:spcPts val="0"/>
              </a:spcAft>
              <a:buClr>
                <a:schemeClr val="lt1"/>
              </a:buClr>
              <a:buSzPts val="2000"/>
              <a:buNone/>
              <a:defRPr b="1">
                <a:solidFill>
                  <a:schemeClr val="lt1"/>
                </a:solidFill>
              </a:defRPr>
            </a:lvl8pPr>
            <a:lvl9pPr lvl="8" algn="l">
              <a:lnSpc>
                <a:spcPct val="115000"/>
              </a:lnSpc>
              <a:spcBef>
                <a:spcPts val="1067"/>
              </a:spcBef>
              <a:spcAft>
                <a:spcPts val="1067"/>
              </a:spcAft>
              <a:buClr>
                <a:schemeClr val="lt1"/>
              </a:buClr>
              <a:buSzPts val="2000"/>
              <a:buNone/>
              <a:defRPr b="1">
                <a:solidFill>
                  <a:schemeClr val="lt1"/>
                </a:solidFill>
              </a:defRPr>
            </a:lvl9pPr>
          </a:lstStyle>
          <a:p>
            <a:endParaRPr/>
          </a:p>
        </p:txBody>
      </p:sp>
    </p:spTree>
    <p:extLst>
      <p:ext uri="{BB962C8B-B14F-4D97-AF65-F5344CB8AC3E}">
        <p14:creationId xmlns:p14="http://schemas.microsoft.com/office/powerpoint/2010/main" val="311869472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23: Title only — white" preserve="1">
  <p:cSld name="23: Title only — white">
    <p:spTree>
      <p:nvGrpSpPr>
        <p:cNvPr id="1" name="Shape 2330"/>
        <p:cNvGrpSpPr/>
        <p:nvPr/>
      </p:nvGrpSpPr>
      <p:grpSpPr>
        <a:xfrm>
          <a:off x="0" y="0"/>
          <a:ext cx="0" cy="0"/>
          <a:chOff x="0" y="0"/>
          <a:chExt cx="0" cy="0"/>
        </a:xfrm>
      </p:grpSpPr>
      <p:sp>
        <p:nvSpPr>
          <p:cNvPr id="2331" name="Google Shape;2331;p71"/>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Tree>
    <p:extLst>
      <p:ext uri="{BB962C8B-B14F-4D97-AF65-F5344CB8AC3E}">
        <p14:creationId xmlns:p14="http://schemas.microsoft.com/office/powerpoint/2010/main" val="342838703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23: ***READ ME — Find more tips and tools" preserve="1">
  <p:cSld name="23: ***READ ME — Find more tips and tools">
    <p:spTree>
      <p:nvGrpSpPr>
        <p:cNvPr id="1" name="Shape 2332"/>
        <p:cNvGrpSpPr/>
        <p:nvPr/>
      </p:nvGrpSpPr>
      <p:grpSpPr>
        <a:xfrm>
          <a:off x="0" y="0"/>
          <a:ext cx="0" cy="0"/>
          <a:chOff x="0" y="0"/>
          <a:chExt cx="0" cy="0"/>
        </a:xfrm>
      </p:grpSpPr>
      <p:sp>
        <p:nvSpPr>
          <p:cNvPr id="2333" name="Google Shape;2333;p72"/>
          <p:cNvSpPr/>
          <p:nvPr/>
        </p:nvSpPr>
        <p:spPr>
          <a:xfrm>
            <a:off x="0" y="0"/>
            <a:ext cx="2891200" cy="68580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334" name="Google Shape;2334;p72"/>
          <p:cNvSpPr txBox="1"/>
          <p:nvPr/>
        </p:nvSpPr>
        <p:spPr>
          <a:xfrm>
            <a:off x="3027800" y="0"/>
            <a:ext cx="9042280" cy="6858000"/>
          </a:xfrm>
          <a:prstGeom prst="rect">
            <a:avLst/>
          </a:prstGeom>
          <a:noFill/>
          <a:ln>
            <a:noFill/>
          </a:ln>
        </p:spPr>
        <p:txBody>
          <a:bodyPr spcFirstLastPara="1" wrap="square" lIns="121900" tIns="121900" rIns="121900" bIns="121900" anchor="ctr" anchorCtr="0">
            <a:noAutofit/>
          </a:bodyPr>
          <a:lstStyle/>
          <a:p>
            <a:pPr marL="0" marR="0" lvl="0" indent="0" algn="l" rtl="0">
              <a:lnSpc>
                <a:spcPct val="80000"/>
              </a:lnSpc>
              <a:spcBef>
                <a:spcPts val="0"/>
              </a:spcBef>
              <a:spcAft>
                <a:spcPts val="0"/>
              </a:spcAft>
              <a:buClr>
                <a:srgbClr val="000000"/>
              </a:buClr>
              <a:buSzPts val="5200"/>
              <a:buFont typeface="Arial"/>
              <a:buNone/>
            </a:pPr>
            <a:r>
              <a:rPr lang="en" sz="6933" b="1" i="0" u="none" strike="noStrike" cap="none">
                <a:solidFill>
                  <a:srgbClr val="000000"/>
                </a:solidFill>
                <a:latin typeface="Arial"/>
                <a:ea typeface="Arial"/>
                <a:cs typeface="Arial"/>
                <a:sym typeface="Arial"/>
              </a:rPr>
              <a:t>For more tips, tools, layouts to help make your presentations shine, visit:</a:t>
            </a:r>
            <a:endParaRPr sz="6933" b="1" i="0" u="none" strike="noStrike" cap="none">
              <a:solidFill>
                <a:srgbClr val="000000"/>
              </a:solidFill>
              <a:latin typeface="Arial"/>
              <a:ea typeface="Arial"/>
              <a:cs typeface="Arial"/>
              <a:sym typeface="Arial"/>
            </a:endParaRPr>
          </a:p>
          <a:p>
            <a:pPr marL="0" marR="0" lvl="0" indent="0" algn="l" rtl="0">
              <a:lnSpc>
                <a:spcPct val="80000"/>
              </a:lnSpc>
              <a:spcBef>
                <a:spcPts val="2000"/>
              </a:spcBef>
              <a:spcAft>
                <a:spcPts val="2000"/>
              </a:spcAft>
              <a:buClr>
                <a:srgbClr val="000000"/>
              </a:buClr>
              <a:buSzPts val="5200"/>
              <a:buFont typeface="Arial"/>
              <a:buNone/>
            </a:pPr>
            <a:r>
              <a:rPr lang="en" sz="6933" b="1" i="0" u="none" strike="noStrike" cap="none">
                <a:solidFill>
                  <a:schemeClr val="dk1"/>
                </a:solidFill>
                <a:highlight>
                  <a:schemeClr val="accent1"/>
                </a:highlight>
                <a:latin typeface="Arial"/>
                <a:ea typeface="Arial"/>
                <a:cs typeface="Arial"/>
                <a:sym typeface="Arial"/>
              </a:rPr>
              <a:t>https://links.asu.edu/</a:t>
            </a:r>
            <a:br>
              <a:rPr lang="en" sz="6933" b="1" i="0" u="none" strike="noStrike" cap="none">
                <a:solidFill>
                  <a:schemeClr val="dk1"/>
                </a:solidFill>
                <a:highlight>
                  <a:schemeClr val="accent1"/>
                </a:highlight>
                <a:latin typeface="Arial"/>
                <a:ea typeface="Arial"/>
                <a:cs typeface="Arial"/>
                <a:sym typeface="Arial"/>
              </a:rPr>
            </a:br>
            <a:r>
              <a:rPr lang="en" sz="6933" b="1" i="0" u="none" strike="noStrike" cap="none">
                <a:solidFill>
                  <a:schemeClr val="dk1"/>
                </a:solidFill>
                <a:highlight>
                  <a:schemeClr val="accent1"/>
                </a:highlight>
                <a:latin typeface="Arial"/>
                <a:ea typeface="Arial"/>
                <a:cs typeface="Arial"/>
                <a:sym typeface="Arial"/>
              </a:rPr>
              <a:t>official-presentation-template </a:t>
            </a:r>
            <a:endParaRPr sz="6933" b="1" i="0" u="none" strike="noStrike" cap="none">
              <a:solidFill>
                <a:schemeClr val="dk1"/>
              </a:solidFill>
              <a:highlight>
                <a:schemeClr val="accent1"/>
              </a:highlight>
              <a:latin typeface="Arial"/>
              <a:ea typeface="Arial"/>
              <a:cs typeface="Arial"/>
              <a:sym typeface="Arial"/>
            </a:endParaRPr>
          </a:p>
        </p:txBody>
      </p:sp>
    </p:spTree>
    <p:extLst>
      <p:ext uri="{BB962C8B-B14F-4D97-AF65-F5344CB8AC3E}">
        <p14:creationId xmlns:p14="http://schemas.microsoft.com/office/powerpoint/2010/main" val="377201579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23: **READ ME — Find more branded templates and tools for your use" preserve="1">
  <p:cSld name="23: **READ ME — Find more branded templates and tools for your use">
    <p:spTree>
      <p:nvGrpSpPr>
        <p:cNvPr id="1" name="Shape 2335"/>
        <p:cNvGrpSpPr/>
        <p:nvPr/>
      </p:nvGrpSpPr>
      <p:grpSpPr>
        <a:xfrm>
          <a:off x="0" y="0"/>
          <a:ext cx="0" cy="0"/>
          <a:chOff x="0" y="0"/>
          <a:chExt cx="0" cy="0"/>
        </a:xfrm>
      </p:grpSpPr>
      <p:sp>
        <p:nvSpPr>
          <p:cNvPr id="2336" name="Google Shape;2336;p73"/>
          <p:cNvSpPr/>
          <p:nvPr/>
        </p:nvSpPr>
        <p:spPr>
          <a:xfrm>
            <a:off x="0" y="0"/>
            <a:ext cx="2891200" cy="68580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337" name="Google Shape;2337;p73"/>
          <p:cNvSpPr txBox="1"/>
          <p:nvPr/>
        </p:nvSpPr>
        <p:spPr>
          <a:xfrm>
            <a:off x="3027800" y="0"/>
            <a:ext cx="9004400" cy="6858000"/>
          </a:xfrm>
          <a:prstGeom prst="rect">
            <a:avLst/>
          </a:prstGeom>
          <a:noFill/>
          <a:ln>
            <a:noFill/>
          </a:ln>
        </p:spPr>
        <p:txBody>
          <a:bodyPr spcFirstLastPara="1" wrap="square" lIns="121900" tIns="121900" rIns="121900" bIns="121900" anchor="ctr" anchorCtr="0">
            <a:noAutofit/>
          </a:bodyPr>
          <a:lstStyle/>
          <a:p>
            <a:pPr marL="0" marR="0" lvl="0" indent="0" algn="l" rtl="0">
              <a:lnSpc>
                <a:spcPct val="80000"/>
              </a:lnSpc>
              <a:spcBef>
                <a:spcPts val="0"/>
              </a:spcBef>
              <a:spcAft>
                <a:spcPts val="0"/>
              </a:spcAft>
              <a:buClr>
                <a:srgbClr val="000000"/>
              </a:buClr>
              <a:buSzPts val="5200"/>
              <a:buFont typeface="Arial"/>
              <a:buNone/>
            </a:pPr>
            <a:r>
              <a:rPr lang="en" sz="6933" b="1" i="0" u="none" strike="noStrike" cap="none">
                <a:solidFill>
                  <a:srgbClr val="000000"/>
                </a:solidFill>
                <a:latin typeface="Arial"/>
                <a:ea typeface="Arial"/>
                <a:cs typeface="Arial"/>
                <a:sym typeface="Arial"/>
              </a:rPr>
              <a:t>Find more branded templates created for your use:</a:t>
            </a:r>
            <a:endParaRPr sz="6933" b="1" i="0" u="none" strike="noStrike" cap="none">
              <a:solidFill>
                <a:srgbClr val="000000"/>
              </a:solidFill>
              <a:latin typeface="Arial"/>
              <a:ea typeface="Arial"/>
              <a:cs typeface="Arial"/>
              <a:sym typeface="Arial"/>
            </a:endParaRPr>
          </a:p>
          <a:p>
            <a:pPr marL="0" marR="0" lvl="0" indent="0" algn="l" rtl="0">
              <a:lnSpc>
                <a:spcPct val="80000"/>
              </a:lnSpc>
              <a:spcBef>
                <a:spcPts val="2000"/>
              </a:spcBef>
              <a:spcAft>
                <a:spcPts val="2000"/>
              </a:spcAft>
              <a:buClr>
                <a:srgbClr val="000000"/>
              </a:buClr>
              <a:buSzPts val="5200"/>
              <a:buFont typeface="Arial"/>
              <a:buNone/>
            </a:pPr>
            <a:r>
              <a:rPr lang="en" sz="6933" b="1" i="0" u="none" strike="noStrike" cap="none">
                <a:solidFill>
                  <a:schemeClr val="dk1"/>
                </a:solidFill>
                <a:highlight>
                  <a:schemeClr val="accent1"/>
                </a:highlight>
                <a:latin typeface="Arial"/>
                <a:ea typeface="Arial"/>
                <a:cs typeface="Arial"/>
                <a:sym typeface="Arial"/>
              </a:rPr>
              <a:t>https://brandguide.</a:t>
            </a:r>
            <a:br>
              <a:rPr lang="en" sz="6933" b="1" i="0" u="none" strike="noStrike" cap="none">
                <a:solidFill>
                  <a:schemeClr val="dk1"/>
                </a:solidFill>
                <a:highlight>
                  <a:schemeClr val="accent1"/>
                </a:highlight>
                <a:latin typeface="Arial"/>
                <a:ea typeface="Arial"/>
                <a:cs typeface="Arial"/>
                <a:sym typeface="Arial"/>
              </a:rPr>
            </a:br>
            <a:r>
              <a:rPr lang="en" sz="6933" b="1" i="0" u="none" strike="noStrike" cap="none">
                <a:solidFill>
                  <a:schemeClr val="dk1"/>
                </a:solidFill>
                <a:highlight>
                  <a:schemeClr val="accent1"/>
                </a:highlight>
                <a:latin typeface="Arial"/>
                <a:ea typeface="Arial"/>
                <a:cs typeface="Arial"/>
                <a:sym typeface="Arial"/>
              </a:rPr>
              <a:t>asu.edu/tools/</a:t>
            </a:r>
            <a:br>
              <a:rPr lang="en" sz="6933" b="1" i="0" u="none" strike="noStrike" cap="none">
                <a:solidFill>
                  <a:schemeClr val="dk1"/>
                </a:solidFill>
                <a:highlight>
                  <a:schemeClr val="accent1"/>
                </a:highlight>
                <a:latin typeface="Arial"/>
                <a:ea typeface="Arial"/>
                <a:cs typeface="Arial"/>
                <a:sym typeface="Arial"/>
              </a:rPr>
            </a:br>
            <a:r>
              <a:rPr lang="en" sz="6933" b="1" i="0" u="none" strike="noStrike" cap="none">
                <a:solidFill>
                  <a:schemeClr val="dk1"/>
                </a:solidFill>
                <a:highlight>
                  <a:schemeClr val="accent1"/>
                </a:highlight>
                <a:latin typeface="Arial"/>
                <a:ea typeface="Arial"/>
                <a:cs typeface="Arial"/>
                <a:sym typeface="Arial"/>
              </a:rPr>
              <a:t>templates-libraries </a:t>
            </a:r>
            <a:endParaRPr sz="6933" b="1" i="0" u="none" strike="noStrike" cap="none">
              <a:solidFill>
                <a:schemeClr val="dk1"/>
              </a:solidFill>
              <a:highlight>
                <a:schemeClr val="accent1"/>
              </a:highlight>
              <a:latin typeface="Arial"/>
              <a:ea typeface="Arial"/>
              <a:cs typeface="Arial"/>
              <a:sym typeface="Arial"/>
            </a:endParaRPr>
          </a:p>
        </p:txBody>
      </p:sp>
    </p:spTree>
    <p:extLst>
      <p:ext uri="{BB962C8B-B14F-4D97-AF65-F5344CB8AC3E}">
        <p14:creationId xmlns:p14="http://schemas.microsoft.com/office/powerpoint/2010/main" val="77351455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23: *Presentation title slide options divider (choose from following templates →)" preserve="1">
  <p:cSld name="23: *Presentation title slide options divider (choose from following templates →)">
    <p:bg>
      <p:bgPr>
        <a:solidFill>
          <a:schemeClr val="lt2"/>
        </a:solidFill>
        <a:effectLst/>
      </p:bgPr>
    </p:bg>
    <p:spTree>
      <p:nvGrpSpPr>
        <p:cNvPr id="1" name="Shape 2338"/>
        <p:cNvGrpSpPr/>
        <p:nvPr/>
      </p:nvGrpSpPr>
      <p:grpSpPr>
        <a:xfrm>
          <a:off x="0" y="0"/>
          <a:ext cx="0" cy="0"/>
          <a:chOff x="0" y="0"/>
          <a:chExt cx="0" cy="0"/>
        </a:xfrm>
      </p:grpSpPr>
      <p:sp>
        <p:nvSpPr>
          <p:cNvPr id="2339" name="Google Shape;2339;p74"/>
          <p:cNvSpPr txBox="1"/>
          <p:nvPr/>
        </p:nvSpPr>
        <p:spPr>
          <a:xfrm>
            <a:off x="3215633" y="1420480"/>
            <a:ext cx="8384400" cy="3988784"/>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7200"/>
              <a:buFont typeface="Arial"/>
              <a:buNone/>
            </a:pPr>
            <a:r>
              <a:rPr lang="en" sz="9600" b="1" i="0" u="none" strike="noStrike" cap="none">
                <a:solidFill>
                  <a:srgbClr val="FFFFFF"/>
                </a:solidFill>
                <a:highlight>
                  <a:srgbClr val="191919"/>
                </a:highlight>
                <a:latin typeface="Arial"/>
                <a:ea typeface="Arial"/>
                <a:cs typeface="Arial"/>
                <a:sym typeface="Arial"/>
              </a:rPr>
              <a:t>Presentation title slide options</a:t>
            </a:r>
            <a:endParaRPr sz="9600" b="1" i="0" u="none" strike="noStrike" cap="none">
              <a:solidFill>
                <a:srgbClr val="FFFFFF"/>
              </a:solidFill>
              <a:highlight>
                <a:srgbClr val="191919"/>
              </a:highlight>
              <a:latin typeface="Arial"/>
              <a:ea typeface="Arial"/>
              <a:cs typeface="Arial"/>
              <a:sym typeface="Arial"/>
            </a:endParaRPr>
          </a:p>
        </p:txBody>
      </p:sp>
      <p:sp>
        <p:nvSpPr>
          <p:cNvPr id="2340" name="Google Shape;2340;p74"/>
          <p:cNvSpPr/>
          <p:nvPr/>
        </p:nvSpPr>
        <p:spPr>
          <a:xfrm>
            <a:off x="0" y="0"/>
            <a:ext cx="2891200" cy="68580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89939874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23: Agenda slide options divider (choose from following templates →)" preserve="1">
  <p:cSld name="23: Agenda slide options divider (choose from following templates →)">
    <p:bg>
      <p:bgPr>
        <a:solidFill>
          <a:schemeClr val="lt2"/>
        </a:solidFill>
        <a:effectLst/>
      </p:bgPr>
    </p:bg>
    <p:spTree>
      <p:nvGrpSpPr>
        <p:cNvPr id="1" name="Shape 2341"/>
        <p:cNvGrpSpPr/>
        <p:nvPr/>
      </p:nvGrpSpPr>
      <p:grpSpPr>
        <a:xfrm>
          <a:off x="0" y="0"/>
          <a:ext cx="0" cy="0"/>
          <a:chOff x="0" y="0"/>
          <a:chExt cx="0" cy="0"/>
        </a:xfrm>
      </p:grpSpPr>
      <p:sp>
        <p:nvSpPr>
          <p:cNvPr id="2342" name="Google Shape;2342;p75"/>
          <p:cNvSpPr txBox="1"/>
          <p:nvPr/>
        </p:nvSpPr>
        <p:spPr>
          <a:xfrm>
            <a:off x="3215633" y="1420480"/>
            <a:ext cx="8384400" cy="3988784"/>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7200"/>
              <a:buFont typeface="Arial"/>
              <a:buNone/>
            </a:pPr>
            <a:r>
              <a:rPr lang="en" sz="9600" b="1" i="0" u="none" strike="noStrike" cap="none">
                <a:solidFill>
                  <a:srgbClr val="FFFFFF"/>
                </a:solidFill>
                <a:highlight>
                  <a:srgbClr val="191919"/>
                </a:highlight>
                <a:latin typeface="Arial"/>
                <a:ea typeface="Arial"/>
                <a:cs typeface="Arial"/>
                <a:sym typeface="Arial"/>
              </a:rPr>
              <a:t>Agenda or schedule slide options</a:t>
            </a:r>
            <a:endParaRPr sz="9600" b="1" i="0" u="none" strike="noStrike" cap="none">
              <a:solidFill>
                <a:srgbClr val="FFFFFF"/>
              </a:solidFill>
              <a:highlight>
                <a:srgbClr val="191919"/>
              </a:highlight>
              <a:latin typeface="Arial"/>
              <a:ea typeface="Arial"/>
              <a:cs typeface="Arial"/>
              <a:sym typeface="Arial"/>
            </a:endParaRPr>
          </a:p>
        </p:txBody>
      </p:sp>
      <p:sp>
        <p:nvSpPr>
          <p:cNvPr id="2343" name="Google Shape;2343;p75"/>
          <p:cNvSpPr/>
          <p:nvPr/>
        </p:nvSpPr>
        <p:spPr>
          <a:xfrm>
            <a:off x="0" y="0"/>
            <a:ext cx="2891200" cy="68580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88129940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23: Section intro slide options divider (choose from following templates →)" preserve="1">
  <p:cSld name="23: Section intro slide options divider (choose from following templates →)">
    <p:bg>
      <p:bgPr>
        <a:solidFill>
          <a:schemeClr val="lt2"/>
        </a:solidFill>
        <a:effectLst/>
      </p:bgPr>
    </p:bg>
    <p:spTree>
      <p:nvGrpSpPr>
        <p:cNvPr id="1" name="Shape 2344"/>
        <p:cNvGrpSpPr/>
        <p:nvPr/>
      </p:nvGrpSpPr>
      <p:grpSpPr>
        <a:xfrm>
          <a:off x="0" y="0"/>
          <a:ext cx="0" cy="0"/>
          <a:chOff x="0" y="0"/>
          <a:chExt cx="0" cy="0"/>
        </a:xfrm>
      </p:grpSpPr>
      <p:sp>
        <p:nvSpPr>
          <p:cNvPr id="2345" name="Google Shape;2345;p76"/>
          <p:cNvSpPr txBox="1"/>
          <p:nvPr/>
        </p:nvSpPr>
        <p:spPr>
          <a:xfrm>
            <a:off x="3215633" y="2106099"/>
            <a:ext cx="8384400" cy="2659190"/>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7200"/>
              <a:buFont typeface="Arial"/>
              <a:buNone/>
            </a:pPr>
            <a:r>
              <a:rPr lang="en" sz="9600" b="1" i="0" u="none" strike="noStrike" cap="none">
                <a:solidFill>
                  <a:srgbClr val="FFFFFF"/>
                </a:solidFill>
                <a:highlight>
                  <a:srgbClr val="191919"/>
                </a:highlight>
                <a:latin typeface="Arial"/>
                <a:ea typeface="Arial"/>
                <a:cs typeface="Arial"/>
                <a:sym typeface="Arial"/>
              </a:rPr>
              <a:t>Section intro slide options</a:t>
            </a:r>
            <a:endParaRPr sz="9600" b="1" i="0" u="none" strike="noStrike" cap="none">
              <a:solidFill>
                <a:srgbClr val="FFFFFF"/>
              </a:solidFill>
              <a:highlight>
                <a:srgbClr val="191919"/>
              </a:highlight>
              <a:latin typeface="Arial"/>
              <a:ea typeface="Arial"/>
              <a:cs typeface="Arial"/>
              <a:sym typeface="Arial"/>
            </a:endParaRPr>
          </a:p>
        </p:txBody>
      </p:sp>
      <p:sp>
        <p:nvSpPr>
          <p:cNvPr id="2346" name="Google Shape;2346;p76"/>
          <p:cNvSpPr/>
          <p:nvPr/>
        </p:nvSpPr>
        <p:spPr>
          <a:xfrm>
            <a:off x="0" y="0"/>
            <a:ext cx="2891200" cy="68580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27962321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23: Section intro — black" preserve="1">
  <p:cSld name="1_23: Section intro — black">
    <p:bg>
      <p:bgPr>
        <a:solidFill>
          <a:schemeClr val="dk1"/>
        </a:solidFill>
        <a:effectLst/>
      </p:bgPr>
    </p:bg>
    <p:spTree>
      <p:nvGrpSpPr>
        <p:cNvPr id="1" name="Shape 2347"/>
        <p:cNvGrpSpPr/>
        <p:nvPr/>
      </p:nvGrpSpPr>
      <p:grpSpPr>
        <a:xfrm>
          <a:off x="0" y="0"/>
          <a:ext cx="0" cy="0"/>
          <a:chOff x="0" y="0"/>
          <a:chExt cx="0" cy="0"/>
        </a:xfrm>
      </p:grpSpPr>
      <p:pic>
        <p:nvPicPr>
          <p:cNvPr id="2348" name="Google Shape;2348;p77"/>
          <p:cNvPicPr preferRelativeResize="0"/>
          <p:nvPr/>
        </p:nvPicPr>
        <p:blipFill rotWithShape="1">
          <a:blip r:embed="rId2">
            <a:alphaModFix/>
          </a:blip>
          <a:srcRect l="7060" t="13179" r="5883" b="8919"/>
          <a:stretch/>
        </p:blipFill>
        <p:spPr>
          <a:xfrm>
            <a:off x="10619234" y="5905300"/>
            <a:ext cx="1240599" cy="652067"/>
          </a:xfrm>
          <a:prstGeom prst="rect">
            <a:avLst/>
          </a:prstGeom>
          <a:noFill/>
          <a:ln>
            <a:noFill/>
          </a:ln>
        </p:spPr>
      </p:pic>
      <p:sp>
        <p:nvSpPr>
          <p:cNvPr id="2349" name="Google Shape;2349;p77"/>
          <p:cNvSpPr txBox="1">
            <a:spLocks noGrp="1"/>
          </p:cNvSpPr>
          <p:nvPr>
            <p:ph type="title"/>
          </p:nvPr>
        </p:nvSpPr>
        <p:spPr>
          <a:xfrm>
            <a:off x="560833" y="426733"/>
            <a:ext cx="11215600" cy="60108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accent1"/>
              </a:buClr>
              <a:buSzPts val="4800"/>
              <a:buNone/>
              <a:defRPr sz="6400">
                <a:solidFill>
                  <a:schemeClr val="accent1"/>
                </a:solidFill>
              </a:defRPr>
            </a:lvl1pPr>
            <a:lvl2pPr lvl="1" algn="l">
              <a:lnSpc>
                <a:spcPct val="115000"/>
              </a:lnSpc>
              <a:spcBef>
                <a:spcPts val="0"/>
              </a:spcBef>
              <a:spcAft>
                <a:spcPts val="0"/>
              </a:spcAft>
              <a:buSzPts val="3600"/>
              <a:buNone/>
              <a:defRPr sz="4800"/>
            </a:lvl2pPr>
            <a:lvl3pPr lvl="2" algn="l">
              <a:lnSpc>
                <a:spcPct val="115000"/>
              </a:lnSpc>
              <a:spcBef>
                <a:spcPts val="1067"/>
              </a:spcBef>
              <a:spcAft>
                <a:spcPts val="0"/>
              </a:spcAft>
              <a:buSzPts val="3600"/>
              <a:buNone/>
              <a:defRPr sz="4800"/>
            </a:lvl3pPr>
            <a:lvl4pPr lvl="3" algn="l">
              <a:lnSpc>
                <a:spcPct val="115000"/>
              </a:lnSpc>
              <a:spcBef>
                <a:spcPts val="1067"/>
              </a:spcBef>
              <a:spcAft>
                <a:spcPts val="0"/>
              </a:spcAft>
              <a:buSzPts val="3600"/>
              <a:buNone/>
              <a:defRPr sz="4800"/>
            </a:lvl4pPr>
            <a:lvl5pPr lvl="4" algn="l">
              <a:lnSpc>
                <a:spcPct val="115000"/>
              </a:lnSpc>
              <a:spcBef>
                <a:spcPts val="1067"/>
              </a:spcBef>
              <a:spcAft>
                <a:spcPts val="0"/>
              </a:spcAft>
              <a:buSzPts val="3600"/>
              <a:buNone/>
              <a:defRPr sz="4800"/>
            </a:lvl5pPr>
            <a:lvl6pPr lvl="5" algn="l">
              <a:lnSpc>
                <a:spcPct val="115000"/>
              </a:lnSpc>
              <a:spcBef>
                <a:spcPts val="1067"/>
              </a:spcBef>
              <a:spcAft>
                <a:spcPts val="0"/>
              </a:spcAft>
              <a:buSzPts val="3600"/>
              <a:buNone/>
              <a:defRPr sz="4800"/>
            </a:lvl6pPr>
            <a:lvl7pPr lvl="6" algn="l">
              <a:lnSpc>
                <a:spcPct val="115000"/>
              </a:lnSpc>
              <a:spcBef>
                <a:spcPts val="1067"/>
              </a:spcBef>
              <a:spcAft>
                <a:spcPts val="0"/>
              </a:spcAft>
              <a:buSzPts val="3600"/>
              <a:buNone/>
              <a:defRPr sz="4800"/>
            </a:lvl7pPr>
            <a:lvl8pPr lvl="7" algn="l">
              <a:lnSpc>
                <a:spcPct val="115000"/>
              </a:lnSpc>
              <a:spcBef>
                <a:spcPts val="1067"/>
              </a:spcBef>
              <a:spcAft>
                <a:spcPts val="0"/>
              </a:spcAft>
              <a:buSzPts val="3600"/>
              <a:buNone/>
              <a:defRPr sz="4800"/>
            </a:lvl8pPr>
            <a:lvl9pPr lvl="8" algn="l">
              <a:lnSpc>
                <a:spcPct val="115000"/>
              </a:lnSpc>
              <a:spcBef>
                <a:spcPts val="1067"/>
              </a:spcBef>
              <a:spcAft>
                <a:spcPts val="1067"/>
              </a:spcAft>
              <a:buSzPts val="3600"/>
              <a:buNone/>
              <a:defRPr sz="4800"/>
            </a:lvl9pPr>
          </a:lstStyle>
          <a:p>
            <a:endParaRPr/>
          </a:p>
        </p:txBody>
      </p:sp>
    </p:spTree>
    <p:extLst>
      <p:ext uri="{BB962C8B-B14F-4D97-AF65-F5344CB8AC3E}">
        <p14:creationId xmlns:p14="http://schemas.microsoft.com/office/powerpoint/2010/main" val="2721672184"/>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23: Section intro — gold" preserve="1">
  <p:cSld name="1_23: Section intro — gold">
    <p:bg>
      <p:bgPr>
        <a:solidFill>
          <a:schemeClr val="accent1"/>
        </a:solidFill>
        <a:effectLst/>
      </p:bgPr>
    </p:bg>
    <p:spTree>
      <p:nvGrpSpPr>
        <p:cNvPr id="1" name="Shape 2350"/>
        <p:cNvGrpSpPr/>
        <p:nvPr/>
      </p:nvGrpSpPr>
      <p:grpSpPr>
        <a:xfrm>
          <a:off x="0" y="0"/>
          <a:ext cx="0" cy="0"/>
          <a:chOff x="0" y="0"/>
          <a:chExt cx="0" cy="0"/>
        </a:xfrm>
      </p:grpSpPr>
      <p:sp>
        <p:nvSpPr>
          <p:cNvPr id="2351" name="Google Shape;2351;p78"/>
          <p:cNvSpPr txBox="1">
            <a:spLocks noGrp="1"/>
          </p:cNvSpPr>
          <p:nvPr>
            <p:ph type="title"/>
          </p:nvPr>
        </p:nvSpPr>
        <p:spPr>
          <a:xfrm>
            <a:off x="764033" y="629933"/>
            <a:ext cx="11215600" cy="60108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SzPts val="4800"/>
              <a:buNone/>
              <a:defRPr sz="6400"/>
            </a:lvl1pPr>
            <a:lvl2pPr lvl="1" algn="l">
              <a:lnSpc>
                <a:spcPct val="115000"/>
              </a:lnSpc>
              <a:spcBef>
                <a:spcPts val="0"/>
              </a:spcBef>
              <a:spcAft>
                <a:spcPts val="0"/>
              </a:spcAft>
              <a:buSzPts val="3600"/>
              <a:buNone/>
              <a:defRPr sz="4800"/>
            </a:lvl2pPr>
            <a:lvl3pPr lvl="2" algn="l">
              <a:lnSpc>
                <a:spcPct val="115000"/>
              </a:lnSpc>
              <a:spcBef>
                <a:spcPts val="1067"/>
              </a:spcBef>
              <a:spcAft>
                <a:spcPts val="0"/>
              </a:spcAft>
              <a:buSzPts val="3600"/>
              <a:buNone/>
              <a:defRPr sz="4800"/>
            </a:lvl3pPr>
            <a:lvl4pPr lvl="3" algn="l">
              <a:lnSpc>
                <a:spcPct val="115000"/>
              </a:lnSpc>
              <a:spcBef>
                <a:spcPts val="1067"/>
              </a:spcBef>
              <a:spcAft>
                <a:spcPts val="0"/>
              </a:spcAft>
              <a:buSzPts val="3600"/>
              <a:buNone/>
              <a:defRPr sz="4800"/>
            </a:lvl4pPr>
            <a:lvl5pPr lvl="4" algn="l">
              <a:lnSpc>
                <a:spcPct val="115000"/>
              </a:lnSpc>
              <a:spcBef>
                <a:spcPts val="1067"/>
              </a:spcBef>
              <a:spcAft>
                <a:spcPts val="0"/>
              </a:spcAft>
              <a:buSzPts val="3600"/>
              <a:buNone/>
              <a:defRPr sz="4800"/>
            </a:lvl5pPr>
            <a:lvl6pPr lvl="5" algn="l">
              <a:lnSpc>
                <a:spcPct val="115000"/>
              </a:lnSpc>
              <a:spcBef>
                <a:spcPts val="1067"/>
              </a:spcBef>
              <a:spcAft>
                <a:spcPts val="0"/>
              </a:spcAft>
              <a:buSzPts val="3600"/>
              <a:buNone/>
              <a:defRPr sz="4800"/>
            </a:lvl6pPr>
            <a:lvl7pPr lvl="6" algn="l">
              <a:lnSpc>
                <a:spcPct val="115000"/>
              </a:lnSpc>
              <a:spcBef>
                <a:spcPts val="1067"/>
              </a:spcBef>
              <a:spcAft>
                <a:spcPts val="0"/>
              </a:spcAft>
              <a:buSzPts val="3600"/>
              <a:buNone/>
              <a:defRPr sz="4800"/>
            </a:lvl7pPr>
            <a:lvl8pPr lvl="7" algn="l">
              <a:lnSpc>
                <a:spcPct val="115000"/>
              </a:lnSpc>
              <a:spcBef>
                <a:spcPts val="1067"/>
              </a:spcBef>
              <a:spcAft>
                <a:spcPts val="0"/>
              </a:spcAft>
              <a:buSzPts val="3600"/>
              <a:buNone/>
              <a:defRPr sz="4800"/>
            </a:lvl8pPr>
            <a:lvl9pPr lvl="8" algn="l">
              <a:lnSpc>
                <a:spcPct val="115000"/>
              </a:lnSpc>
              <a:spcBef>
                <a:spcPts val="1067"/>
              </a:spcBef>
              <a:spcAft>
                <a:spcPts val="1067"/>
              </a:spcAft>
              <a:buSzPts val="3600"/>
              <a:buNone/>
              <a:defRPr sz="4800"/>
            </a:lvl9pPr>
          </a:lstStyle>
          <a:p>
            <a:endParaRPr/>
          </a:p>
        </p:txBody>
      </p:sp>
      <p:pic>
        <p:nvPicPr>
          <p:cNvPr id="2352" name="Google Shape;2352;p78" descr="ASU_Horiz_RGB_Digital_MaroonGold.png"/>
          <p:cNvPicPr preferRelativeResize="0"/>
          <p:nvPr/>
        </p:nvPicPr>
        <p:blipFill rotWithShape="1">
          <a:blip r:embed="rId2">
            <a:alphaModFix/>
          </a:blip>
          <a:srcRect l="3728" t="13552" r="59274" b="16226"/>
          <a:stretch/>
        </p:blipFill>
        <p:spPr>
          <a:xfrm>
            <a:off x="10822433" y="6102367"/>
            <a:ext cx="1157200" cy="609600"/>
          </a:xfrm>
          <a:prstGeom prst="rect">
            <a:avLst/>
          </a:prstGeom>
          <a:noFill/>
          <a:ln>
            <a:noFill/>
          </a:ln>
        </p:spPr>
      </p:pic>
    </p:spTree>
    <p:extLst>
      <p:ext uri="{BB962C8B-B14F-4D97-AF65-F5344CB8AC3E}">
        <p14:creationId xmlns:p14="http://schemas.microsoft.com/office/powerpoint/2010/main" val="121006526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23: Section intro — maroon" preserve="1">
  <p:cSld name="1_23: Section intro — maroon">
    <p:bg>
      <p:bgPr>
        <a:solidFill>
          <a:schemeClr val="accent2"/>
        </a:solidFill>
        <a:effectLst/>
      </p:bgPr>
    </p:bg>
    <p:spTree>
      <p:nvGrpSpPr>
        <p:cNvPr id="1" name="Shape 2353"/>
        <p:cNvGrpSpPr/>
        <p:nvPr/>
      </p:nvGrpSpPr>
      <p:grpSpPr>
        <a:xfrm>
          <a:off x="0" y="0"/>
          <a:ext cx="0" cy="0"/>
          <a:chOff x="0" y="0"/>
          <a:chExt cx="0" cy="0"/>
        </a:xfrm>
      </p:grpSpPr>
      <p:pic>
        <p:nvPicPr>
          <p:cNvPr id="2354" name="Google Shape;2354;p79"/>
          <p:cNvPicPr preferRelativeResize="0"/>
          <p:nvPr/>
        </p:nvPicPr>
        <p:blipFill rotWithShape="1">
          <a:blip r:embed="rId2">
            <a:alphaModFix/>
          </a:blip>
          <a:srcRect l="7060" t="13179" r="5883" b="8919"/>
          <a:stretch/>
        </p:blipFill>
        <p:spPr>
          <a:xfrm>
            <a:off x="10619234" y="5905300"/>
            <a:ext cx="1240599" cy="652067"/>
          </a:xfrm>
          <a:prstGeom prst="rect">
            <a:avLst/>
          </a:prstGeom>
          <a:noFill/>
          <a:ln>
            <a:noFill/>
          </a:ln>
        </p:spPr>
      </p:pic>
      <p:sp>
        <p:nvSpPr>
          <p:cNvPr id="2355" name="Google Shape;2355;p79"/>
          <p:cNvSpPr txBox="1">
            <a:spLocks noGrp="1"/>
          </p:cNvSpPr>
          <p:nvPr>
            <p:ph type="title"/>
          </p:nvPr>
        </p:nvSpPr>
        <p:spPr>
          <a:xfrm>
            <a:off x="560833" y="426733"/>
            <a:ext cx="11215600" cy="601080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lt1"/>
              </a:buClr>
              <a:buSzPts val="4800"/>
              <a:buNone/>
              <a:defRPr sz="6400">
                <a:solidFill>
                  <a:schemeClr val="lt1"/>
                </a:solidFill>
              </a:defRPr>
            </a:lvl1pPr>
            <a:lvl2pPr lvl="1" algn="l">
              <a:lnSpc>
                <a:spcPct val="115000"/>
              </a:lnSpc>
              <a:spcBef>
                <a:spcPts val="0"/>
              </a:spcBef>
              <a:spcAft>
                <a:spcPts val="0"/>
              </a:spcAft>
              <a:buSzPts val="3600"/>
              <a:buNone/>
              <a:defRPr sz="4800"/>
            </a:lvl2pPr>
            <a:lvl3pPr lvl="2" algn="l">
              <a:lnSpc>
                <a:spcPct val="115000"/>
              </a:lnSpc>
              <a:spcBef>
                <a:spcPts val="1067"/>
              </a:spcBef>
              <a:spcAft>
                <a:spcPts val="0"/>
              </a:spcAft>
              <a:buSzPts val="3600"/>
              <a:buNone/>
              <a:defRPr sz="4800"/>
            </a:lvl3pPr>
            <a:lvl4pPr lvl="3" algn="l">
              <a:lnSpc>
                <a:spcPct val="115000"/>
              </a:lnSpc>
              <a:spcBef>
                <a:spcPts val="1067"/>
              </a:spcBef>
              <a:spcAft>
                <a:spcPts val="0"/>
              </a:spcAft>
              <a:buSzPts val="3600"/>
              <a:buNone/>
              <a:defRPr sz="4800"/>
            </a:lvl4pPr>
            <a:lvl5pPr lvl="4" algn="l">
              <a:lnSpc>
                <a:spcPct val="115000"/>
              </a:lnSpc>
              <a:spcBef>
                <a:spcPts val="1067"/>
              </a:spcBef>
              <a:spcAft>
                <a:spcPts val="0"/>
              </a:spcAft>
              <a:buSzPts val="3600"/>
              <a:buNone/>
              <a:defRPr sz="4800"/>
            </a:lvl5pPr>
            <a:lvl6pPr lvl="5" algn="l">
              <a:lnSpc>
                <a:spcPct val="115000"/>
              </a:lnSpc>
              <a:spcBef>
                <a:spcPts val="1067"/>
              </a:spcBef>
              <a:spcAft>
                <a:spcPts val="0"/>
              </a:spcAft>
              <a:buSzPts val="3600"/>
              <a:buNone/>
              <a:defRPr sz="4800"/>
            </a:lvl6pPr>
            <a:lvl7pPr lvl="6" algn="l">
              <a:lnSpc>
                <a:spcPct val="115000"/>
              </a:lnSpc>
              <a:spcBef>
                <a:spcPts val="1067"/>
              </a:spcBef>
              <a:spcAft>
                <a:spcPts val="0"/>
              </a:spcAft>
              <a:buSzPts val="3600"/>
              <a:buNone/>
              <a:defRPr sz="4800"/>
            </a:lvl7pPr>
            <a:lvl8pPr lvl="7" algn="l">
              <a:lnSpc>
                <a:spcPct val="115000"/>
              </a:lnSpc>
              <a:spcBef>
                <a:spcPts val="1067"/>
              </a:spcBef>
              <a:spcAft>
                <a:spcPts val="0"/>
              </a:spcAft>
              <a:buSzPts val="3600"/>
              <a:buNone/>
              <a:defRPr sz="4800"/>
            </a:lvl8pPr>
            <a:lvl9pPr lvl="8" algn="l">
              <a:lnSpc>
                <a:spcPct val="115000"/>
              </a:lnSpc>
              <a:spcBef>
                <a:spcPts val="1067"/>
              </a:spcBef>
              <a:spcAft>
                <a:spcPts val="1067"/>
              </a:spcAft>
              <a:buSzPts val="3600"/>
              <a:buNone/>
              <a:defRPr sz="4800"/>
            </a:lvl9pPr>
          </a:lstStyle>
          <a:p>
            <a:endParaRPr/>
          </a:p>
        </p:txBody>
      </p:sp>
    </p:spTree>
    <p:extLst>
      <p:ext uri="{BB962C8B-B14F-4D97-AF65-F5344CB8AC3E}">
        <p14:creationId xmlns:p14="http://schemas.microsoft.com/office/powerpoint/2010/main" val="107173098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23: Section intro with preheader — white" preserve="1">
  <p:cSld name="23: Section intro with preheader — white">
    <p:spTree>
      <p:nvGrpSpPr>
        <p:cNvPr id="1" name="Shape 2356"/>
        <p:cNvGrpSpPr/>
        <p:nvPr/>
      </p:nvGrpSpPr>
      <p:grpSpPr>
        <a:xfrm>
          <a:off x="0" y="0"/>
          <a:ext cx="0" cy="0"/>
          <a:chOff x="0" y="0"/>
          <a:chExt cx="0" cy="0"/>
        </a:xfrm>
      </p:grpSpPr>
      <p:sp>
        <p:nvSpPr>
          <p:cNvPr id="2357" name="Google Shape;2357;p80"/>
          <p:cNvSpPr txBox="1">
            <a:spLocks noGrp="1"/>
          </p:cNvSpPr>
          <p:nvPr>
            <p:ph type="title"/>
          </p:nvPr>
        </p:nvSpPr>
        <p:spPr>
          <a:xfrm>
            <a:off x="560833" y="1525433"/>
            <a:ext cx="11180000" cy="4912000"/>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SzPts val="6000"/>
              <a:buNone/>
              <a:defRPr sz="8000"/>
            </a:lvl1pPr>
            <a:lvl2pPr lvl="1" algn="l">
              <a:lnSpc>
                <a:spcPct val="115000"/>
              </a:lnSpc>
              <a:spcBef>
                <a:spcPts val="0"/>
              </a:spcBef>
              <a:spcAft>
                <a:spcPts val="0"/>
              </a:spcAft>
              <a:buSzPts val="3600"/>
              <a:buNone/>
              <a:defRPr sz="4800"/>
            </a:lvl2pPr>
            <a:lvl3pPr lvl="2" algn="l">
              <a:lnSpc>
                <a:spcPct val="115000"/>
              </a:lnSpc>
              <a:spcBef>
                <a:spcPts val="1067"/>
              </a:spcBef>
              <a:spcAft>
                <a:spcPts val="0"/>
              </a:spcAft>
              <a:buSzPts val="3600"/>
              <a:buNone/>
              <a:defRPr sz="4800"/>
            </a:lvl3pPr>
            <a:lvl4pPr lvl="3" algn="l">
              <a:lnSpc>
                <a:spcPct val="115000"/>
              </a:lnSpc>
              <a:spcBef>
                <a:spcPts val="1067"/>
              </a:spcBef>
              <a:spcAft>
                <a:spcPts val="0"/>
              </a:spcAft>
              <a:buSzPts val="3600"/>
              <a:buNone/>
              <a:defRPr sz="4800"/>
            </a:lvl4pPr>
            <a:lvl5pPr lvl="4" algn="l">
              <a:lnSpc>
                <a:spcPct val="115000"/>
              </a:lnSpc>
              <a:spcBef>
                <a:spcPts val="1067"/>
              </a:spcBef>
              <a:spcAft>
                <a:spcPts val="0"/>
              </a:spcAft>
              <a:buSzPts val="3600"/>
              <a:buNone/>
              <a:defRPr sz="4800"/>
            </a:lvl5pPr>
            <a:lvl6pPr lvl="5" algn="l">
              <a:lnSpc>
                <a:spcPct val="115000"/>
              </a:lnSpc>
              <a:spcBef>
                <a:spcPts val="1067"/>
              </a:spcBef>
              <a:spcAft>
                <a:spcPts val="0"/>
              </a:spcAft>
              <a:buSzPts val="3600"/>
              <a:buNone/>
              <a:defRPr sz="4800"/>
            </a:lvl6pPr>
            <a:lvl7pPr lvl="6" algn="l">
              <a:lnSpc>
                <a:spcPct val="115000"/>
              </a:lnSpc>
              <a:spcBef>
                <a:spcPts val="1067"/>
              </a:spcBef>
              <a:spcAft>
                <a:spcPts val="0"/>
              </a:spcAft>
              <a:buSzPts val="3600"/>
              <a:buNone/>
              <a:defRPr sz="4800"/>
            </a:lvl7pPr>
            <a:lvl8pPr lvl="7" algn="l">
              <a:lnSpc>
                <a:spcPct val="115000"/>
              </a:lnSpc>
              <a:spcBef>
                <a:spcPts val="1067"/>
              </a:spcBef>
              <a:spcAft>
                <a:spcPts val="0"/>
              </a:spcAft>
              <a:buSzPts val="3600"/>
              <a:buNone/>
              <a:defRPr sz="4800"/>
            </a:lvl8pPr>
            <a:lvl9pPr lvl="8" algn="l">
              <a:lnSpc>
                <a:spcPct val="115000"/>
              </a:lnSpc>
              <a:spcBef>
                <a:spcPts val="1067"/>
              </a:spcBef>
              <a:spcAft>
                <a:spcPts val="1067"/>
              </a:spcAft>
              <a:buSzPts val="3600"/>
              <a:buNone/>
              <a:defRPr sz="4800"/>
            </a:lvl9pPr>
          </a:lstStyle>
          <a:p>
            <a:endParaRPr/>
          </a:p>
        </p:txBody>
      </p:sp>
      <p:sp>
        <p:nvSpPr>
          <p:cNvPr id="2358" name="Google Shape;2358;p80"/>
          <p:cNvSpPr txBox="1">
            <a:spLocks noGrp="1"/>
          </p:cNvSpPr>
          <p:nvPr>
            <p:ph type="subTitle" idx="1"/>
          </p:nvPr>
        </p:nvSpPr>
        <p:spPr>
          <a:xfrm>
            <a:off x="560833" y="1182633"/>
            <a:ext cx="11215600" cy="328231"/>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600"/>
              <a:buNone/>
              <a:defRPr sz="2133" b="1">
                <a:highlight>
                  <a:schemeClr val="accent1"/>
                </a:highlight>
              </a:defRPr>
            </a:lvl1pPr>
            <a:lvl2pPr lvl="1" algn="ctr">
              <a:lnSpc>
                <a:spcPct val="100000"/>
              </a:lnSpc>
              <a:spcBef>
                <a:spcPts val="0"/>
              </a:spcBef>
              <a:spcAft>
                <a:spcPts val="0"/>
              </a:spcAft>
              <a:buSzPts val="2800"/>
              <a:buNone/>
              <a:defRPr sz="3733">
                <a:highlight>
                  <a:schemeClr val="accent1"/>
                </a:highlight>
              </a:defRPr>
            </a:lvl2pPr>
            <a:lvl3pPr lvl="2" algn="ctr">
              <a:lnSpc>
                <a:spcPct val="100000"/>
              </a:lnSpc>
              <a:spcBef>
                <a:spcPts val="0"/>
              </a:spcBef>
              <a:spcAft>
                <a:spcPts val="0"/>
              </a:spcAft>
              <a:buSzPts val="2800"/>
              <a:buNone/>
              <a:defRPr sz="3733">
                <a:highlight>
                  <a:schemeClr val="accent1"/>
                </a:highlight>
              </a:defRPr>
            </a:lvl3pPr>
            <a:lvl4pPr lvl="3" algn="ctr">
              <a:lnSpc>
                <a:spcPct val="100000"/>
              </a:lnSpc>
              <a:spcBef>
                <a:spcPts val="0"/>
              </a:spcBef>
              <a:spcAft>
                <a:spcPts val="0"/>
              </a:spcAft>
              <a:buSzPts val="2800"/>
              <a:buNone/>
              <a:defRPr sz="3733">
                <a:highlight>
                  <a:schemeClr val="accent1"/>
                </a:highlight>
              </a:defRPr>
            </a:lvl4pPr>
            <a:lvl5pPr lvl="4" algn="ctr">
              <a:lnSpc>
                <a:spcPct val="100000"/>
              </a:lnSpc>
              <a:spcBef>
                <a:spcPts val="0"/>
              </a:spcBef>
              <a:spcAft>
                <a:spcPts val="0"/>
              </a:spcAft>
              <a:buSzPts val="2800"/>
              <a:buNone/>
              <a:defRPr sz="3733">
                <a:highlight>
                  <a:schemeClr val="accent1"/>
                </a:highlight>
              </a:defRPr>
            </a:lvl5pPr>
            <a:lvl6pPr lvl="5" algn="ctr">
              <a:lnSpc>
                <a:spcPct val="100000"/>
              </a:lnSpc>
              <a:spcBef>
                <a:spcPts val="0"/>
              </a:spcBef>
              <a:spcAft>
                <a:spcPts val="0"/>
              </a:spcAft>
              <a:buSzPts val="2800"/>
              <a:buNone/>
              <a:defRPr sz="3733">
                <a:highlight>
                  <a:schemeClr val="accent1"/>
                </a:highlight>
              </a:defRPr>
            </a:lvl6pPr>
            <a:lvl7pPr lvl="6" algn="ctr">
              <a:lnSpc>
                <a:spcPct val="100000"/>
              </a:lnSpc>
              <a:spcBef>
                <a:spcPts val="0"/>
              </a:spcBef>
              <a:spcAft>
                <a:spcPts val="0"/>
              </a:spcAft>
              <a:buSzPts val="2800"/>
              <a:buNone/>
              <a:defRPr sz="3733">
                <a:highlight>
                  <a:schemeClr val="accent1"/>
                </a:highlight>
              </a:defRPr>
            </a:lvl7pPr>
            <a:lvl8pPr lvl="7" algn="ctr">
              <a:lnSpc>
                <a:spcPct val="100000"/>
              </a:lnSpc>
              <a:spcBef>
                <a:spcPts val="0"/>
              </a:spcBef>
              <a:spcAft>
                <a:spcPts val="0"/>
              </a:spcAft>
              <a:buSzPts val="2800"/>
              <a:buNone/>
              <a:defRPr sz="3733">
                <a:highlight>
                  <a:schemeClr val="accent1"/>
                </a:highlight>
              </a:defRPr>
            </a:lvl8pPr>
            <a:lvl9pPr lvl="8" algn="ctr">
              <a:lnSpc>
                <a:spcPct val="100000"/>
              </a:lnSpc>
              <a:spcBef>
                <a:spcPts val="0"/>
              </a:spcBef>
              <a:spcAft>
                <a:spcPts val="0"/>
              </a:spcAft>
              <a:buSzPts val="2800"/>
              <a:buNone/>
              <a:defRPr sz="3733">
                <a:highlight>
                  <a:schemeClr val="accent1"/>
                </a:highlight>
              </a:defRPr>
            </a:lvl9pPr>
          </a:lstStyle>
          <a:p>
            <a:endParaRPr/>
          </a:p>
        </p:txBody>
      </p:sp>
    </p:spTree>
    <p:extLst>
      <p:ext uri="{BB962C8B-B14F-4D97-AF65-F5344CB8AC3E}">
        <p14:creationId xmlns:p14="http://schemas.microsoft.com/office/powerpoint/2010/main" val="4134659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23: Title and text, 3 column, pattern — white" preserve="1">
  <p:cSld name="23: Title and text, 3 column, pattern — white">
    <p:spTree>
      <p:nvGrpSpPr>
        <p:cNvPr id="1" name="Shape 34"/>
        <p:cNvGrpSpPr/>
        <p:nvPr/>
      </p:nvGrpSpPr>
      <p:grpSpPr>
        <a:xfrm>
          <a:off x="0" y="0"/>
          <a:ext cx="0" cy="0"/>
          <a:chOff x="0" y="0"/>
          <a:chExt cx="0" cy="0"/>
        </a:xfrm>
      </p:grpSpPr>
      <p:pic>
        <p:nvPicPr>
          <p:cNvPr id="35" name="Google Shape;35;p9"/>
          <p:cNvPicPr preferRelativeResize="0"/>
          <p:nvPr/>
        </p:nvPicPr>
        <p:blipFill rotWithShape="1">
          <a:blip r:embed="rId2">
            <a:alphaModFix/>
          </a:blip>
          <a:srcRect r="67703"/>
          <a:stretch/>
        </p:blipFill>
        <p:spPr>
          <a:xfrm>
            <a:off x="0" y="0"/>
            <a:ext cx="3937632" cy="6858000"/>
          </a:xfrm>
          <a:prstGeom prst="rect">
            <a:avLst/>
          </a:prstGeom>
          <a:noFill/>
          <a:ln>
            <a:noFill/>
          </a:ln>
        </p:spPr>
      </p:pic>
      <p:sp>
        <p:nvSpPr>
          <p:cNvPr id="36" name="Google Shape;36;p9"/>
          <p:cNvSpPr txBox="1">
            <a:spLocks noGrp="1"/>
          </p:cNvSpPr>
          <p:nvPr>
            <p:ph type="body" idx="1"/>
          </p:nvPr>
        </p:nvSpPr>
        <p:spPr>
          <a:xfrm>
            <a:off x="4474467" y="431800"/>
            <a:ext cx="3353600" cy="6004800"/>
          </a:xfrm>
          <a:prstGeom prst="rect">
            <a:avLst/>
          </a:prstGeom>
          <a:noFill/>
          <a:ln>
            <a:noFill/>
          </a:ln>
        </p:spPr>
        <p:txBody>
          <a:bodyPr spcFirstLastPara="1" wrap="square" lIns="0" tIns="0" rIns="0" bIns="0" anchor="t" anchorCtr="0">
            <a:noAutofit/>
          </a:bodyPr>
          <a:lstStyle>
            <a:lvl1pPr marL="609585" lvl="0" indent="-304792" algn="l">
              <a:lnSpc>
                <a:spcPct val="115000"/>
              </a:lnSpc>
              <a:spcBef>
                <a:spcPts val="0"/>
              </a:spcBef>
              <a:spcAft>
                <a:spcPts val="0"/>
              </a:spcAft>
              <a:buSzPts val="2000"/>
              <a:buNone/>
              <a:defRPr/>
            </a:lvl1pPr>
            <a:lvl2pPr marL="1219170" lvl="1" indent="-304792" algn="l">
              <a:lnSpc>
                <a:spcPct val="115000"/>
              </a:lnSpc>
              <a:spcBef>
                <a:spcPts val="533"/>
              </a:spcBef>
              <a:spcAft>
                <a:spcPts val="0"/>
              </a:spcAft>
              <a:buSzPts val="2000"/>
              <a:buNone/>
              <a:defRPr/>
            </a:lvl2pPr>
            <a:lvl3pPr marL="1828754" lvl="2" indent="-304792" algn="l">
              <a:lnSpc>
                <a:spcPct val="115000"/>
              </a:lnSpc>
              <a:spcBef>
                <a:spcPts val="533"/>
              </a:spcBef>
              <a:spcAft>
                <a:spcPts val="0"/>
              </a:spcAft>
              <a:buSzPts val="2000"/>
              <a:buNone/>
              <a:defRPr/>
            </a:lvl3pPr>
            <a:lvl4pPr marL="2438339" lvl="3" indent="-304792" algn="l">
              <a:lnSpc>
                <a:spcPct val="115000"/>
              </a:lnSpc>
              <a:spcBef>
                <a:spcPts val="533"/>
              </a:spcBef>
              <a:spcAft>
                <a:spcPts val="0"/>
              </a:spcAft>
              <a:buSzPts val="2000"/>
              <a:buNone/>
              <a:defRPr/>
            </a:lvl4pPr>
            <a:lvl5pPr marL="3047924" lvl="4" indent="-304792" algn="l">
              <a:lnSpc>
                <a:spcPct val="115000"/>
              </a:lnSpc>
              <a:spcBef>
                <a:spcPts val="533"/>
              </a:spcBef>
              <a:spcAft>
                <a:spcPts val="0"/>
              </a:spcAft>
              <a:buSzPts val="2000"/>
              <a:buNone/>
              <a:defRPr/>
            </a:lvl5pPr>
            <a:lvl6pPr marL="3657509" lvl="5" indent="-304792" algn="l">
              <a:lnSpc>
                <a:spcPct val="115000"/>
              </a:lnSpc>
              <a:spcBef>
                <a:spcPts val="533"/>
              </a:spcBef>
              <a:spcAft>
                <a:spcPts val="0"/>
              </a:spcAft>
              <a:buSzPts val="2000"/>
              <a:buNone/>
              <a:defRPr/>
            </a:lvl6pPr>
            <a:lvl7pPr marL="4267093" lvl="6" indent="-304792" algn="l">
              <a:lnSpc>
                <a:spcPct val="115000"/>
              </a:lnSpc>
              <a:spcBef>
                <a:spcPts val="533"/>
              </a:spcBef>
              <a:spcAft>
                <a:spcPts val="0"/>
              </a:spcAft>
              <a:buSzPts val="2000"/>
              <a:buNone/>
              <a:defRPr/>
            </a:lvl7pPr>
            <a:lvl8pPr marL="4876678" lvl="7" indent="-304792" algn="l">
              <a:lnSpc>
                <a:spcPct val="115000"/>
              </a:lnSpc>
              <a:spcBef>
                <a:spcPts val="533"/>
              </a:spcBef>
              <a:spcAft>
                <a:spcPts val="0"/>
              </a:spcAft>
              <a:buSzPts val="2000"/>
              <a:buNone/>
              <a:defRPr/>
            </a:lvl8pPr>
            <a:lvl9pPr marL="5486263" lvl="8" indent="-304792" algn="l">
              <a:lnSpc>
                <a:spcPct val="115000"/>
              </a:lnSpc>
              <a:spcBef>
                <a:spcPts val="533"/>
              </a:spcBef>
              <a:spcAft>
                <a:spcPts val="533"/>
              </a:spcAft>
              <a:buSzPts val="2000"/>
              <a:buNone/>
              <a:defRPr/>
            </a:lvl9pPr>
          </a:lstStyle>
          <a:p>
            <a:endParaRPr/>
          </a:p>
        </p:txBody>
      </p:sp>
      <p:sp>
        <p:nvSpPr>
          <p:cNvPr id="37" name="Google Shape;37;p9"/>
          <p:cNvSpPr txBox="1">
            <a:spLocks noGrp="1"/>
          </p:cNvSpPr>
          <p:nvPr>
            <p:ph type="body" idx="2"/>
          </p:nvPr>
        </p:nvSpPr>
        <p:spPr>
          <a:xfrm>
            <a:off x="8240867" y="431800"/>
            <a:ext cx="3353600" cy="6004800"/>
          </a:xfrm>
          <a:prstGeom prst="rect">
            <a:avLst/>
          </a:prstGeom>
          <a:noFill/>
          <a:ln>
            <a:noFill/>
          </a:ln>
        </p:spPr>
        <p:txBody>
          <a:bodyPr spcFirstLastPara="1" wrap="square" lIns="0" tIns="0" rIns="0" bIns="0" anchor="t" anchorCtr="0">
            <a:noAutofit/>
          </a:bodyPr>
          <a:lstStyle>
            <a:lvl1pPr marL="609585" lvl="0" indent="-304792" algn="l">
              <a:lnSpc>
                <a:spcPct val="115000"/>
              </a:lnSpc>
              <a:spcBef>
                <a:spcPts val="0"/>
              </a:spcBef>
              <a:spcAft>
                <a:spcPts val="0"/>
              </a:spcAft>
              <a:buSzPts val="2000"/>
              <a:buNone/>
              <a:defRPr/>
            </a:lvl1pPr>
            <a:lvl2pPr marL="1219170" lvl="1" indent="-304792" algn="l">
              <a:lnSpc>
                <a:spcPct val="115000"/>
              </a:lnSpc>
              <a:spcBef>
                <a:spcPts val="533"/>
              </a:spcBef>
              <a:spcAft>
                <a:spcPts val="0"/>
              </a:spcAft>
              <a:buSzPts val="2000"/>
              <a:buNone/>
              <a:defRPr/>
            </a:lvl2pPr>
            <a:lvl3pPr marL="1828754" lvl="2" indent="-304792" algn="l">
              <a:lnSpc>
                <a:spcPct val="115000"/>
              </a:lnSpc>
              <a:spcBef>
                <a:spcPts val="533"/>
              </a:spcBef>
              <a:spcAft>
                <a:spcPts val="0"/>
              </a:spcAft>
              <a:buSzPts val="2000"/>
              <a:buNone/>
              <a:defRPr/>
            </a:lvl3pPr>
            <a:lvl4pPr marL="2438339" lvl="3" indent="-304792" algn="l">
              <a:lnSpc>
                <a:spcPct val="115000"/>
              </a:lnSpc>
              <a:spcBef>
                <a:spcPts val="533"/>
              </a:spcBef>
              <a:spcAft>
                <a:spcPts val="0"/>
              </a:spcAft>
              <a:buSzPts val="2000"/>
              <a:buNone/>
              <a:defRPr/>
            </a:lvl4pPr>
            <a:lvl5pPr marL="3047924" lvl="4" indent="-304792" algn="l">
              <a:lnSpc>
                <a:spcPct val="115000"/>
              </a:lnSpc>
              <a:spcBef>
                <a:spcPts val="533"/>
              </a:spcBef>
              <a:spcAft>
                <a:spcPts val="0"/>
              </a:spcAft>
              <a:buSzPts val="2000"/>
              <a:buNone/>
              <a:defRPr/>
            </a:lvl5pPr>
            <a:lvl6pPr marL="3657509" lvl="5" indent="-304792" algn="l">
              <a:lnSpc>
                <a:spcPct val="115000"/>
              </a:lnSpc>
              <a:spcBef>
                <a:spcPts val="533"/>
              </a:spcBef>
              <a:spcAft>
                <a:spcPts val="0"/>
              </a:spcAft>
              <a:buSzPts val="2000"/>
              <a:buNone/>
              <a:defRPr/>
            </a:lvl6pPr>
            <a:lvl7pPr marL="4267093" lvl="6" indent="-304792" algn="l">
              <a:lnSpc>
                <a:spcPct val="115000"/>
              </a:lnSpc>
              <a:spcBef>
                <a:spcPts val="533"/>
              </a:spcBef>
              <a:spcAft>
                <a:spcPts val="0"/>
              </a:spcAft>
              <a:buSzPts val="2000"/>
              <a:buNone/>
              <a:defRPr/>
            </a:lvl7pPr>
            <a:lvl8pPr marL="4876678" lvl="7" indent="-304792" algn="l">
              <a:lnSpc>
                <a:spcPct val="115000"/>
              </a:lnSpc>
              <a:spcBef>
                <a:spcPts val="533"/>
              </a:spcBef>
              <a:spcAft>
                <a:spcPts val="0"/>
              </a:spcAft>
              <a:buSzPts val="2000"/>
              <a:buNone/>
              <a:defRPr/>
            </a:lvl8pPr>
            <a:lvl9pPr marL="5486263" lvl="8" indent="-304792" algn="l">
              <a:lnSpc>
                <a:spcPct val="115000"/>
              </a:lnSpc>
              <a:spcBef>
                <a:spcPts val="533"/>
              </a:spcBef>
              <a:spcAft>
                <a:spcPts val="533"/>
              </a:spcAft>
              <a:buSzPts val="2000"/>
              <a:buNone/>
              <a:defRPr/>
            </a:lvl9pPr>
          </a:lstStyle>
          <a:p>
            <a:endParaRPr/>
          </a:p>
        </p:txBody>
      </p:sp>
      <p:sp>
        <p:nvSpPr>
          <p:cNvPr id="38" name="Google Shape;38;p9"/>
          <p:cNvSpPr txBox="1">
            <a:spLocks noGrp="1"/>
          </p:cNvSpPr>
          <p:nvPr>
            <p:ph type="title"/>
          </p:nvPr>
        </p:nvSpPr>
        <p:spPr>
          <a:xfrm>
            <a:off x="431400" y="421200"/>
            <a:ext cx="3353600" cy="758000"/>
          </a:xfrm>
          <a:prstGeom prst="rect">
            <a:avLst/>
          </a:prstGeom>
          <a:noFill/>
          <a:ln>
            <a:noFill/>
          </a:ln>
        </p:spPr>
        <p:txBody>
          <a:bodyPr spcFirstLastPara="1" wrap="square" lIns="0" tIns="0" rIns="0" bIns="0" anchor="t" anchorCtr="0">
            <a:noAutofit/>
          </a:bodyPr>
          <a:lstStyle>
            <a:lvl1pPr marR="0" lvl="0" algn="l">
              <a:lnSpc>
                <a:spcPct val="90000"/>
              </a:lnSpc>
              <a:spcBef>
                <a:spcPts val="0"/>
              </a:spcBef>
              <a:spcAft>
                <a:spcPts val="0"/>
              </a:spcAft>
              <a:buClr>
                <a:schemeClr val="dk1"/>
              </a:buClr>
              <a:buSzPts val="2400"/>
              <a:buFont typeface="Arial"/>
              <a:buNone/>
              <a:defRPr sz="3200" b="1" i="0" u="none" strike="noStrike" cap="none">
                <a:solidFill>
                  <a:schemeClr val="dk1"/>
                </a:solidFill>
                <a:highlight>
                  <a:schemeClr val="accent1"/>
                </a:highlight>
                <a:latin typeface="Arial"/>
                <a:ea typeface="Arial"/>
                <a:cs typeface="Arial"/>
                <a:sym typeface="Arial"/>
              </a:defRPr>
            </a:lvl1pPr>
            <a:lvl2pPr lvl="1" algn="l">
              <a:lnSpc>
                <a:spcPct val="90000"/>
              </a:lnSpc>
              <a:spcBef>
                <a:spcPts val="1067"/>
              </a:spcBef>
              <a:spcAft>
                <a:spcPts val="0"/>
              </a:spcAft>
              <a:buClr>
                <a:schemeClr val="dk1"/>
              </a:buClr>
              <a:buSzPts val="2400"/>
              <a:buFont typeface="Arial"/>
              <a:buNone/>
              <a:defRPr sz="3200" b="1">
                <a:solidFill>
                  <a:schemeClr val="dk1"/>
                </a:solidFill>
              </a:defRPr>
            </a:lvl2pPr>
            <a:lvl3pPr lvl="2" algn="l">
              <a:lnSpc>
                <a:spcPct val="90000"/>
              </a:lnSpc>
              <a:spcBef>
                <a:spcPts val="0"/>
              </a:spcBef>
              <a:spcAft>
                <a:spcPts val="0"/>
              </a:spcAft>
              <a:buClr>
                <a:schemeClr val="dk1"/>
              </a:buClr>
              <a:buSzPts val="2400"/>
              <a:buFont typeface="Arial"/>
              <a:buNone/>
              <a:defRPr sz="3200" b="1">
                <a:solidFill>
                  <a:schemeClr val="dk1"/>
                </a:solidFill>
              </a:defRPr>
            </a:lvl3pPr>
            <a:lvl4pPr lvl="3" algn="l">
              <a:lnSpc>
                <a:spcPct val="90000"/>
              </a:lnSpc>
              <a:spcBef>
                <a:spcPts val="0"/>
              </a:spcBef>
              <a:spcAft>
                <a:spcPts val="0"/>
              </a:spcAft>
              <a:buClr>
                <a:schemeClr val="dk1"/>
              </a:buClr>
              <a:buSzPts val="2400"/>
              <a:buFont typeface="Arial"/>
              <a:buNone/>
              <a:defRPr sz="3200" b="1">
                <a:solidFill>
                  <a:schemeClr val="dk1"/>
                </a:solidFill>
              </a:defRPr>
            </a:lvl4pPr>
            <a:lvl5pPr lvl="4" algn="l">
              <a:lnSpc>
                <a:spcPct val="90000"/>
              </a:lnSpc>
              <a:spcBef>
                <a:spcPts val="0"/>
              </a:spcBef>
              <a:spcAft>
                <a:spcPts val="0"/>
              </a:spcAft>
              <a:buClr>
                <a:schemeClr val="dk1"/>
              </a:buClr>
              <a:buSzPts val="2400"/>
              <a:buFont typeface="Arial"/>
              <a:buNone/>
              <a:defRPr sz="3200" b="1">
                <a:solidFill>
                  <a:schemeClr val="dk1"/>
                </a:solidFill>
              </a:defRPr>
            </a:lvl5pPr>
            <a:lvl6pPr lvl="5" algn="l">
              <a:lnSpc>
                <a:spcPct val="90000"/>
              </a:lnSpc>
              <a:spcBef>
                <a:spcPts val="0"/>
              </a:spcBef>
              <a:spcAft>
                <a:spcPts val="0"/>
              </a:spcAft>
              <a:buClr>
                <a:schemeClr val="dk1"/>
              </a:buClr>
              <a:buSzPts val="2400"/>
              <a:buFont typeface="Arial"/>
              <a:buNone/>
              <a:defRPr sz="3200" b="1">
                <a:solidFill>
                  <a:schemeClr val="dk1"/>
                </a:solidFill>
              </a:defRPr>
            </a:lvl6pPr>
            <a:lvl7pPr lvl="6" algn="l">
              <a:lnSpc>
                <a:spcPct val="90000"/>
              </a:lnSpc>
              <a:spcBef>
                <a:spcPts val="0"/>
              </a:spcBef>
              <a:spcAft>
                <a:spcPts val="0"/>
              </a:spcAft>
              <a:buClr>
                <a:schemeClr val="dk1"/>
              </a:buClr>
              <a:buSzPts val="2400"/>
              <a:buFont typeface="Arial"/>
              <a:buNone/>
              <a:defRPr sz="3200" b="1">
                <a:solidFill>
                  <a:schemeClr val="dk1"/>
                </a:solidFill>
              </a:defRPr>
            </a:lvl7pPr>
            <a:lvl8pPr lvl="7" algn="l">
              <a:lnSpc>
                <a:spcPct val="90000"/>
              </a:lnSpc>
              <a:spcBef>
                <a:spcPts val="0"/>
              </a:spcBef>
              <a:spcAft>
                <a:spcPts val="0"/>
              </a:spcAft>
              <a:buClr>
                <a:schemeClr val="dk1"/>
              </a:buClr>
              <a:buSzPts val="2400"/>
              <a:buFont typeface="Arial"/>
              <a:buNone/>
              <a:defRPr sz="3200" b="1">
                <a:solidFill>
                  <a:schemeClr val="dk1"/>
                </a:solidFill>
              </a:defRPr>
            </a:lvl8pPr>
            <a:lvl9pPr lvl="8" algn="l">
              <a:lnSpc>
                <a:spcPct val="90000"/>
              </a:lnSpc>
              <a:spcBef>
                <a:spcPts val="0"/>
              </a:spcBef>
              <a:spcAft>
                <a:spcPts val="0"/>
              </a:spcAft>
              <a:buClr>
                <a:schemeClr val="dk1"/>
              </a:buClr>
              <a:buSzPts val="2400"/>
              <a:buFont typeface="Arial"/>
              <a:buNone/>
              <a:defRPr sz="3200" b="1">
                <a:solidFill>
                  <a:schemeClr val="dk1"/>
                </a:solidFill>
              </a:defRPr>
            </a:lvl9pPr>
          </a:lstStyle>
          <a:p>
            <a:endParaRPr/>
          </a:p>
        </p:txBody>
      </p:sp>
    </p:spTree>
    <p:extLst>
      <p:ext uri="{BB962C8B-B14F-4D97-AF65-F5344CB8AC3E}">
        <p14:creationId xmlns:p14="http://schemas.microsoft.com/office/powerpoint/2010/main" val="203043399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23: Section intro with preheader — black" preserve="1">
  <p:cSld name="23: Section intro with preheader — black">
    <p:bg>
      <p:bgPr>
        <a:solidFill>
          <a:schemeClr val="dk1"/>
        </a:solidFill>
        <a:effectLst/>
      </p:bgPr>
    </p:bg>
    <p:spTree>
      <p:nvGrpSpPr>
        <p:cNvPr id="1" name="Shape 2359"/>
        <p:cNvGrpSpPr/>
        <p:nvPr/>
      </p:nvGrpSpPr>
      <p:grpSpPr>
        <a:xfrm>
          <a:off x="0" y="0"/>
          <a:ext cx="0" cy="0"/>
          <a:chOff x="0" y="0"/>
          <a:chExt cx="0" cy="0"/>
        </a:xfrm>
      </p:grpSpPr>
      <p:sp>
        <p:nvSpPr>
          <p:cNvPr id="2360" name="Google Shape;2360;p81"/>
          <p:cNvSpPr txBox="1">
            <a:spLocks noGrp="1"/>
          </p:cNvSpPr>
          <p:nvPr>
            <p:ph type="title"/>
          </p:nvPr>
        </p:nvSpPr>
        <p:spPr>
          <a:xfrm>
            <a:off x="560833" y="1525433"/>
            <a:ext cx="11180000" cy="4912000"/>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Clr>
                <a:schemeClr val="lt1"/>
              </a:buClr>
              <a:buSzPts val="6000"/>
              <a:buNone/>
              <a:defRPr sz="8000">
                <a:solidFill>
                  <a:schemeClr val="lt1"/>
                </a:solidFill>
              </a:defRPr>
            </a:lvl1pPr>
            <a:lvl2pPr lvl="1" algn="l">
              <a:lnSpc>
                <a:spcPct val="115000"/>
              </a:lnSpc>
              <a:spcBef>
                <a:spcPts val="0"/>
              </a:spcBef>
              <a:spcAft>
                <a:spcPts val="0"/>
              </a:spcAft>
              <a:buSzPts val="3600"/>
              <a:buNone/>
              <a:defRPr sz="4800"/>
            </a:lvl2pPr>
            <a:lvl3pPr lvl="2" algn="l">
              <a:lnSpc>
                <a:spcPct val="115000"/>
              </a:lnSpc>
              <a:spcBef>
                <a:spcPts val="1067"/>
              </a:spcBef>
              <a:spcAft>
                <a:spcPts val="0"/>
              </a:spcAft>
              <a:buSzPts val="3600"/>
              <a:buNone/>
              <a:defRPr sz="4800"/>
            </a:lvl3pPr>
            <a:lvl4pPr lvl="3" algn="l">
              <a:lnSpc>
                <a:spcPct val="115000"/>
              </a:lnSpc>
              <a:spcBef>
                <a:spcPts val="1067"/>
              </a:spcBef>
              <a:spcAft>
                <a:spcPts val="0"/>
              </a:spcAft>
              <a:buSzPts val="3600"/>
              <a:buNone/>
              <a:defRPr sz="4800"/>
            </a:lvl4pPr>
            <a:lvl5pPr lvl="4" algn="l">
              <a:lnSpc>
                <a:spcPct val="115000"/>
              </a:lnSpc>
              <a:spcBef>
                <a:spcPts val="1067"/>
              </a:spcBef>
              <a:spcAft>
                <a:spcPts val="0"/>
              </a:spcAft>
              <a:buSzPts val="3600"/>
              <a:buNone/>
              <a:defRPr sz="4800"/>
            </a:lvl5pPr>
            <a:lvl6pPr lvl="5" algn="l">
              <a:lnSpc>
                <a:spcPct val="115000"/>
              </a:lnSpc>
              <a:spcBef>
                <a:spcPts val="1067"/>
              </a:spcBef>
              <a:spcAft>
                <a:spcPts val="0"/>
              </a:spcAft>
              <a:buSzPts val="3600"/>
              <a:buNone/>
              <a:defRPr sz="4800"/>
            </a:lvl6pPr>
            <a:lvl7pPr lvl="6" algn="l">
              <a:lnSpc>
                <a:spcPct val="115000"/>
              </a:lnSpc>
              <a:spcBef>
                <a:spcPts val="1067"/>
              </a:spcBef>
              <a:spcAft>
                <a:spcPts val="0"/>
              </a:spcAft>
              <a:buSzPts val="3600"/>
              <a:buNone/>
              <a:defRPr sz="4800"/>
            </a:lvl7pPr>
            <a:lvl8pPr lvl="7" algn="l">
              <a:lnSpc>
                <a:spcPct val="115000"/>
              </a:lnSpc>
              <a:spcBef>
                <a:spcPts val="1067"/>
              </a:spcBef>
              <a:spcAft>
                <a:spcPts val="0"/>
              </a:spcAft>
              <a:buSzPts val="3600"/>
              <a:buNone/>
              <a:defRPr sz="4800"/>
            </a:lvl8pPr>
            <a:lvl9pPr lvl="8" algn="l">
              <a:lnSpc>
                <a:spcPct val="115000"/>
              </a:lnSpc>
              <a:spcBef>
                <a:spcPts val="1067"/>
              </a:spcBef>
              <a:spcAft>
                <a:spcPts val="1067"/>
              </a:spcAft>
              <a:buSzPts val="3600"/>
              <a:buNone/>
              <a:defRPr sz="4800"/>
            </a:lvl9pPr>
          </a:lstStyle>
          <a:p>
            <a:endParaRPr/>
          </a:p>
        </p:txBody>
      </p:sp>
      <p:sp>
        <p:nvSpPr>
          <p:cNvPr id="2361" name="Google Shape;2361;p81"/>
          <p:cNvSpPr txBox="1">
            <a:spLocks noGrp="1"/>
          </p:cNvSpPr>
          <p:nvPr>
            <p:ph type="subTitle" idx="1"/>
          </p:nvPr>
        </p:nvSpPr>
        <p:spPr>
          <a:xfrm>
            <a:off x="560833" y="1182633"/>
            <a:ext cx="11215600" cy="328231"/>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600"/>
              <a:buNone/>
              <a:defRPr sz="2133" b="1">
                <a:highlight>
                  <a:schemeClr val="accent1"/>
                </a:highlight>
              </a:defRPr>
            </a:lvl1pPr>
            <a:lvl2pPr lvl="1" algn="ctr">
              <a:lnSpc>
                <a:spcPct val="100000"/>
              </a:lnSpc>
              <a:spcBef>
                <a:spcPts val="0"/>
              </a:spcBef>
              <a:spcAft>
                <a:spcPts val="0"/>
              </a:spcAft>
              <a:buSzPts val="2800"/>
              <a:buNone/>
              <a:defRPr sz="3733">
                <a:highlight>
                  <a:schemeClr val="accent1"/>
                </a:highlight>
              </a:defRPr>
            </a:lvl2pPr>
            <a:lvl3pPr lvl="2" algn="ctr">
              <a:lnSpc>
                <a:spcPct val="100000"/>
              </a:lnSpc>
              <a:spcBef>
                <a:spcPts val="0"/>
              </a:spcBef>
              <a:spcAft>
                <a:spcPts val="0"/>
              </a:spcAft>
              <a:buSzPts val="2800"/>
              <a:buNone/>
              <a:defRPr sz="3733">
                <a:highlight>
                  <a:schemeClr val="accent1"/>
                </a:highlight>
              </a:defRPr>
            </a:lvl3pPr>
            <a:lvl4pPr lvl="3" algn="ctr">
              <a:lnSpc>
                <a:spcPct val="100000"/>
              </a:lnSpc>
              <a:spcBef>
                <a:spcPts val="0"/>
              </a:spcBef>
              <a:spcAft>
                <a:spcPts val="0"/>
              </a:spcAft>
              <a:buSzPts val="2800"/>
              <a:buNone/>
              <a:defRPr sz="3733">
                <a:highlight>
                  <a:schemeClr val="accent1"/>
                </a:highlight>
              </a:defRPr>
            </a:lvl4pPr>
            <a:lvl5pPr lvl="4" algn="ctr">
              <a:lnSpc>
                <a:spcPct val="100000"/>
              </a:lnSpc>
              <a:spcBef>
                <a:spcPts val="0"/>
              </a:spcBef>
              <a:spcAft>
                <a:spcPts val="0"/>
              </a:spcAft>
              <a:buSzPts val="2800"/>
              <a:buNone/>
              <a:defRPr sz="3733">
                <a:highlight>
                  <a:schemeClr val="accent1"/>
                </a:highlight>
              </a:defRPr>
            </a:lvl5pPr>
            <a:lvl6pPr lvl="5" algn="ctr">
              <a:lnSpc>
                <a:spcPct val="100000"/>
              </a:lnSpc>
              <a:spcBef>
                <a:spcPts val="0"/>
              </a:spcBef>
              <a:spcAft>
                <a:spcPts val="0"/>
              </a:spcAft>
              <a:buSzPts val="2800"/>
              <a:buNone/>
              <a:defRPr sz="3733">
                <a:highlight>
                  <a:schemeClr val="accent1"/>
                </a:highlight>
              </a:defRPr>
            </a:lvl6pPr>
            <a:lvl7pPr lvl="6" algn="ctr">
              <a:lnSpc>
                <a:spcPct val="100000"/>
              </a:lnSpc>
              <a:spcBef>
                <a:spcPts val="0"/>
              </a:spcBef>
              <a:spcAft>
                <a:spcPts val="0"/>
              </a:spcAft>
              <a:buSzPts val="2800"/>
              <a:buNone/>
              <a:defRPr sz="3733">
                <a:highlight>
                  <a:schemeClr val="accent1"/>
                </a:highlight>
              </a:defRPr>
            </a:lvl7pPr>
            <a:lvl8pPr lvl="7" algn="ctr">
              <a:lnSpc>
                <a:spcPct val="100000"/>
              </a:lnSpc>
              <a:spcBef>
                <a:spcPts val="0"/>
              </a:spcBef>
              <a:spcAft>
                <a:spcPts val="0"/>
              </a:spcAft>
              <a:buSzPts val="2800"/>
              <a:buNone/>
              <a:defRPr sz="3733">
                <a:highlight>
                  <a:schemeClr val="accent1"/>
                </a:highlight>
              </a:defRPr>
            </a:lvl8pPr>
            <a:lvl9pPr lvl="8" algn="ctr">
              <a:lnSpc>
                <a:spcPct val="100000"/>
              </a:lnSpc>
              <a:spcBef>
                <a:spcPts val="0"/>
              </a:spcBef>
              <a:spcAft>
                <a:spcPts val="0"/>
              </a:spcAft>
              <a:buSzPts val="2800"/>
              <a:buNone/>
              <a:defRPr sz="3733">
                <a:highlight>
                  <a:schemeClr val="accent1"/>
                </a:highlight>
              </a:defRPr>
            </a:lvl9pPr>
          </a:lstStyle>
          <a:p>
            <a:endParaRPr/>
          </a:p>
        </p:txBody>
      </p:sp>
    </p:spTree>
    <p:extLst>
      <p:ext uri="{BB962C8B-B14F-4D97-AF65-F5344CB8AC3E}">
        <p14:creationId xmlns:p14="http://schemas.microsoft.com/office/powerpoint/2010/main" val="119794878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23: Section intro with preheader — gold" preserve="1">
  <p:cSld name="23: Section intro with preheader — gold">
    <p:bg>
      <p:bgPr>
        <a:solidFill>
          <a:schemeClr val="accent1"/>
        </a:solidFill>
        <a:effectLst/>
      </p:bgPr>
    </p:bg>
    <p:spTree>
      <p:nvGrpSpPr>
        <p:cNvPr id="1" name="Shape 2362"/>
        <p:cNvGrpSpPr/>
        <p:nvPr/>
      </p:nvGrpSpPr>
      <p:grpSpPr>
        <a:xfrm>
          <a:off x="0" y="0"/>
          <a:ext cx="0" cy="0"/>
          <a:chOff x="0" y="0"/>
          <a:chExt cx="0" cy="0"/>
        </a:xfrm>
      </p:grpSpPr>
      <p:sp>
        <p:nvSpPr>
          <p:cNvPr id="2363" name="Google Shape;2363;p82"/>
          <p:cNvSpPr txBox="1">
            <a:spLocks noGrp="1"/>
          </p:cNvSpPr>
          <p:nvPr>
            <p:ph type="title"/>
          </p:nvPr>
        </p:nvSpPr>
        <p:spPr>
          <a:xfrm>
            <a:off x="560833" y="1525433"/>
            <a:ext cx="11180000" cy="4912000"/>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SzPts val="6000"/>
              <a:buNone/>
              <a:defRPr sz="8000"/>
            </a:lvl1pPr>
            <a:lvl2pPr lvl="1" algn="l">
              <a:lnSpc>
                <a:spcPct val="115000"/>
              </a:lnSpc>
              <a:spcBef>
                <a:spcPts val="0"/>
              </a:spcBef>
              <a:spcAft>
                <a:spcPts val="0"/>
              </a:spcAft>
              <a:buSzPts val="3600"/>
              <a:buNone/>
              <a:defRPr sz="4800"/>
            </a:lvl2pPr>
            <a:lvl3pPr lvl="2" algn="l">
              <a:lnSpc>
                <a:spcPct val="115000"/>
              </a:lnSpc>
              <a:spcBef>
                <a:spcPts val="1067"/>
              </a:spcBef>
              <a:spcAft>
                <a:spcPts val="0"/>
              </a:spcAft>
              <a:buSzPts val="3600"/>
              <a:buNone/>
              <a:defRPr sz="4800"/>
            </a:lvl3pPr>
            <a:lvl4pPr lvl="3" algn="l">
              <a:lnSpc>
                <a:spcPct val="115000"/>
              </a:lnSpc>
              <a:spcBef>
                <a:spcPts val="1067"/>
              </a:spcBef>
              <a:spcAft>
                <a:spcPts val="0"/>
              </a:spcAft>
              <a:buSzPts val="3600"/>
              <a:buNone/>
              <a:defRPr sz="4800"/>
            </a:lvl4pPr>
            <a:lvl5pPr lvl="4" algn="l">
              <a:lnSpc>
                <a:spcPct val="115000"/>
              </a:lnSpc>
              <a:spcBef>
                <a:spcPts val="1067"/>
              </a:spcBef>
              <a:spcAft>
                <a:spcPts val="0"/>
              </a:spcAft>
              <a:buSzPts val="3600"/>
              <a:buNone/>
              <a:defRPr sz="4800"/>
            </a:lvl5pPr>
            <a:lvl6pPr lvl="5" algn="l">
              <a:lnSpc>
                <a:spcPct val="115000"/>
              </a:lnSpc>
              <a:spcBef>
                <a:spcPts val="1067"/>
              </a:spcBef>
              <a:spcAft>
                <a:spcPts val="0"/>
              </a:spcAft>
              <a:buSzPts val="3600"/>
              <a:buNone/>
              <a:defRPr sz="4800"/>
            </a:lvl6pPr>
            <a:lvl7pPr lvl="6" algn="l">
              <a:lnSpc>
                <a:spcPct val="115000"/>
              </a:lnSpc>
              <a:spcBef>
                <a:spcPts val="1067"/>
              </a:spcBef>
              <a:spcAft>
                <a:spcPts val="0"/>
              </a:spcAft>
              <a:buSzPts val="3600"/>
              <a:buNone/>
              <a:defRPr sz="4800"/>
            </a:lvl7pPr>
            <a:lvl8pPr lvl="7" algn="l">
              <a:lnSpc>
                <a:spcPct val="115000"/>
              </a:lnSpc>
              <a:spcBef>
                <a:spcPts val="1067"/>
              </a:spcBef>
              <a:spcAft>
                <a:spcPts val="0"/>
              </a:spcAft>
              <a:buSzPts val="3600"/>
              <a:buNone/>
              <a:defRPr sz="4800"/>
            </a:lvl8pPr>
            <a:lvl9pPr lvl="8" algn="l">
              <a:lnSpc>
                <a:spcPct val="115000"/>
              </a:lnSpc>
              <a:spcBef>
                <a:spcPts val="1067"/>
              </a:spcBef>
              <a:spcAft>
                <a:spcPts val="1067"/>
              </a:spcAft>
              <a:buSzPts val="3600"/>
              <a:buNone/>
              <a:defRPr sz="4800"/>
            </a:lvl9pPr>
          </a:lstStyle>
          <a:p>
            <a:endParaRPr/>
          </a:p>
        </p:txBody>
      </p:sp>
      <p:sp>
        <p:nvSpPr>
          <p:cNvPr id="2364" name="Google Shape;2364;p82"/>
          <p:cNvSpPr txBox="1">
            <a:spLocks noGrp="1"/>
          </p:cNvSpPr>
          <p:nvPr>
            <p:ph type="subTitle" idx="1"/>
          </p:nvPr>
        </p:nvSpPr>
        <p:spPr>
          <a:xfrm>
            <a:off x="560833" y="1182633"/>
            <a:ext cx="11215600" cy="328231"/>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600"/>
              <a:buNone/>
              <a:defRPr sz="2133" b="1">
                <a:highlight>
                  <a:schemeClr val="lt1"/>
                </a:highlight>
              </a:defRPr>
            </a:lvl1pPr>
            <a:lvl2pPr lvl="1" algn="ctr">
              <a:lnSpc>
                <a:spcPct val="100000"/>
              </a:lnSpc>
              <a:spcBef>
                <a:spcPts val="0"/>
              </a:spcBef>
              <a:spcAft>
                <a:spcPts val="0"/>
              </a:spcAft>
              <a:buSzPts val="2800"/>
              <a:buNone/>
              <a:defRPr sz="3733">
                <a:highlight>
                  <a:schemeClr val="accent1"/>
                </a:highlight>
              </a:defRPr>
            </a:lvl2pPr>
            <a:lvl3pPr lvl="2" algn="ctr">
              <a:lnSpc>
                <a:spcPct val="100000"/>
              </a:lnSpc>
              <a:spcBef>
                <a:spcPts val="0"/>
              </a:spcBef>
              <a:spcAft>
                <a:spcPts val="0"/>
              </a:spcAft>
              <a:buSzPts val="2800"/>
              <a:buNone/>
              <a:defRPr sz="3733">
                <a:highlight>
                  <a:schemeClr val="accent1"/>
                </a:highlight>
              </a:defRPr>
            </a:lvl3pPr>
            <a:lvl4pPr lvl="3" algn="ctr">
              <a:lnSpc>
                <a:spcPct val="100000"/>
              </a:lnSpc>
              <a:spcBef>
                <a:spcPts val="0"/>
              </a:spcBef>
              <a:spcAft>
                <a:spcPts val="0"/>
              </a:spcAft>
              <a:buSzPts val="2800"/>
              <a:buNone/>
              <a:defRPr sz="3733">
                <a:highlight>
                  <a:schemeClr val="accent1"/>
                </a:highlight>
              </a:defRPr>
            </a:lvl4pPr>
            <a:lvl5pPr lvl="4" algn="ctr">
              <a:lnSpc>
                <a:spcPct val="100000"/>
              </a:lnSpc>
              <a:spcBef>
                <a:spcPts val="0"/>
              </a:spcBef>
              <a:spcAft>
                <a:spcPts val="0"/>
              </a:spcAft>
              <a:buSzPts val="2800"/>
              <a:buNone/>
              <a:defRPr sz="3733">
                <a:highlight>
                  <a:schemeClr val="accent1"/>
                </a:highlight>
              </a:defRPr>
            </a:lvl5pPr>
            <a:lvl6pPr lvl="5" algn="ctr">
              <a:lnSpc>
                <a:spcPct val="100000"/>
              </a:lnSpc>
              <a:spcBef>
                <a:spcPts val="0"/>
              </a:spcBef>
              <a:spcAft>
                <a:spcPts val="0"/>
              </a:spcAft>
              <a:buSzPts val="2800"/>
              <a:buNone/>
              <a:defRPr sz="3733">
                <a:highlight>
                  <a:schemeClr val="accent1"/>
                </a:highlight>
              </a:defRPr>
            </a:lvl6pPr>
            <a:lvl7pPr lvl="6" algn="ctr">
              <a:lnSpc>
                <a:spcPct val="100000"/>
              </a:lnSpc>
              <a:spcBef>
                <a:spcPts val="0"/>
              </a:spcBef>
              <a:spcAft>
                <a:spcPts val="0"/>
              </a:spcAft>
              <a:buSzPts val="2800"/>
              <a:buNone/>
              <a:defRPr sz="3733">
                <a:highlight>
                  <a:schemeClr val="accent1"/>
                </a:highlight>
              </a:defRPr>
            </a:lvl7pPr>
            <a:lvl8pPr lvl="7" algn="ctr">
              <a:lnSpc>
                <a:spcPct val="100000"/>
              </a:lnSpc>
              <a:spcBef>
                <a:spcPts val="0"/>
              </a:spcBef>
              <a:spcAft>
                <a:spcPts val="0"/>
              </a:spcAft>
              <a:buSzPts val="2800"/>
              <a:buNone/>
              <a:defRPr sz="3733">
                <a:highlight>
                  <a:schemeClr val="accent1"/>
                </a:highlight>
              </a:defRPr>
            </a:lvl8pPr>
            <a:lvl9pPr lvl="8" algn="ctr">
              <a:lnSpc>
                <a:spcPct val="100000"/>
              </a:lnSpc>
              <a:spcBef>
                <a:spcPts val="0"/>
              </a:spcBef>
              <a:spcAft>
                <a:spcPts val="0"/>
              </a:spcAft>
              <a:buSzPts val="2800"/>
              <a:buNone/>
              <a:defRPr sz="3733">
                <a:highlight>
                  <a:schemeClr val="accent1"/>
                </a:highlight>
              </a:defRPr>
            </a:lvl9pPr>
          </a:lstStyle>
          <a:p>
            <a:endParaRPr/>
          </a:p>
        </p:txBody>
      </p:sp>
    </p:spTree>
    <p:extLst>
      <p:ext uri="{BB962C8B-B14F-4D97-AF65-F5344CB8AC3E}">
        <p14:creationId xmlns:p14="http://schemas.microsoft.com/office/powerpoint/2010/main" val="3729311797"/>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23: Section intro with preheader — maroon" preserve="1">
  <p:cSld name="23: Section intro with preheader — maroon">
    <p:bg>
      <p:bgPr>
        <a:solidFill>
          <a:schemeClr val="accent2"/>
        </a:solidFill>
        <a:effectLst/>
      </p:bgPr>
    </p:bg>
    <p:spTree>
      <p:nvGrpSpPr>
        <p:cNvPr id="1" name="Shape 2365"/>
        <p:cNvGrpSpPr/>
        <p:nvPr/>
      </p:nvGrpSpPr>
      <p:grpSpPr>
        <a:xfrm>
          <a:off x="0" y="0"/>
          <a:ext cx="0" cy="0"/>
          <a:chOff x="0" y="0"/>
          <a:chExt cx="0" cy="0"/>
        </a:xfrm>
      </p:grpSpPr>
      <p:sp>
        <p:nvSpPr>
          <p:cNvPr id="2366" name="Google Shape;2366;p83"/>
          <p:cNvSpPr txBox="1">
            <a:spLocks noGrp="1"/>
          </p:cNvSpPr>
          <p:nvPr>
            <p:ph type="title"/>
          </p:nvPr>
        </p:nvSpPr>
        <p:spPr>
          <a:xfrm>
            <a:off x="560833" y="1525433"/>
            <a:ext cx="11180000" cy="4912000"/>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Clr>
                <a:schemeClr val="lt1"/>
              </a:buClr>
              <a:buSzPts val="6000"/>
              <a:buNone/>
              <a:defRPr sz="8000">
                <a:solidFill>
                  <a:schemeClr val="lt1"/>
                </a:solidFill>
              </a:defRPr>
            </a:lvl1pPr>
            <a:lvl2pPr lvl="1" algn="l">
              <a:lnSpc>
                <a:spcPct val="115000"/>
              </a:lnSpc>
              <a:spcBef>
                <a:spcPts val="0"/>
              </a:spcBef>
              <a:spcAft>
                <a:spcPts val="0"/>
              </a:spcAft>
              <a:buSzPts val="3600"/>
              <a:buNone/>
              <a:defRPr sz="4800"/>
            </a:lvl2pPr>
            <a:lvl3pPr lvl="2" algn="l">
              <a:lnSpc>
                <a:spcPct val="115000"/>
              </a:lnSpc>
              <a:spcBef>
                <a:spcPts val="1067"/>
              </a:spcBef>
              <a:spcAft>
                <a:spcPts val="0"/>
              </a:spcAft>
              <a:buSzPts val="3600"/>
              <a:buNone/>
              <a:defRPr sz="4800"/>
            </a:lvl3pPr>
            <a:lvl4pPr lvl="3" algn="l">
              <a:lnSpc>
                <a:spcPct val="115000"/>
              </a:lnSpc>
              <a:spcBef>
                <a:spcPts val="1067"/>
              </a:spcBef>
              <a:spcAft>
                <a:spcPts val="0"/>
              </a:spcAft>
              <a:buSzPts val="3600"/>
              <a:buNone/>
              <a:defRPr sz="4800"/>
            </a:lvl4pPr>
            <a:lvl5pPr lvl="4" algn="l">
              <a:lnSpc>
                <a:spcPct val="115000"/>
              </a:lnSpc>
              <a:spcBef>
                <a:spcPts val="1067"/>
              </a:spcBef>
              <a:spcAft>
                <a:spcPts val="0"/>
              </a:spcAft>
              <a:buSzPts val="3600"/>
              <a:buNone/>
              <a:defRPr sz="4800"/>
            </a:lvl5pPr>
            <a:lvl6pPr lvl="5" algn="l">
              <a:lnSpc>
                <a:spcPct val="115000"/>
              </a:lnSpc>
              <a:spcBef>
                <a:spcPts val="1067"/>
              </a:spcBef>
              <a:spcAft>
                <a:spcPts val="0"/>
              </a:spcAft>
              <a:buSzPts val="3600"/>
              <a:buNone/>
              <a:defRPr sz="4800"/>
            </a:lvl6pPr>
            <a:lvl7pPr lvl="6" algn="l">
              <a:lnSpc>
                <a:spcPct val="115000"/>
              </a:lnSpc>
              <a:spcBef>
                <a:spcPts val="1067"/>
              </a:spcBef>
              <a:spcAft>
                <a:spcPts val="0"/>
              </a:spcAft>
              <a:buSzPts val="3600"/>
              <a:buNone/>
              <a:defRPr sz="4800"/>
            </a:lvl7pPr>
            <a:lvl8pPr lvl="7" algn="l">
              <a:lnSpc>
                <a:spcPct val="115000"/>
              </a:lnSpc>
              <a:spcBef>
                <a:spcPts val="1067"/>
              </a:spcBef>
              <a:spcAft>
                <a:spcPts val="0"/>
              </a:spcAft>
              <a:buSzPts val="3600"/>
              <a:buNone/>
              <a:defRPr sz="4800"/>
            </a:lvl8pPr>
            <a:lvl9pPr lvl="8" algn="l">
              <a:lnSpc>
                <a:spcPct val="115000"/>
              </a:lnSpc>
              <a:spcBef>
                <a:spcPts val="1067"/>
              </a:spcBef>
              <a:spcAft>
                <a:spcPts val="1067"/>
              </a:spcAft>
              <a:buSzPts val="3600"/>
              <a:buNone/>
              <a:defRPr sz="4800"/>
            </a:lvl9pPr>
          </a:lstStyle>
          <a:p>
            <a:endParaRPr/>
          </a:p>
        </p:txBody>
      </p:sp>
      <p:sp>
        <p:nvSpPr>
          <p:cNvPr id="2367" name="Google Shape;2367;p83"/>
          <p:cNvSpPr txBox="1">
            <a:spLocks noGrp="1"/>
          </p:cNvSpPr>
          <p:nvPr>
            <p:ph type="subTitle" idx="1"/>
          </p:nvPr>
        </p:nvSpPr>
        <p:spPr>
          <a:xfrm>
            <a:off x="560833" y="1182633"/>
            <a:ext cx="11215600" cy="328231"/>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600"/>
              <a:buNone/>
              <a:defRPr sz="2133" b="1">
                <a:highlight>
                  <a:schemeClr val="lt1"/>
                </a:highlight>
              </a:defRPr>
            </a:lvl1pPr>
            <a:lvl2pPr lvl="1" algn="ctr">
              <a:lnSpc>
                <a:spcPct val="100000"/>
              </a:lnSpc>
              <a:spcBef>
                <a:spcPts val="0"/>
              </a:spcBef>
              <a:spcAft>
                <a:spcPts val="0"/>
              </a:spcAft>
              <a:buSzPts val="2800"/>
              <a:buNone/>
              <a:defRPr sz="3733">
                <a:highlight>
                  <a:schemeClr val="accent1"/>
                </a:highlight>
              </a:defRPr>
            </a:lvl2pPr>
            <a:lvl3pPr lvl="2" algn="ctr">
              <a:lnSpc>
                <a:spcPct val="100000"/>
              </a:lnSpc>
              <a:spcBef>
                <a:spcPts val="0"/>
              </a:spcBef>
              <a:spcAft>
                <a:spcPts val="0"/>
              </a:spcAft>
              <a:buSzPts val="2800"/>
              <a:buNone/>
              <a:defRPr sz="3733">
                <a:highlight>
                  <a:schemeClr val="accent1"/>
                </a:highlight>
              </a:defRPr>
            </a:lvl3pPr>
            <a:lvl4pPr lvl="3" algn="ctr">
              <a:lnSpc>
                <a:spcPct val="100000"/>
              </a:lnSpc>
              <a:spcBef>
                <a:spcPts val="0"/>
              </a:spcBef>
              <a:spcAft>
                <a:spcPts val="0"/>
              </a:spcAft>
              <a:buSzPts val="2800"/>
              <a:buNone/>
              <a:defRPr sz="3733">
                <a:highlight>
                  <a:schemeClr val="accent1"/>
                </a:highlight>
              </a:defRPr>
            </a:lvl4pPr>
            <a:lvl5pPr lvl="4" algn="ctr">
              <a:lnSpc>
                <a:spcPct val="100000"/>
              </a:lnSpc>
              <a:spcBef>
                <a:spcPts val="0"/>
              </a:spcBef>
              <a:spcAft>
                <a:spcPts val="0"/>
              </a:spcAft>
              <a:buSzPts val="2800"/>
              <a:buNone/>
              <a:defRPr sz="3733">
                <a:highlight>
                  <a:schemeClr val="accent1"/>
                </a:highlight>
              </a:defRPr>
            </a:lvl5pPr>
            <a:lvl6pPr lvl="5" algn="ctr">
              <a:lnSpc>
                <a:spcPct val="100000"/>
              </a:lnSpc>
              <a:spcBef>
                <a:spcPts val="0"/>
              </a:spcBef>
              <a:spcAft>
                <a:spcPts val="0"/>
              </a:spcAft>
              <a:buSzPts val="2800"/>
              <a:buNone/>
              <a:defRPr sz="3733">
                <a:highlight>
                  <a:schemeClr val="accent1"/>
                </a:highlight>
              </a:defRPr>
            </a:lvl6pPr>
            <a:lvl7pPr lvl="6" algn="ctr">
              <a:lnSpc>
                <a:spcPct val="100000"/>
              </a:lnSpc>
              <a:spcBef>
                <a:spcPts val="0"/>
              </a:spcBef>
              <a:spcAft>
                <a:spcPts val="0"/>
              </a:spcAft>
              <a:buSzPts val="2800"/>
              <a:buNone/>
              <a:defRPr sz="3733">
                <a:highlight>
                  <a:schemeClr val="accent1"/>
                </a:highlight>
              </a:defRPr>
            </a:lvl7pPr>
            <a:lvl8pPr lvl="7" algn="ctr">
              <a:lnSpc>
                <a:spcPct val="100000"/>
              </a:lnSpc>
              <a:spcBef>
                <a:spcPts val="0"/>
              </a:spcBef>
              <a:spcAft>
                <a:spcPts val="0"/>
              </a:spcAft>
              <a:buSzPts val="2800"/>
              <a:buNone/>
              <a:defRPr sz="3733">
                <a:highlight>
                  <a:schemeClr val="accent1"/>
                </a:highlight>
              </a:defRPr>
            </a:lvl8pPr>
            <a:lvl9pPr lvl="8" algn="ctr">
              <a:lnSpc>
                <a:spcPct val="100000"/>
              </a:lnSpc>
              <a:spcBef>
                <a:spcPts val="0"/>
              </a:spcBef>
              <a:spcAft>
                <a:spcPts val="0"/>
              </a:spcAft>
              <a:buSzPts val="2800"/>
              <a:buNone/>
              <a:defRPr sz="3733">
                <a:highlight>
                  <a:schemeClr val="accent1"/>
                </a:highlight>
              </a:defRPr>
            </a:lvl9pPr>
          </a:lstStyle>
          <a:p>
            <a:endParaRPr/>
          </a:p>
        </p:txBody>
      </p:sp>
    </p:spTree>
    <p:extLst>
      <p:ext uri="{BB962C8B-B14F-4D97-AF65-F5344CB8AC3E}">
        <p14:creationId xmlns:p14="http://schemas.microsoft.com/office/powerpoint/2010/main" val="73652650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23: Section intro with subtitle and text" preserve="1">
  <p:cSld name="23: Section intro with subtitle and text">
    <p:spTree>
      <p:nvGrpSpPr>
        <p:cNvPr id="1" name="Shape 2368"/>
        <p:cNvGrpSpPr/>
        <p:nvPr/>
      </p:nvGrpSpPr>
      <p:grpSpPr>
        <a:xfrm>
          <a:off x="0" y="0"/>
          <a:ext cx="0" cy="0"/>
          <a:chOff x="0" y="0"/>
          <a:chExt cx="0" cy="0"/>
        </a:xfrm>
      </p:grpSpPr>
      <p:sp>
        <p:nvSpPr>
          <p:cNvPr id="2369" name="Google Shape;2369;p84"/>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370" name="Google Shape;2370;p84"/>
          <p:cNvSpPr txBox="1">
            <a:spLocks noGrp="1"/>
          </p:cNvSpPr>
          <p:nvPr>
            <p:ph type="title"/>
          </p:nvPr>
        </p:nvSpPr>
        <p:spPr>
          <a:xfrm>
            <a:off x="354000" y="1644233"/>
            <a:ext cx="5393600" cy="1976400"/>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SzPts val="4200"/>
              <a:buNone/>
              <a:defRPr sz="5600">
                <a:highlight>
                  <a:schemeClr val="accent1"/>
                </a:highlight>
              </a:defRPr>
            </a:lvl1pPr>
            <a:lvl2pPr lvl="1" algn="l">
              <a:lnSpc>
                <a:spcPct val="115000"/>
              </a:lnSpc>
              <a:spcBef>
                <a:spcPts val="0"/>
              </a:spcBef>
              <a:spcAft>
                <a:spcPts val="0"/>
              </a:spcAft>
              <a:buSzPts val="4200"/>
              <a:buNone/>
              <a:defRPr sz="5600"/>
            </a:lvl2pPr>
            <a:lvl3pPr lvl="2" algn="l">
              <a:lnSpc>
                <a:spcPct val="115000"/>
              </a:lnSpc>
              <a:spcBef>
                <a:spcPts val="1067"/>
              </a:spcBef>
              <a:spcAft>
                <a:spcPts val="0"/>
              </a:spcAft>
              <a:buSzPts val="4200"/>
              <a:buNone/>
              <a:defRPr sz="5600"/>
            </a:lvl3pPr>
            <a:lvl4pPr lvl="3" algn="l">
              <a:lnSpc>
                <a:spcPct val="115000"/>
              </a:lnSpc>
              <a:spcBef>
                <a:spcPts val="1067"/>
              </a:spcBef>
              <a:spcAft>
                <a:spcPts val="0"/>
              </a:spcAft>
              <a:buSzPts val="4200"/>
              <a:buNone/>
              <a:defRPr sz="5600"/>
            </a:lvl4pPr>
            <a:lvl5pPr lvl="4" algn="l">
              <a:lnSpc>
                <a:spcPct val="115000"/>
              </a:lnSpc>
              <a:spcBef>
                <a:spcPts val="1067"/>
              </a:spcBef>
              <a:spcAft>
                <a:spcPts val="0"/>
              </a:spcAft>
              <a:buSzPts val="4200"/>
              <a:buNone/>
              <a:defRPr sz="5600"/>
            </a:lvl5pPr>
            <a:lvl6pPr lvl="5" algn="l">
              <a:lnSpc>
                <a:spcPct val="115000"/>
              </a:lnSpc>
              <a:spcBef>
                <a:spcPts val="1067"/>
              </a:spcBef>
              <a:spcAft>
                <a:spcPts val="0"/>
              </a:spcAft>
              <a:buSzPts val="4200"/>
              <a:buNone/>
              <a:defRPr sz="5600"/>
            </a:lvl6pPr>
            <a:lvl7pPr lvl="6" algn="l">
              <a:lnSpc>
                <a:spcPct val="115000"/>
              </a:lnSpc>
              <a:spcBef>
                <a:spcPts val="1067"/>
              </a:spcBef>
              <a:spcAft>
                <a:spcPts val="0"/>
              </a:spcAft>
              <a:buSzPts val="4200"/>
              <a:buNone/>
              <a:defRPr sz="5600"/>
            </a:lvl7pPr>
            <a:lvl8pPr lvl="7" algn="l">
              <a:lnSpc>
                <a:spcPct val="115000"/>
              </a:lnSpc>
              <a:spcBef>
                <a:spcPts val="1067"/>
              </a:spcBef>
              <a:spcAft>
                <a:spcPts val="0"/>
              </a:spcAft>
              <a:buSzPts val="4200"/>
              <a:buNone/>
              <a:defRPr sz="5600"/>
            </a:lvl8pPr>
            <a:lvl9pPr lvl="8" algn="l">
              <a:lnSpc>
                <a:spcPct val="115000"/>
              </a:lnSpc>
              <a:spcBef>
                <a:spcPts val="1067"/>
              </a:spcBef>
              <a:spcAft>
                <a:spcPts val="1067"/>
              </a:spcAft>
              <a:buSzPts val="4200"/>
              <a:buNone/>
              <a:defRPr sz="5600"/>
            </a:lvl9pPr>
          </a:lstStyle>
          <a:p>
            <a:endParaRPr/>
          </a:p>
        </p:txBody>
      </p:sp>
      <p:sp>
        <p:nvSpPr>
          <p:cNvPr id="2371" name="Google Shape;2371;p84"/>
          <p:cNvSpPr txBox="1">
            <a:spLocks noGrp="1"/>
          </p:cNvSpPr>
          <p:nvPr>
            <p:ph type="subTitle" idx="1"/>
          </p:nvPr>
        </p:nvSpPr>
        <p:spPr>
          <a:xfrm>
            <a:off x="354000" y="3620633"/>
            <a:ext cx="5393600" cy="17636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600"/>
              <a:buNone/>
              <a:defRPr sz="2133" b="1">
                <a:solidFill>
                  <a:schemeClr val="lt1"/>
                </a:solidFill>
                <a:highlight>
                  <a:schemeClr val="dk1"/>
                </a:highlight>
              </a:defRPr>
            </a:lvl1pPr>
            <a:lvl2pPr lvl="1" algn="l">
              <a:lnSpc>
                <a:spcPct val="100000"/>
              </a:lnSpc>
              <a:spcBef>
                <a:spcPts val="0"/>
              </a:spcBef>
              <a:spcAft>
                <a:spcPts val="0"/>
              </a:spcAft>
              <a:buSzPts val="2100"/>
              <a:buNone/>
              <a:defRPr sz="2800"/>
            </a:lvl2pPr>
            <a:lvl3pPr lvl="2" algn="l">
              <a:lnSpc>
                <a:spcPct val="100000"/>
              </a:lnSpc>
              <a:spcBef>
                <a:spcPts val="0"/>
              </a:spcBef>
              <a:spcAft>
                <a:spcPts val="0"/>
              </a:spcAft>
              <a:buSzPts val="2100"/>
              <a:buNone/>
              <a:defRPr sz="2800"/>
            </a:lvl3pPr>
            <a:lvl4pPr lvl="3" algn="l">
              <a:lnSpc>
                <a:spcPct val="100000"/>
              </a:lnSpc>
              <a:spcBef>
                <a:spcPts val="0"/>
              </a:spcBef>
              <a:spcAft>
                <a:spcPts val="0"/>
              </a:spcAft>
              <a:buSzPts val="2100"/>
              <a:buNone/>
              <a:defRPr sz="2800"/>
            </a:lvl4pPr>
            <a:lvl5pPr lvl="4" algn="l">
              <a:lnSpc>
                <a:spcPct val="100000"/>
              </a:lnSpc>
              <a:spcBef>
                <a:spcPts val="0"/>
              </a:spcBef>
              <a:spcAft>
                <a:spcPts val="0"/>
              </a:spcAft>
              <a:buSzPts val="2100"/>
              <a:buNone/>
              <a:defRPr sz="2800"/>
            </a:lvl5pPr>
            <a:lvl6pPr lvl="5" algn="l">
              <a:lnSpc>
                <a:spcPct val="100000"/>
              </a:lnSpc>
              <a:spcBef>
                <a:spcPts val="0"/>
              </a:spcBef>
              <a:spcAft>
                <a:spcPts val="0"/>
              </a:spcAft>
              <a:buSzPts val="2100"/>
              <a:buNone/>
              <a:defRPr sz="2800"/>
            </a:lvl6pPr>
            <a:lvl7pPr lvl="6" algn="l">
              <a:lnSpc>
                <a:spcPct val="100000"/>
              </a:lnSpc>
              <a:spcBef>
                <a:spcPts val="0"/>
              </a:spcBef>
              <a:spcAft>
                <a:spcPts val="0"/>
              </a:spcAft>
              <a:buSzPts val="2100"/>
              <a:buNone/>
              <a:defRPr sz="2800"/>
            </a:lvl7pPr>
            <a:lvl8pPr lvl="7" algn="l">
              <a:lnSpc>
                <a:spcPct val="100000"/>
              </a:lnSpc>
              <a:spcBef>
                <a:spcPts val="0"/>
              </a:spcBef>
              <a:spcAft>
                <a:spcPts val="0"/>
              </a:spcAft>
              <a:buSzPts val="2100"/>
              <a:buNone/>
              <a:defRPr sz="2800"/>
            </a:lvl8pPr>
            <a:lvl9pPr lvl="8" algn="l">
              <a:lnSpc>
                <a:spcPct val="100000"/>
              </a:lnSpc>
              <a:spcBef>
                <a:spcPts val="0"/>
              </a:spcBef>
              <a:spcAft>
                <a:spcPts val="0"/>
              </a:spcAft>
              <a:buSzPts val="2100"/>
              <a:buNone/>
              <a:defRPr sz="2800"/>
            </a:lvl9pPr>
          </a:lstStyle>
          <a:p>
            <a:endParaRPr/>
          </a:p>
        </p:txBody>
      </p:sp>
      <p:sp>
        <p:nvSpPr>
          <p:cNvPr id="2372" name="Google Shape;2372;p84"/>
          <p:cNvSpPr txBox="1">
            <a:spLocks noGrp="1"/>
          </p:cNvSpPr>
          <p:nvPr>
            <p:ph type="body" idx="2"/>
          </p:nvPr>
        </p:nvSpPr>
        <p:spPr>
          <a:xfrm>
            <a:off x="6586000" y="965433"/>
            <a:ext cx="5116000" cy="4926800"/>
          </a:xfrm>
          <a:prstGeom prst="rect">
            <a:avLst/>
          </a:prstGeom>
          <a:noFill/>
          <a:ln>
            <a:noFill/>
          </a:ln>
        </p:spPr>
        <p:txBody>
          <a:bodyPr spcFirstLastPara="1" wrap="square" lIns="0" tIns="0" rIns="0" bIns="0" anchor="ctr" anchorCtr="0">
            <a:noAutofit/>
          </a:bodyPr>
          <a:lstStyle>
            <a:lvl1pPr marL="609585" lvl="0" indent="-474121" algn="l">
              <a:lnSpc>
                <a:spcPct val="115000"/>
              </a:lnSpc>
              <a:spcBef>
                <a:spcPts val="0"/>
              </a:spcBef>
              <a:spcAft>
                <a:spcPts val="0"/>
              </a:spcAft>
              <a:buSzPts val="2000"/>
              <a:buChar char="●"/>
              <a:defRPr/>
            </a:lvl1pPr>
            <a:lvl2pPr marL="1219170" lvl="1" indent="-474121" algn="l">
              <a:lnSpc>
                <a:spcPct val="115000"/>
              </a:lnSpc>
              <a:spcBef>
                <a:spcPts val="1067"/>
              </a:spcBef>
              <a:spcAft>
                <a:spcPts val="0"/>
              </a:spcAft>
              <a:buSzPts val="2000"/>
              <a:buChar char="○"/>
              <a:defRPr/>
            </a:lvl2pPr>
            <a:lvl3pPr marL="1828754" lvl="2" indent="-474121" algn="l">
              <a:lnSpc>
                <a:spcPct val="115000"/>
              </a:lnSpc>
              <a:spcBef>
                <a:spcPts val="1067"/>
              </a:spcBef>
              <a:spcAft>
                <a:spcPts val="0"/>
              </a:spcAft>
              <a:buSzPts val="2000"/>
              <a:buChar char="■"/>
              <a:defRPr/>
            </a:lvl3pPr>
            <a:lvl4pPr marL="2438339" lvl="3" indent="-474121" algn="l">
              <a:lnSpc>
                <a:spcPct val="115000"/>
              </a:lnSpc>
              <a:spcBef>
                <a:spcPts val="1067"/>
              </a:spcBef>
              <a:spcAft>
                <a:spcPts val="0"/>
              </a:spcAft>
              <a:buSzPts val="2000"/>
              <a:buChar char="●"/>
              <a:defRPr/>
            </a:lvl4pPr>
            <a:lvl5pPr marL="3047924" lvl="4" indent="-474121" algn="l">
              <a:lnSpc>
                <a:spcPct val="115000"/>
              </a:lnSpc>
              <a:spcBef>
                <a:spcPts val="1067"/>
              </a:spcBef>
              <a:spcAft>
                <a:spcPts val="0"/>
              </a:spcAft>
              <a:buSzPts val="2000"/>
              <a:buChar char="○"/>
              <a:defRPr/>
            </a:lvl5pPr>
            <a:lvl6pPr marL="3657509" lvl="5" indent="-474121" algn="l">
              <a:lnSpc>
                <a:spcPct val="115000"/>
              </a:lnSpc>
              <a:spcBef>
                <a:spcPts val="1067"/>
              </a:spcBef>
              <a:spcAft>
                <a:spcPts val="0"/>
              </a:spcAft>
              <a:buSzPts val="2000"/>
              <a:buChar char="■"/>
              <a:defRPr/>
            </a:lvl6pPr>
            <a:lvl7pPr marL="4267093" lvl="6" indent="-474121" algn="l">
              <a:lnSpc>
                <a:spcPct val="115000"/>
              </a:lnSpc>
              <a:spcBef>
                <a:spcPts val="1067"/>
              </a:spcBef>
              <a:spcAft>
                <a:spcPts val="0"/>
              </a:spcAft>
              <a:buSzPts val="2000"/>
              <a:buChar char="●"/>
              <a:defRPr/>
            </a:lvl7pPr>
            <a:lvl8pPr marL="4876678" lvl="7" indent="-474121" algn="l">
              <a:lnSpc>
                <a:spcPct val="115000"/>
              </a:lnSpc>
              <a:spcBef>
                <a:spcPts val="1067"/>
              </a:spcBef>
              <a:spcAft>
                <a:spcPts val="0"/>
              </a:spcAft>
              <a:buSzPts val="2000"/>
              <a:buChar char="○"/>
              <a:defRPr/>
            </a:lvl8pPr>
            <a:lvl9pPr marL="5486263" lvl="8" indent="-474121" algn="l">
              <a:lnSpc>
                <a:spcPct val="115000"/>
              </a:lnSpc>
              <a:spcBef>
                <a:spcPts val="1067"/>
              </a:spcBef>
              <a:spcAft>
                <a:spcPts val="1067"/>
              </a:spcAft>
              <a:buSzPts val="2000"/>
              <a:buChar char="■"/>
              <a:defRPr/>
            </a:lvl9pPr>
          </a:lstStyle>
          <a:p>
            <a:endParaRPr/>
          </a:p>
        </p:txBody>
      </p:sp>
    </p:spTree>
    <p:extLst>
      <p:ext uri="{BB962C8B-B14F-4D97-AF65-F5344CB8AC3E}">
        <p14:creationId xmlns:p14="http://schemas.microsoft.com/office/powerpoint/2010/main" val="280272362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23: Title and text slide options divider (choose from following templates →)" preserve="1">
  <p:cSld name="23: Title and text slide options divider (choose from following templates →)">
    <p:bg>
      <p:bgPr>
        <a:solidFill>
          <a:schemeClr val="lt2"/>
        </a:solidFill>
        <a:effectLst/>
      </p:bgPr>
    </p:bg>
    <p:spTree>
      <p:nvGrpSpPr>
        <p:cNvPr id="1" name="Shape 2373"/>
        <p:cNvGrpSpPr/>
        <p:nvPr/>
      </p:nvGrpSpPr>
      <p:grpSpPr>
        <a:xfrm>
          <a:off x="0" y="0"/>
          <a:ext cx="0" cy="0"/>
          <a:chOff x="0" y="0"/>
          <a:chExt cx="0" cy="0"/>
        </a:xfrm>
      </p:grpSpPr>
      <p:sp>
        <p:nvSpPr>
          <p:cNvPr id="2374" name="Google Shape;2374;p85"/>
          <p:cNvSpPr txBox="1"/>
          <p:nvPr/>
        </p:nvSpPr>
        <p:spPr>
          <a:xfrm>
            <a:off x="3215633" y="2131676"/>
            <a:ext cx="8384400" cy="2659190"/>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7200"/>
              <a:buFont typeface="Arial"/>
              <a:buNone/>
            </a:pPr>
            <a:r>
              <a:rPr lang="en" sz="9600" b="1" i="0" u="none" strike="noStrike" cap="none">
                <a:solidFill>
                  <a:srgbClr val="FFFFFF"/>
                </a:solidFill>
                <a:highlight>
                  <a:srgbClr val="191919"/>
                </a:highlight>
                <a:latin typeface="Arial"/>
                <a:ea typeface="Arial"/>
                <a:cs typeface="Arial"/>
                <a:sym typeface="Arial"/>
              </a:rPr>
              <a:t>Title and text slide options</a:t>
            </a:r>
            <a:endParaRPr sz="9600" b="1" i="0" u="none" strike="noStrike" cap="none">
              <a:solidFill>
                <a:srgbClr val="191919"/>
              </a:solidFill>
              <a:latin typeface="Arial"/>
              <a:ea typeface="Arial"/>
              <a:cs typeface="Arial"/>
              <a:sym typeface="Arial"/>
            </a:endParaRPr>
          </a:p>
        </p:txBody>
      </p:sp>
      <p:sp>
        <p:nvSpPr>
          <p:cNvPr id="2375" name="Google Shape;2375;p85"/>
          <p:cNvSpPr/>
          <p:nvPr/>
        </p:nvSpPr>
        <p:spPr>
          <a:xfrm>
            <a:off x="0" y="0"/>
            <a:ext cx="2891200" cy="68580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56024544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23: Title and text — black" preserve="1">
  <p:cSld name="23: Title and text — black">
    <p:bg>
      <p:bgPr>
        <a:solidFill>
          <a:schemeClr val="dk1"/>
        </a:solidFill>
        <a:effectLst/>
      </p:bgPr>
    </p:bg>
    <p:spTree>
      <p:nvGrpSpPr>
        <p:cNvPr id="1" name="Shape 2376"/>
        <p:cNvGrpSpPr/>
        <p:nvPr/>
      </p:nvGrpSpPr>
      <p:grpSpPr>
        <a:xfrm>
          <a:off x="0" y="0"/>
          <a:ext cx="0" cy="0"/>
          <a:chOff x="0" y="0"/>
          <a:chExt cx="0" cy="0"/>
        </a:xfrm>
      </p:grpSpPr>
      <p:sp>
        <p:nvSpPr>
          <p:cNvPr id="2377" name="Google Shape;2377;p86"/>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378" name="Google Shape;2378;p86"/>
          <p:cNvSpPr txBox="1">
            <a:spLocks noGrp="1"/>
          </p:cNvSpPr>
          <p:nvPr>
            <p:ph type="body" idx="1"/>
          </p:nvPr>
        </p:nvSpPr>
        <p:spPr>
          <a:xfrm>
            <a:off x="561200" y="1326067"/>
            <a:ext cx="11179600" cy="51112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Clr>
                <a:schemeClr val="lt1"/>
              </a:buClr>
              <a:buSzPts val="2000"/>
              <a:buChar char="●"/>
              <a:defRPr>
                <a:solidFill>
                  <a:schemeClr val="lt1"/>
                </a:solidFill>
              </a:defRPr>
            </a:lvl1pPr>
            <a:lvl2pPr marL="1219170" lvl="1" indent="-474121" algn="l">
              <a:lnSpc>
                <a:spcPct val="115000"/>
              </a:lnSpc>
              <a:spcBef>
                <a:spcPts val="1067"/>
              </a:spcBef>
              <a:spcAft>
                <a:spcPts val="0"/>
              </a:spcAft>
              <a:buClr>
                <a:schemeClr val="lt1"/>
              </a:buClr>
              <a:buSzPts val="2000"/>
              <a:buChar char="○"/>
              <a:defRPr>
                <a:solidFill>
                  <a:schemeClr val="lt1"/>
                </a:solidFill>
              </a:defRPr>
            </a:lvl2pPr>
            <a:lvl3pPr marL="1828754" lvl="2" indent="-474121" algn="l">
              <a:lnSpc>
                <a:spcPct val="115000"/>
              </a:lnSpc>
              <a:spcBef>
                <a:spcPts val="1067"/>
              </a:spcBef>
              <a:spcAft>
                <a:spcPts val="0"/>
              </a:spcAft>
              <a:buClr>
                <a:schemeClr val="lt1"/>
              </a:buClr>
              <a:buSzPts val="2000"/>
              <a:buChar char="■"/>
              <a:defRPr>
                <a:solidFill>
                  <a:schemeClr val="lt1"/>
                </a:solidFill>
              </a:defRPr>
            </a:lvl3pPr>
            <a:lvl4pPr marL="2438339" lvl="3" indent="-474121" algn="l">
              <a:lnSpc>
                <a:spcPct val="115000"/>
              </a:lnSpc>
              <a:spcBef>
                <a:spcPts val="1067"/>
              </a:spcBef>
              <a:spcAft>
                <a:spcPts val="0"/>
              </a:spcAft>
              <a:buClr>
                <a:schemeClr val="lt1"/>
              </a:buClr>
              <a:buSzPts val="2000"/>
              <a:buChar char="●"/>
              <a:defRPr>
                <a:solidFill>
                  <a:schemeClr val="lt1"/>
                </a:solidFill>
              </a:defRPr>
            </a:lvl4pPr>
            <a:lvl5pPr marL="3047924" lvl="4" indent="-474121" algn="l">
              <a:lnSpc>
                <a:spcPct val="115000"/>
              </a:lnSpc>
              <a:spcBef>
                <a:spcPts val="1067"/>
              </a:spcBef>
              <a:spcAft>
                <a:spcPts val="0"/>
              </a:spcAft>
              <a:buClr>
                <a:schemeClr val="lt1"/>
              </a:buClr>
              <a:buSzPts val="2000"/>
              <a:buChar char="○"/>
              <a:defRPr>
                <a:solidFill>
                  <a:schemeClr val="lt1"/>
                </a:solidFill>
              </a:defRPr>
            </a:lvl5pPr>
            <a:lvl6pPr marL="3657509" lvl="5" indent="-474121" algn="l">
              <a:lnSpc>
                <a:spcPct val="115000"/>
              </a:lnSpc>
              <a:spcBef>
                <a:spcPts val="1067"/>
              </a:spcBef>
              <a:spcAft>
                <a:spcPts val="0"/>
              </a:spcAft>
              <a:buClr>
                <a:schemeClr val="lt1"/>
              </a:buClr>
              <a:buSzPts val="2000"/>
              <a:buChar char="■"/>
              <a:defRPr>
                <a:solidFill>
                  <a:schemeClr val="lt1"/>
                </a:solidFill>
              </a:defRPr>
            </a:lvl6pPr>
            <a:lvl7pPr marL="4267093" lvl="6" indent="-474121" algn="l">
              <a:lnSpc>
                <a:spcPct val="115000"/>
              </a:lnSpc>
              <a:spcBef>
                <a:spcPts val="1067"/>
              </a:spcBef>
              <a:spcAft>
                <a:spcPts val="0"/>
              </a:spcAft>
              <a:buClr>
                <a:schemeClr val="lt1"/>
              </a:buClr>
              <a:buSzPts val="2000"/>
              <a:buChar char="●"/>
              <a:defRPr>
                <a:solidFill>
                  <a:schemeClr val="lt1"/>
                </a:solidFill>
              </a:defRPr>
            </a:lvl7pPr>
            <a:lvl8pPr marL="4876678" lvl="7" indent="-474121" algn="l">
              <a:lnSpc>
                <a:spcPct val="115000"/>
              </a:lnSpc>
              <a:spcBef>
                <a:spcPts val="1067"/>
              </a:spcBef>
              <a:spcAft>
                <a:spcPts val="0"/>
              </a:spcAft>
              <a:buClr>
                <a:schemeClr val="lt1"/>
              </a:buClr>
              <a:buSzPts val="2000"/>
              <a:buChar char="○"/>
              <a:defRPr>
                <a:solidFill>
                  <a:schemeClr val="lt1"/>
                </a:solidFill>
              </a:defRPr>
            </a:lvl8pPr>
            <a:lvl9pPr marL="5486263" lvl="8" indent="-474121" algn="l">
              <a:lnSpc>
                <a:spcPct val="115000"/>
              </a:lnSpc>
              <a:spcBef>
                <a:spcPts val="1067"/>
              </a:spcBef>
              <a:spcAft>
                <a:spcPts val="1067"/>
              </a:spcAft>
              <a:buClr>
                <a:schemeClr val="lt1"/>
              </a:buClr>
              <a:buSzPts val="2000"/>
              <a:buChar char="■"/>
              <a:defRPr>
                <a:solidFill>
                  <a:schemeClr val="lt1"/>
                </a:solidFill>
              </a:defRPr>
            </a:lvl9pPr>
          </a:lstStyle>
          <a:p>
            <a:endParaRPr/>
          </a:p>
        </p:txBody>
      </p:sp>
    </p:spTree>
    <p:extLst>
      <p:ext uri="{BB962C8B-B14F-4D97-AF65-F5344CB8AC3E}">
        <p14:creationId xmlns:p14="http://schemas.microsoft.com/office/powerpoint/2010/main" val="157786204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23: Title and text, 1 column — white" preserve="1">
  <p:cSld name="23: Title and text, 1 column — white">
    <p:spTree>
      <p:nvGrpSpPr>
        <p:cNvPr id="1" name="Shape 2379"/>
        <p:cNvGrpSpPr/>
        <p:nvPr/>
      </p:nvGrpSpPr>
      <p:grpSpPr>
        <a:xfrm>
          <a:off x="0" y="0"/>
          <a:ext cx="0" cy="0"/>
          <a:chOff x="0" y="0"/>
          <a:chExt cx="0" cy="0"/>
        </a:xfrm>
      </p:grpSpPr>
      <p:sp>
        <p:nvSpPr>
          <p:cNvPr id="2380" name="Google Shape;2380;p87"/>
          <p:cNvSpPr txBox="1">
            <a:spLocks noGrp="1"/>
          </p:cNvSpPr>
          <p:nvPr>
            <p:ph type="title"/>
          </p:nvPr>
        </p:nvSpPr>
        <p:spPr>
          <a:xfrm>
            <a:off x="560833" y="426733"/>
            <a:ext cx="4889200" cy="443198"/>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381" name="Google Shape;2381;p87"/>
          <p:cNvSpPr txBox="1">
            <a:spLocks noGrp="1"/>
          </p:cNvSpPr>
          <p:nvPr>
            <p:ph type="body" idx="1"/>
          </p:nvPr>
        </p:nvSpPr>
        <p:spPr>
          <a:xfrm>
            <a:off x="561200" y="1808500"/>
            <a:ext cx="5474000" cy="46288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SzPts val="2000"/>
              <a:buChar char="●"/>
              <a:defRPr/>
            </a:lvl1pPr>
            <a:lvl2pPr marL="1219170" lvl="1" indent="-474121" algn="l">
              <a:lnSpc>
                <a:spcPct val="115000"/>
              </a:lnSpc>
              <a:spcBef>
                <a:spcPts val="1067"/>
              </a:spcBef>
              <a:spcAft>
                <a:spcPts val="0"/>
              </a:spcAft>
              <a:buSzPts val="2000"/>
              <a:buChar char="○"/>
              <a:defRPr/>
            </a:lvl2pPr>
            <a:lvl3pPr marL="1828754" lvl="2" indent="-474121" algn="l">
              <a:lnSpc>
                <a:spcPct val="115000"/>
              </a:lnSpc>
              <a:spcBef>
                <a:spcPts val="1067"/>
              </a:spcBef>
              <a:spcAft>
                <a:spcPts val="0"/>
              </a:spcAft>
              <a:buSzPts val="2000"/>
              <a:buChar char="■"/>
              <a:defRPr/>
            </a:lvl3pPr>
            <a:lvl4pPr marL="2438339" lvl="3" indent="-474121" algn="l">
              <a:lnSpc>
                <a:spcPct val="115000"/>
              </a:lnSpc>
              <a:spcBef>
                <a:spcPts val="1067"/>
              </a:spcBef>
              <a:spcAft>
                <a:spcPts val="0"/>
              </a:spcAft>
              <a:buSzPts val="2000"/>
              <a:buChar char="●"/>
              <a:defRPr/>
            </a:lvl4pPr>
            <a:lvl5pPr marL="3047924" lvl="4" indent="-474121" algn="l">
              <a:lnSpc>
                <a:spcPct val="115000"/>
              </a:lnSpc>
              <a:spcBef>
                <a:spcPts val="1067"/>
              </a:spcBef>
              <a:spcAft>
                <a:spcPts val="0"/>
              </a:spcAft>
              <a:buSzPts val="2000"/>
              <a:buChar char="○"/>
              <a:defRPr/>
            </a:lvl5pPr>
            <a:lvl6pPr marL="3657509" lvl="5" indent="-474121" algn="l">
              <a:lnSpc>
                <a:spcPct val="115000"/>
              </a:lnSpc>
              <a:spcBef>
                <a:spcPts val="1067"/>
              </a:spcBef>
              <a:spcAft>
                <a:spcPts val="0"/>
              </a:spcAft>
              <a:buSzPts val="2000"/>
              <a:buChar char="■"/>
              <a:defRPr/>
            </a:lvl6pPr>
            <a:lvl7pPr marL="4267093" lvl="6" indent="-474121" algn="l">
              <a:lnSpc>
                <a:spcPct val="115000"/>
              </a:lnSpc>
              <a:spcBef>
                <a:spcPts val="1067"/>
              </a:spcBef>
              <a:spcAft>
                <a:spcPts val="0"/>
              </a:spcAft>
              <a:buSzPts val="2000"/>
              <a:buChar char="●"/>
              <a:defRPr/>
            </a:lvl7pPr>
            <a:lvl8pPr marL="4876678" lvl="7" indent="-474121" algn="l">
              <a:lnSpc>
                <a:spcPct val="115000"/>
              </a:lnSpc>
              <a:spcBef>
                <a:spcPts val="1067"/>
              </a:spcBef>
              <a:spcAft>
                <a:spcPts val="0"/>
              </a:spcAft>
              <a:buSzPts val="2000"/>
              <a:buChar char="○"/>
              <a:defRPr/>
            </a:lvl8pPr>
            <a:lvl9pPr marL="5486263" lvl="8" indent="-474121" algn="l">
              <a:lnSpc>
                <a:spcPct val="115000"/>
              </a:lnSpc>
              <a:spcBef>
                <a:spcPts val="1067"/>
              </a:spcBef>
              <a:spcAft>
                <a:spcPts val="1067"/>
              </a:spcAft>
              <a:buSzPts val="2000"/>
              <a:buChar char="■"/>
              <a:defRPr/>
            </a:lvl9pPr>
          </a:lstStyle>
          <a:p>
            <a:endParaRPr/>
          </a:p>
        </p:txBody>
      </p:sp>
    </p:spTree>
    <p:extLst>
      <p:ext uri="{BB962C8B-B14F-4D97-AF65-F5344CB8AC3E}">
        <p14:creationId xmlns:p14="http://schemas.microsoft.com/office/powerpoint/2010/main" val="107858349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23: Title and text, 1 column — black" preserve="1">
  <p:cSld name="23: Title and text, 1 column — black">
    <p:spTree>
      <p:nvGrpSpPr>
        <p:cNvPr id="1" name="Shape 2382"/>
        <p:cNvGrpSpPr/>
        <p:nvPr/>
      </p:nvGrpSpPr>
      <p:grpSpPr>
        <a:xfrm>
          <a:off x="0" y="0"/>
          <a:ext cx="0" cy="0"/>
          <a:chOff x="0" y="0"/>
          <a:chExt cx="0" cy="0"/>
        </a:xfrm>
      </p:grpSpPr>
      <p:sp>
        <p:nvSpPr>
          <p:cNvPr id="2383" name="Google Shape;2383;p88"/>
          <p:cNvSpPr txBox="1">
            <a:spLocks noGrp="1"/>
          </p:cNvSpPr>
          <p:nvPr>
            <p:ph type="title"/>
          </p:nvPr>
        </p:nvSpPr>
        <p:spPr>
          <a:xfrm>
            <a:off x="560833" y="426733"/>
            <a:ext cx="5035200" cy="6010800"/>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2384" name="Google Shape;2384;p88"/>
          <p:cNvSpPr/>
          <p:nvPr/>
        </p:nvSpPr>
        <p:spPr>
          <a:xfrm>
            <a:off x="6096000" y="-67"/>
            <a:ext cx="6096000" cy="68580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385" name="Google Shape;2385;p88"/>
          <p:cNvSpPr txBox="1">
            <a:spLocks noGrp="1"/>
          </p:cNvSpPr>
          <p:nvPr>
            <p:ph type="body" idx="1"/>
          </p:nvPr>
        </p:nvSpPr>
        <p:spPr>
          <a:xfrm>
            <a:off x="6583667" y="426733"/>
            <a:ext cx="5035200" cy="6010800"/>
          </a:xfrm>
          <a:prstGeom prst="rect">
            <a:avLst/>
          </a:prstGeom>
          <a:noFill/>
          <a:ln>
            <a:noFill/>
          </a:ln>
        </p:spPr>
        <p:txBody>
          <a:bodyPr spcFirstLastPara="1" wrap="square" lIns="0" tIns="0" rIns="0" bIns="0" anchor="t" anchorCtr="0">
            <a:noAutofit/>
          </a:bodyPr>
          <a:lstStyle>
            <a:lvl1pPr marL="609585" lvl="0" indent="-474121" algn="l">
              <a:lnSpc>
                <a:spcPct val="115000"/>
              </a:lnSpc>
              <a:spcBef>
                <a:spcPts val="0"/>
              </a:spcBef>
              <a:spcAft>
                <a:spcPts val="0"/>
              </a:spcAft>
              <a:buClr>
                <a:schemeClr val="lt1"/>
              </a:buClr>
              <a:buSzPts val="2000"/>
              <a:buChar char="●"/>
              <a:defRPr>
                <a:solidFill>
                  <a:schemeClr val="lt1"/>
                </a:solidFill>
              </a:defRPr>
            </a:lvl1pPr>
            <a:lvl2pPr marL="1219170" lvl="1" indent="-474121" algn="l">
              <a:lnSpc>
                <a:spcPct val="115000"/>
              </a:lnSpc>
              <a:spcBef>
                <a:spcPts val="1067"/>
              </a:spcBef>
              <a:spcAft>
                <a:spcPts val="0"/>
              </a:spcAft>
              <a:buClr>
                <a:schemeClr val="lt1"/>
              </a:buClr>
              <a:buSzPts val="2000"/>
              <a:buChar char="○"/>
              <a:defRPr>
                <a:solidFill>
                  <a:schemeClr val="lt1"/>
                </a:solidFill>
              </a:defRPr>
            </a:lvl2pPr>
            <a:lvl3pPr marL="1828754" lvl="2" indent="-474121" algn="l">
              <a:lnSpc>
                <a:spcPct val="115000"/>
              </a:lnSpc>
              <a:spcBef>
                <a:spcPts val="1067"/>
              </a:spcBef>
              <a:spcAft>
                <a:spcPts val="0"/>
              </a:spcAft>
              <a:buClr>
                <a:schemeClr val="lt1"/>
              </a:buClr>
              <a:buSzPts val="2000"/>
              <a:buChar char="■"/>
              <a:defRPr>
                <a:solidFill>
                  <a:schemeClr val="lt1"/>
                </a:solidFill>
              </a:defRPr>
            </a:lvl3pPr>
            <a:lvl4pPr marL="2438339" lvl="3" indent="-474121" algn="l">
              <a:lnSpc>
                <a:spcPct val="115000"/>
              </a:lnSpc>
              <a:spcBef>
                <a:spcPts val="1067"/>
              </a:spcBef>
              <a:spcAft>
                <a:spcPts val="0"/>
              </a:spcAft>
              <a:buClr>
                <a:schemeClr val="lt1"/>
              </a:buClr>
              <a:buSzPts val="2000"/>
              <a:buChar char="●"/>
              <a:defRPr>
                <a:solidFill>
                  <a:schemeClr val="lt1"/>
                </a:solidFill>
              </a:defRPr>
            </a:lvl4pPr>
            <a:lvl5pPr marL="3047924" lvl="4" indent="-474121" algn="l">
              <a:lnSpc>
                <a:spcPct val="115000"/>
              </a:lnSpc>
              <a:spcBef>
                <a:spcPts val="1067"/>
              </a:spcBef>
              <a:spcAft>
                <a:spcPts val="0"/>
              </a:spcAft>
              <a:buClr>
                <a:schemeClr val="lt1"/>
              </a:buClr>
              <a:buSzPts val="2000"/>
              <a:buChar char="○"/>
              <a:defRPr>
                <a:solidFill>
                  <a:schemeClr val="lt1"/>
                </a:solidFill>
              </a:defRPr>
            </a:lvl5pPr>
            <a:lvl6pPr marL="3657509" lvl="5" indent="-474121" algn="l">
              <a:lnSpc>
                <a:spcPct val="115000"/>
              </a:lnSpc>
              <a:spcBef>
                <a:spcPts val="1067"/>
              </a:spcBef>
              <a:spcAft>
                <a:spcPts val="0"/>
              </a:spcAft>
              <a:buClr>
                <a:schemeClr val="lt1"/>
              </a:buClr>
              <a:buSzPts val="2000"/>
              <a:buChar char="■"/>
              <a:defRPr>
                <a:solidFill>
                  <a:schemeClr val="lt1"/>
                </a:solidFill>
              </a:defRPr>
            </a:lvl6pPr>
            <a:lvl7pPr marL="4267093" lvl="6" indent="-474121" algn="l">
              <a:lnSpc>
                <a:spcPct val="115000"/>
              </a:lnSpc>
              <a:spcBef>
                <a:spcPts val="1067"/>
              </a:spcBef>
              <a:spcAft>
                <a:spcPts val="0"/>
              </a:spcAft>
              <a:buClr>
                <a:schemeClr val="lt1"/>
              </a:buClr>
              <a:buSzPts val="2000"/>
              <a:buChar char="●"/>
              <a:defRPr>
                <a:solidFill>
                  <a:schemeClr val="lt1"/>
                </a:solidFill>
              </a:defRPr>
            </a:lvl7pPr>
            <a:lvl8pPr marL="4876678" lvl="7" indent="-474121" algn="l">
              <a:lnSpc>
                <a:spcPct val="115000"/>
              </a:lnSpc>
              <a:spcBef>
                <a:spcPts val="1067"/>
              </a:spcBef>
              <a:spcAft>
                <a:spcPts val="0"/>
              </a:spcAft>
              <a:buClr>
                <a:schemeClr val="lt1"/>
              </a:buClr>
              <a:buSzPts val="2000"/>
              <a:buChar char="○"/>
              <a:defRPr>
                <a:solidFill>
                  <a:schemeClr val="lt1"/>
                </a:solidFill>
              </a:defRPr>
            </a:lvl8pPr>
            <a:lvl9pPr marL="5486263" lvl="8" indent="-474121" algn="l">
              <a:lnSpc>
                <a:spcPct val="115000"/>
              </a:lnSpc>
              <a:spcBef>
                <a:spcPts val="1067"/>
              </a:spcBef>
              <a:spcAft>
                <a:spcPts val="1067"/>
              </a:spcAft>
              <a:buClr>
                <a:schemeClr val="lt1"/>
              </a:buClr>
              <a:buSzPts val="2000"/>
              <a:buChar char="■"/>
              <a:defRPr>
                <a:solidFill>
                  <a:schemeClr val="lt1"/>
                </a:solidFill>
              </a:defRPr>
            </a:lvl9pPr>
          </a:lstStyle>
          <a:p>
            <a:endParaRPr/>
          </a:p>
        </p:txBody>
      </p:sp>
    </p:spTree>
    <p:extLst>
      <p:ext uri="{BB962C8B-B14F-4D97-AF65-F5344CB8AC3E}">
        <p14:creationId xmlns:p14="http://schemas.microsoft.com/office/powerpoint/2010/main" val="194575315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23: Title and text with subtitle, 2 column — white" preserve="1">
  <p:cSld name="23: Title and text with subtitle, 2 column — white">
    <p:spTree>
      <p:nvGrpSpPr>
        <p:cNvPr id="1" name="Shape 2386"/>
        <p:cNvGrpSpPr/>
        <p:nvPr/>
      </p:nvGrpSpPr>
      <p:grpSpPr>
        <a:xfrm>
          <a:off x="0" y="0"/>
          <a:ext cx="0" cy="0"/>
          <a:chOff x="0" y="0"/>
          <a:chExt cx="0" cy="0"/>
        </a:xfrm>
      </p:grpSpPr>
      <p:sp>
        <p:nvSpPr>
          <p:cNvPr id="2387" name="Google Shape;2387;p89"/>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388" name="Google Shape;2388;p89"/>
          <p:cNvSpPr txBox="1">
            <a:spLocks noGrp="1"/>
          </p:cNvSpPr>
          <p:nvPr>
            <p:ph type="body" idx="1"/>
          </p:nvPr>
        </p:nvSpPr>
        <p:spPr>
          <a:xfrm>
            <a:off x="560833" y="1536633"/>
            <a:ext cx="5474000" cy="4555200"/>
          </a:xfrm>
          <a:prstGeom prst="rect">
            <a:avLst/>
          </a:prstGeom>
          <a:noFill/>
          <a:ln>
            <a:noFill/>
          </a:ln>
        </p:spPr>
        <p:txBody>
          <a:bodyPr spcFirstLastPara="1" wrap="square" lIns="0"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2389" name="Google Shape;2389;p89"/>
          <p:cNvSpPr txBox="1">
            <a:spLocks noGrp="1"/>
          </p:cNvSpPr>
          <p:nvPr>
            <p:ph type="body" idx="2"/>
          </p:nvPr>
        </p:nvSpPr>
        <p:spPr>
          <a:xfrm>
            <a:off x="6156967" y="1536633"/>
            <a:ext cx="5584000" cy="45552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2390" name="Google Shape;2390;p89"/>
          <p:cNvSpPr txBox="1">
            <a:spLocks noGrp="1"/>
          </p:cNvSpPr>
          <p:nvPr>
            <p:ph type="subTitle" idx="3"/>
          </p:nvPr>
        </p:nvSpPr>
        <p:spPr>
          <a:xfrm>
            <a:off x="565933" y="1008831"/>
            <a:ext cx="11179600" cy="377476"/>
          </a:xfrm>
          <a:prstGeom prst="rect">
            <a:avLst/>
          </a:prstGeom>
          <a:noFill/>
          <a:ln>
            <a:noFill/>
          </a:ln>
        </p:spPr>
        <p:txBody>
          <a:bodyPr spcFirstLastPara="1" wrap="square" lIns="0" tIns="0" rIns="0" bIns="0" anchor="t" anchorCtr="0">
            <a:spAutoFit/>
          </a:bodyPr>
          <a:lstStyle>
            <a:lvl1pPr lvl="0" algn="l">
              <a:lnSpc>
                <a:spcPct val="115000"/>
              </a:lnSpc>
              <a:spcBef>
                <a:spcPts val="0"/>
              </a:spcBef>
              <a:spcAft>
                <a:spcPts val="0"/>
              </a:spcAft>
              <a:buClr>
                <a:schemeClr val="lt1"/>
              </a:buClr>
              <a:buSzPts val="1600"/>
              <a:buNone/>
              <a:defRPr sz="2133" b="1">
                <a:solidFill>
                  <a:schemeClr val="lt1"/>
                </a:solidFill>
                <a:highlight>
                  <a:schemeClr val="dk1"/>
                </a:highlight>
              </a:defRPr>
            </a:lvl1pPr>
            <a:lvl2pPr lvl="1" algn="l">
              <a:lnSpc>
                <a:spcPct val="115000"/>
              </a:lnSpc>
              <a:spcBef>
                <a:spcPts val="1067"/>
              </a:spcBef>
              <a:spcAft>
                <a:spcPts val="0"/>
              </a:spcAft>
              <a:buSzPts val="2000"/>
              <a:buNone/>
              <a:defRPr/>
            </a:lvl2pPr>
            <a:lvl3pPr lvl="2" algn="l">
              <a:lnSpc>
                <a:spcPct val="115000"/>
              </a:lnSpc>
              <a:spcBef>
                <a:spcPts val="1067"/>
              </a:spcBef>
              <a:spcAft>
                <a:spcPts val="0"/>
              </a:spcAft>
              <a:buSzPts val="2000"/>
              <a:buNone/>
              <a:defRPr/>
            </a:lvl3pPr>
            <a:lvl4pPr lvl="3" algn="l">
              <a:lnSpc>
                <a:spcPct val="115000"/>
              </a:lnSpc>
              <a:spcBef>
                <a:spcPts val="1067"/>
              </a:spcBef>
              <a:spcAft>
                <a:spcPts val="0"/>
              </a:spcAft>
              <a:buSzPts val="2000"/>
              <a:buNone/>
              <a:defRPr/>
            </a:lvl4pPr>
            <a:lvl5pPr lvl="4" algn="l">
              <a:lnSpc>
                <a:spcPct val="115000"/>
              </a:lnSpc>
              <a:spcBef>
                <a:spcPts val="1067"/>
              </a:spcBef>
              <a:spcAft>
                <a:spcPts val="0"/>
              </a:spcAft>
              <a:buSzPts val="2000"/>
              <a:buNone/>
              <a:defRPr/>
            </a:lvl5pPr>
            <a:lvl6pPr lvl="5" algn="l">
              <a:lnSpc>
                <a:spcPct val="115000"/>
              </a:lnSpc>
              <a:spcBef>
                <a:spcPts val="1067"/>
              </a:spcBef>
              <a:spcAft>
                <a:spcPts val="0"/>
              </a:spcAft>
              <a:buSzPts val="2000"/>
              <a:buNone/>
              <a:defRPr/>
            </a:lvl6pPr>
            <a:lvl7pPr lvl="6" algn="l">
              <a:lnSpc>
                <a:spcPct val="115000"/>
              </a:lnSpc>
              <a:spcBef>
                <a:spcPts val="1067"/>
              </a:spcBef>
              <a:spcAft>
                <a:spcPts val="0"/>
              </a:spcAft>
              <a:buSzPts val="2000"/>
              <a:buNone/>
              <a:defRPr/>
            </a:lvl7pPr>
            <a:lvl8pPr lvl="7" algn="l">
              <a:lnSpc>
                <a:spcPct val="115000"/>
              </a:lnSpc>
              <a:spcBef>
                <a:spcPts val="1067"/>
              </a:spcBef>
              <a:spcAft>
                <a:spcPts val="0"/>
              </a:spcAft>
              <a:buSzPts val="2000"/>
              <a:buNone/>
              <a:defRPr/>
            </a:lvl8pPr>
            <a:lvl9pPr lvl="8" algn="l">
              <a:lnSpc>
                <a:spcPct val="115000"/>
              </a:lnSpc>
              <a:spcBef>
                <a:spcPts val="1067"/>
              </a:spcBef>
              <a:spcAft>
                <a:spcPts val="1067"/>
              </a:spcAft>
              <a:buSzPts val="2000"/>
              <a:buNone/>
              <a:defRPr/>
            </a:lvl9pPr>
          </a:lstStyle>
          <a:p>
            <a:endParaRPr/>
          </a:p>
        </p:txBody>
      </p:sp>
    </p:spTree>
    <p:extLst>
      <p:ext uri="{BB962C8B-B14F-4D97-AF65-F5344CB8AC3E}">
        <p14:creationId xmlns:p14="http://schemas.microsoft.com/office/powerpoint/2010/main" val="581747537"/>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23: Title and text, 3 column with dividers — white" preserve="1">
  <p:cSld name="23: Title and text, 3 column with dividers — white">
    <p:spTree>
      <p:nvGrpSpPr>
        <p:cNvPr id="1" name="Shape 2391"/>
        <p:cNvGrpSpPr/>
        <p:nvPr/>
      </p:nvGrpSpPr>
      <p:grpSpPr>
        <a:xfrm>
          <a:off x="0" y="0"/>
          <a:ext cx="0" cy="0"/>
          <a:chOff x="0" y="0"/>
          <a:chExt cx="0" cy="0"/>
        </a:xfrm>
      </p:grpSpPr>
      <p:sp>
        <p:nvSpPr>
          <p:cNvPr id="2392" name="Google Shape;2392;p90"/>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393" name="Google Shape;2393;p90"/>
          <p:cNvSpPr txBox="1">
            <a:spLocks noGrp="1"/>
          </p:cNvSpPr>
          <p:nvPr>
            <p:ph type="body" idx="1"/>
          </p:nvPr>
        </p:nvSpPr>
        <p:spPr>
          <a:xfrm>
            <a:off x="560833" y="1345733"/>
            <a:ext cx="3624000" cy="5091600"/>
          </a:xfrm>
          <a:prstGeom prst="rect">
            <a:avLst/>
          </a:prstGeom>
          <a:noFill/>
          <a:ln>
            <a:noFill/>
          </a:ln>
        </p:spPr>
        <p:txBody>
          <a:bodyPr spcFirstLastPara="1" wrap="square" lIns="0"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394" name="Google Shape;2394;p90"/>
          <p:cNvSpPr txBox="1">
            <a:spLocks noGrp="1"/>
          </p:cNvSpPr>
          <p:nvPr>
            <p:ph type="body" idx="2"/>
          </p:nvPr>
        </p:nvSpPr>
        <p:spPr>
          <a:xfrm>
            <a:off x="4474467" y="1345733"/>
            <a:ext cx="3624000" cy="5091600"/>
          </a:xfrm>
          <a:prstGeom prst="rect">
            <a:avLst/>
          </a:prstGeom>
          <a:noFill/>
          <a:ln>
            <a:noFill/>
          </a:ln>
        </p:spPr>
        <p:txBody>
          <a:bodyPr spcFirstLastPara="1" wrap="square" lIns="182875"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cxnSp>
        <p:nvCxnSpPr>
          <p:cNvPr id="2395" name="Google Shape;2395;p90"/>
          <p:cNvCxnSpPr/>
          <p:nvPr/>
        </p:nvCxnSpPr>
        <p:spPr>
          <a:xfrm>
            <a:off x="8326584" y="1586032"/>
            <a:ext cx="0" cy="4477200"/>
          </a:xfrm>
          <a:prstGeom prst="straightConnector1">
            <a:avLst/>
          </a:prstGeom>
          <a:noFill/>
          <a:ln w="38100" cap="flat" cmpd="sng">
            <a:solidFill>
              <a:schemeClr val="accent1"/>
            </a:solidFill>
            <a:prstDash val="solid"/>
            <a:round/>
            <a:headEnd type="none" w="sm" len="sm"/>
            <a:tailEnd type="none" w="sm" len="sm"/>
          </a:ln>
        </p:spPr>
      </p:cxnSp>
      <p:sp>
        <p:nvSpPr>
          <p:cNvPr id="2396" name="Google Shape;2396;p90"/>
          <p:cNvSpPr txBox="1">
            <a:spLocks noGrp="1"/>
          </p:cNvSpPr>
          <p:nvPr>
            <p:ph type="body" idx="3"/>
          </p:nvPr>
        </p:nvSpPr>
        <p:spPr>
          <a:xfrm>
            <a:off x="8388100" y="1345733"/>
            <a:ext cx="3352400" cy="50916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cxnSp>
        <p:nvCxnSpPr>
          <p:cNvPr id="2397" name="Google Shape;2397;p90"/>
          <p:cNvCxnSpPr/>
          <p:nvPr/>
        </p:nvCxnSpPr>
        <p:spPr>
          <a:xfrm>
            <a:off x="4408351" y="1586032"/>
            <a:ext cx="0" cy="4477200"/>
          </a:xfrm>
          <a:prstGeom prst="straightConnector1">
            <a:avLst/>
          </a:prstGeom>
          <a:noFill/>
          <a:ln w="38100" cap="flat" cmpd="sng">
            <a:solidFill>
              <a:schemeClr val="accent1"/>
            </a:solidFill>
            <a:prstDash val="solid"/>
            <a:round/>
            <a:headEnd type="none" w="sm" len="sm"/>
            <a:tailEnd type="none" w="sm" len="sm"/>
          </a:ln>
        </p:spPr>
      </p:cxnSp>
    </p:spTree>
    <p:extLst>
      <p:ext uri="{BB962C8B-B14F-4D97-AF65-F5344CB8AC3E}">
        <p14:creationId xmlns:p14="http://schemas.microsoft.com/office/powerpoint/2010/main" val="422630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3: Title, text, photo, left" preserve="1">
  <p:cSld name="23: Title, text, photo, left">
    <p:spTree>
      <p:nvGrpSpPr>
        <p:cNvPr id="1" name="Shape 39"/>
        <p:cNvGrpSpPr/>
        <p:nvPr/>
      </p:nvGrpSpPr>
      <p:grpSpPr>
        <a:xfrm>
          <a:off x="0" y="0"/>
          <a:ext cx="0" cy="0"/>
          <a:chOff x="0" y="0"/>
          <a:chExt cx="0" cy="0"/>
        </a:xfrm>
      </p:grpSpPr>
      <p:sp>
        <p:nvSpPr>
          <p:cNvPr id="40" name="Google Shape;40;p10"/>
          <p:cNvSpPr txBox="1">
            <a:spLocks noGrp="1"/>
          </p:cNvSpPr>
          <p:nvPr>
            <p:ph type="title"/>
          </p:nvPr>
        </p:nvSpPr>
        <p:spPr>
          <a:xfrm>
            <a:off x="560833" y="426733"/>
            <a:ext cx="5608400" cy="756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41" name="Google Shape;41;p10"/>
          <p:cNvSpPr txBox="1">
            <a:spLocks noGrp="1"/>
          </p:cNvSpPr>
          <p:nvPr>
            <p:ph type="body" idx="1"/>
          </p:nvPr>
        </p:nvSpPr>
        <p:spPr>
          <a:xfrm>
            <a:off x="561200" y="1808500"/>
            <a:ext cx="5034800" cy="4628800"/>
          </a:xfrm>
          <a:prstGeom prst="rect">
            <a:avLst/>
          </a:prstGeom>
          <a:noFill/>
          <a:ln>
            <a:noFill/>
          </a:ln>
        </p:spPr>
        <p:txBody>
          <a:bodyPr spcFirstLastPara="1" wrap="square" lIns="0"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1067"/>
              </a:spcBef>
              <a:spcAft>
                <a:spcPts val="0"/>
              </a:spcAft>
              <a:buSzPts val="1600"/>
              <a:buChar char="○"/>
              <a:defRPr sz="2133"/>
            </a:lvl2pPr>
            <a:lvl3pPr marL="1828754" lvl="2" indent="-440256" algn="l">
              <a:lnSpc>
                <a:spcPct val="115000"/>
              </a:lnSpc>
              <a:spcBef>
                <a:spcPts val="1067"/>
              </a:spcBef>
              <a:spcAft>
                <a:spcPts val="0"/>
              </a:spcAft>
              <a:buSzPts val="1600"/>
              <a:buChar char="■"/>
              <a:defRPr sz="2133"/>
            </a:lvl3pPr>
            <a:lvl4pPr marL="2438339" lvl="3" indent="-440256" algn="l">
              <a:lnSpc>
                <a:spcPct val="115000"/>
              </a:lnSpc>
              <a:spcBef>
                <a:spcPts val="1067"/>
              </a:spcBef>
              <a:spcAft>
                <a:spcPts val="0"/>
              </a:spcAft>
              <a:buSzPts val="1600"/>
              <a:buChar char="●"/>
              <a:defRPr sz="2133"/>
            </a:lvl4pPr>
            <a:lvl5pPr marL="3047924" lvl="4" indent="-440256" algn="l">
              <a:lnSpc>
                <a:spcPct val="115000"/>
              </a:lnSpc>
              <a:spcBef>
                <a:spcPts val="1067"/>
              </a:spcBef>
              <a:spcAft>
                <a:spcPts val="0"/>
              </a:spcAft>
              <a:buSzPts val="1600"/>
              <a:buChar char="○"/>
              <a:defRPr sz="2133"/>
            </a:lvl5pPr>
            <a:lvl6pPr marL="3657509" lvl="5" indent="-440256" algn="l">
              <a:lnSpc>
                <a:spcPct val="115000"/>
              </a:lnSpc>
              <a:spcBef>
                <a:spcPts val="1067"/>
              </a:spcBef>
              <a:spcAft>
                <a:spcPts val="0"/>
              </a:spcAft>
              <a:buSzPts val="1600"/>
              <a:buChar char="■"/>
              <a:defRPr sz="2133"/>
            </a:lvl6pPr>
            <a:lvl7pPr marL="4267093" lvl="6" indent="-440256" algn="l">
              <a:lnSpc>
                <a:spcPct val="115000"/>
              </a:lnSpc>
              <a:spcBef>
                <a:spcPts val="1067"/>
              </a:spcBef>
              <a:spcAft>
                <a:spcPts val="0"/>
              </a:spcAft>
              <a:buSzPts val="1600"/>
              <a:buChar char="●"/>
              <a:defRPr sz="2133"/>
            </a:lvl7pPr>
            <a:lvl8pPr marL="4876678" lvl="7" indent="-440256" algn="l">
              <a:lnSpc>
                <a:spcPct val="115000"/>
              </a:lnSpc>
              <a:spcBef>
                <a:spcPts val="1067"/>
              </a:spcBef>
              <a:spcAft>
                <a:spcPts val="0"/>
              </a:spcAft>
              <a:buSzPts val="1600"/>
              <a:buChar char="○"/>
              <a:defRPr sz="2133"/>
            </a:lvl8pPr>
            <a:lvl9pPr marL="5486263" lvl="8" indent="-440256" algn="l">
              <a:lnSpc>
                <a:spcPct val="115000"/>
              </a:lnSpc>
              <a:spcBef>
                <a:spcPts val="1067"/>
              </a:spcBef>
              <a:spcAft>
                <a:spcPts val="1067"/>
              </a:spcAft>
              <a:buSzPts val="1600"/>
              <a:buChar char="■"/>
              <a:defRPr sz="2133"/>
            </a:lvl9pPr>
          </a:lstStyle>
          <a:p>
            <a:endParaRPr/>
          </a:p>
        </p:txBody>
      </p:sp>
      <p:sp>
        <p:nvSpPr>
          <p:cNvPr id="42" name="Google Shape;42;p10"/>
          <p:cNvSpPr>
            <a:spLocks noGrp="1"/>
          </p:cNvSpPr>
          <p:nvPr>
            <p:ph type="pic" idx="2"/>
          </p:nvPr>
        </p:nvSpPr>
        <p:spPr>
          <a:xfrm>
            <a:off x="6717800" y="0"/>
            <a:ext cx="5474400" cy="6858000"/>
          </a:xfrm>
          <a:prstGeom prst="rect">
            <a:avLst/>
          </a:prstGeom>
          <a:solidFill>
            <a:schemeClr val="lt2"/>
          </a:solidFill>
          <a:ln>
            <a:noFill/>
          </a:ln>
        </p:spPr>
      </p:sp>
    </p:spTree>
    <p:extLst>
      <p:ext uri="{BB962C8B-B14F-4D97-AF65-F5344CB8AC3E}">
        <p14:creationId xmlns:p14="http://schemas.microsoft.com/office/powerpoint/2010/main" val="390395222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23: Title and text, with subtitle, 4 column — white" preserve="1">
  <p:cSld name="23: Title and text, with subtitle, 4 column — white">
    <p:spTree>
      <p:nvGrpSpPr>
        <p:cNvPr id="1" name="Shape 2398"/>
        <p:cNvGrpSpPr/>
        <p:nvPr/>
      </p:nvGrpSpPr>
      <p:grpSpPr>
        <a:xfrm>
          <a:off x="0" y="0"/>
          <a:ext cx="0" cy="0"/>
          <a:chOff x="0" y="0"/>
          <a:chExt cx="0" cy="0"/>
        </a:xfrm>
      </p:grpSpPr>
      <p:sp>
        <p:nvSpPr>
          <p:cNvPr id="2399" name="Google Shape;2399;p91"/>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400" name="Google Shape;2400;p91"/>
          <p:cNvSpPr txBox="1">
            <a:spLocks noGrp="1"/>
          </p:cNvSpPr>
          <p:nvPr>
            <p:ph type="subTitle" idx="1"/>
          </p:nvPr>
        </p:nvSpPr>
        <p:spPr>
          <a:xfrm>
            <a:off x="565933" y="1008831"/>
            <a:ext cx="11179600" cy="377476"/>
          </a:xfrm>
          <a:prstGeom prst="rect">
            <a:avLst/>
          </a:prstGeom>
          <a:noFill/>
          <a:ln>
            <a:noFill/>
          </a:ln>
        </p:spPr>
        <p:txBody>
          <a:bodyPr spcFirstLastPara="1" wrap="square" lIns="0" tIns="0" rIns="0" bIns="0" anchor="t" anchorCtr="0">
            <a:spAutoFit/>
          </a:bodyPr>
          <a:lstStyle>
            <a:lvl1pPr lvl="0" algn="l">
              <a:lnSpc>
                <a:spcPct val="115000"/>
              </a:lnSpc>
              <a:spcBef>
                <a:spcPts val="0"/>
              </a:spcBef>
              <a:spcAft>
                <a:spcPts val="0"/>
              </a:spcAft>
              <a:buClr>
                <a:schemeClr val="lt1"/>
              </a:buClr>
              <a:buSzPts val="1600"/>
              <a:buNone/>
              <a:defRPr sz="2133" b="1">
                <a:solidFill>
                  <a:schemeClr val="lt1"/>
                </a:solidFill>
                <a:highlight>
                  <a:schemeClr val="dk1"/>
                </a:highlight>
              </a:defRPr>
            </a:lvl1pPr>
            <a:lvl2pPr lvl="1" algn="l">
              <a:lnSpc>
                <a:spcPct val="115000"/>
              </a:lnSpc>
              <a:spcBef>
                <a:spcPts val="1067"/>
              </a:spcBef>
              <a:spcAft>
                <a:spcPts val="0"/>
              </a:spcAft>
              <a:buSzPts val="2000"/>
              <a:buNone/>
              <a:defRPr/>
            </a:lvl2pPr>
            <a:lvl3pPr lvl="2" algn="l">
              <a:lnSpc>
                <a:spcPct val="115000"/>
              </a:lnSpc>
              <a:spcBef>
                <a:spcPts val="1067"/>
              </a:spcBef>
              <a:spcAft>
                <a:spcPts val="0"/>
              </a:spcAft>
              <a:buSzPts val="2000"/>
              <a:buNone/>
              <a:defRPr/>
            </a:lvl3pPr>
            <a:lvl4pPr lvl="3" algn="l">
              <a:lnSpc>
                <a:spcPct val="115000"/>
              </a:lnSpc>
              <a:spcBef>
                <a:spcPts val="1067"/>
              </a:spcBef>
              <a:spcAft>
                <a:spcPts val="0"/>
              </a:spcAft>
              <a:buSzPts val="2000"/>
              <a:buNone/>
              <a:defRPr/>
            </a:lvl4pPr>
            <a:lvl5pPr lvl="4" algn="l">
              <a:lnSpc>
                <a:spcPct val="115000"/>
              </a:lnSpc>
              <a:spcBef>
                <a:spcPts val="1067"/>
              </a:spcBef>
              <a:spcAft>
                <a:spcPts val="0"/>
              </a:spcAft>
              <a:buSzPts val="2000"/>
              <a:buNone/>
              <a:defRPr/>
            </a:lvl5pPr>
            <a:lvl6pPr lvl="5" algn="l">
              <a:lnSpc>
                <a:spcPct val="115000"/>
              </a:lnSpc>
              <a:spcBef>
                <a:spcPts val="1067"/>
              </a:spcBef>
              <a:spcAft>
                <a:spcPts val="0"/>
              </a:spcAft>
              <a:buSzPts val="2000"/>
              <a:buNone/>
              <a:defRPr/>
            </a:lvl6pPr>
            <a:lvl7pPr lvl="6" algn="l">
              <a:lnSpc>
                <a:spcPct val="115000"/>
              </a:lnSpc>
              <a:spcBef>
                <a:spcPts val="1067"/>
              </a:spcBef>
              <a:spcAft>
                <a:spcPts val="0"/>
              </a:spcAft>
              <a:buSzPts val="2000"/>
              <a:buNone/>
              <a:defRPr/>
            </a:lvl7pPr>
            <a:lvl8pPr lvl="7" algn="l">
              <a:lnSpc>
                <a:spcPct val="115000"/>
              </a:lnSpc>
              <a:spcBef>
                <a:spcPts val="1067"/>
              </a:spcBef>
              <a:spcAft>
                <a:spcPts val="0"/>
              </a:spcAft>
              <a:buSzPts val="2000"/>
              <a:buNone/>
              <a:defRPr/>
            </a:lvl8pPr>
            <a:lvl9pPr lvl="8" algn="l">
              <a:lnSpc>
                <a:spcPct val="115000"/>
              </a:lnSpc>
              <a:spcBef>
                <a:spcPts val="1067"/>
              </a:spcBef>
              <a:spcAft>
                <a:spcPts val="1067"/>
              </a:spcAft>
              <a:buSzPts val="2000"/>
              <a:buNone/>
              <a:defRPr/>
            </a:lvl9pPr>
          </a:lstStyle>
          <a:p>
            <a:endParaRPr/>
          </a:p>
        </p:txBody>
      </p:sp>
      <p:sp>
        <p:nvSpPr>
          <p:cNvPr id="2401" name="Google Shape;2401;p91"/>
          <p:cNvSpPr txBox="1">
            <a:spLocks noGrp="1"/>
          </p:cNvSpPr>
          <p:nvPr>
            <p:ph type="body" idx="2"/>
          </p:nvPr>
        </p:nvSpPr>
        <p:spPr>
          <a:xfrm>
            <a:off x="560833" y="1536633"/>
            <a:ext cx="2658000" cy="4900800"/>
          </a:xfrm>
          <a:prstGeom prst="rect">
            <a:avLst/>
          </a:prstGeom>
          <a:noFill/>
          <a:ln>
            <a:noFill/>
          </a:ln>
        </p:spPr>
        <p:txBody>
          <a:bodyPr spcFirstLastPara="1" wrap="square" lIns="0"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402" name="Google Shape;2402;p91"/>
          <p:cNvSpPr txBox="1">
            <a:spLocks noGrp="1"/>
          </p:cNvSpPr>
          <p:nvPr>
            <p:ph type="body" idx="3"/>
          </p:nvPr>
        </p:nvSpPr>
        <p:spPr>
          <a:xfrm>
            <a:off x="3331433" y="1536633"/>
            <a:ext cx="2710000" cy="4900800"/>
          </a:xfrm>
          <a:prstGeom prst="rect">
            <a:avLst/>
          </a:prstGeom>
          <a:noFill/>
          <a:ln>
            <a:noFill/>
          </a:ln>
        </p:spPr>
        <p:txBody>
          <a:bodyPr spcFirstLastPara="1" wrap="square" lIns="182875"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403" name="Google Shape;2403;p91"/>
          <p:cNvSpPr txBox="1">
            <a:spLocks noGrp="1"/>
          </p:cNvSpPr>
          <p:nvPr>
            <p:ph type="body" idx="4"/>
          </p:nvPr>
        </p:nvSpPr>
        <p:spPr>
          <a:xfrm>
            <a:off x="6257000" y="1536633"/>
            <a:ext cx="2658000" cy="4900800"/>
          </a:xfrm>
          <a:prstGeom prst="rect">
            <a:avLst/>
          </a:prstGeom>
          <a:noFill/>
          <a:ln>
            <a:noFill/>
          </a:ln>
        </p:spPr>
        <p:txBody>
          <a:bodyPr spcFirstLastPara="1" wrap="square" lIns="182875"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404" name="Google Shape;2404;p91"/>
          <p:cNvSpPr txBox="1">
            <a:spLocks noGrp="1"/>
          </p:cNvSpPr>
          <p:nvPr>
            <p:ph type="body" idx="5"/>
          </p:nvPr>
        </p:nvSpPr>
        <p:spPr>
          <a:xfrm>
            <a:off x="9027587" y="1536633"/>
            <a:ext cx="2764400" cy="49008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Tree>
    <p:extLst>
      <p:ext uri="{BB962C8B-B14F-4D97-AF65-F5344CB8AC3E}">
        <p14:creationId xmlns:p14="http://schemas.microsoft.com/office/powerpoint/2010/main" val="79746305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23: Title and text, 4 column with dividers — white" preserve="1">
  <p:cSld name="23: Title and text, 4 column with dividers — white">
    <p:spTree>
      <p:nvGrpSpPr>
        <p:cNvPr id="1" name="Shape 2405"/>
        <p:cNvGrpSpPr/>
        <p:nvPr/>
      </p:nvGrpSpPr>
      <p:grpSpPr>
        <a:xfrm>
          <a:off x="0" y="0"/>
          <a:ext cx="0" cy="0"/>
          <a:chOff x="0" y="0"/>
          <a:chExt cx="0" cy="0"/>
        </a:xfrm>
      </p:grpSpPr>
      <p:sp>
        <p:nvSpPr>
          <p:cNvPr id="2406" name="Google Shape;2406;p92"/>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highlight>
                  <a:schemeClr val="accent1"/>
                </a:highlight>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407" name="Google Shape;2407;p92"/>
          <p:cNvSpPr txBox="1">
            <a:spLocks noGrp="1"/>
          </p:cNvSpPr>
          <p:nvPr>
            <p:ph type="body" idx="1"/>
          </p:nvPr>
        </p:nvSpPr>
        <p:spPr>
          <a:xfrm>
            <a:off x="560833" y="1326067"/>
            <a:ext cx="2658000" cy="5111200"/>
          </a:xfrm>
          <a:prstGeom prst="rect">
            <a:avLst/>
          </a:prstGeom>
          <a:noFill/>
          <a:ln>
            <a:noFill/>
          </a:ln>
        </p:spPr>
        <p:txBody>
          <a:bodyPr spcFirstLastPara="1" wrap="square" lIns="0"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408" name="Google Shape;2408;p92"/>
          <p:cNvSpPr txBox="1">
            <a:spLocks noGrp="1"/>
          </p:cNvSpPr>
          <p:nvPr>
            <p:ph type="body" idx="2"/>
          </p:nvPr>
        </p:nvSpPr>
        <p:spPr>
          <a:xfrm>
            <a:off x="3331436" y="1326067"/>
            <a:ext cx="2710000" cy="5111200"/>
          </a:xfrm>
          <a:prstGeom prst="rect">
            <a:avLst/>
          </a:prstGeom>
          <a:noFill/>
          <a:ln>
            <a:noFill/>
          </a:ln>
        </p:spPr>
        <p:txBody>
          <a:bodyPr spcFirstLastPara="1" wrap="square" lIns="182875"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cxnSp>
        <p:nvCxnSpPr>
          <p:cNvPr id="2409" name="Google Shape;2409;p92"/>
          <p:cNvCxnSpPr/>
          <p:nvPr/>
        </p:nvCxnSpPr>
        <p:spPr>
          <a:xfrm>
            <a:off x="3304291" y="1660928"/>
            <a:ext cx="0" cy="4401200"/>
          </a:xfrm>
          <a:prstGeom prst="straightConnector1">
            <a:avLst/>
          </a:prstGeom>
          <a:noFill/>
          <a:ln w="38100" cap="flat" cmpd="sng">
            <a:solidFill>
              <a:schemeClr val="accent1"/>
            </a:solidFill>
            <a:prstDash val="solid"/>
            <a:round/>
            <a:headEnd type="none" w="sm" len="sm"/>
            <a:tailEnd type="none" w="sm" len="sm"/>
          </a:ln>
        </p:spPr>
      </p:cxnSp>
      <p:cxnSp>
        <p:nvCxnSpPr>
          <p:cNvPr id="2410" name="Google Shape;2410;p92"/>
          <p:cNvCxnSpPr/>
          <p:nvPr/>
        </p:nvCxnSpPr>
        <p:spPr>
          <a:xfrm>
            <a:off x="6161397" y="1660928"/>
            <a:ext cx="0" cy="4401200"/>
          </a:xfrm>
          <a:prstGeom prst="straightConnector1">
            <a:avLst/>
          </a:prstGeom>
          <a:noFill/>
          <a:ln w="38100" cap="flat" cmpd="sng">
            <a:solidFill>
              <a:schemeClr val="accent1"/>
            </a:solidFill>
            <a:prstDash val="solid"/>
            <a:round/>
            <a:headEnd type="none" w="sm" len="sm"/>
            <a:tailEnd type="none" w="sm" len="sm"/>
          </a:ln>
        </p:spPr>
      </p:cxnSp>
      <p:sp>
        <p:nvSpPr>
          <p:cNvPr id="2411" name="Google Shape;2411;p92"/>
          <p:cNvSpPr txBox="1">
            <a:spLocks noGrp="1"/>
          </p:cNvSpPr>
          <p:nvPr>
            <p:ph type="body" idx="3"/>
          </p:nvPr>
        </p:nvSpPr>
        <p:spPr>
          <a:xfrm>
            <a:off x="6257007" y="1326067"/>
            <a:ext cx="2658000" cy="5111200"/>
          </a:xfrm>
          <a:prstGeom prst="rect">
            <a:avLst/>
          </a:prstGeom>
          <a:noFill/>
          <a:ln>
            <a:noFill/>
          </a:ln>
        </p:spPr>
        <p:txBody>
          <a:bodyPr spcFirstLastPara="1" wrap="square" lIns="182875" tIns="0" rIns="91425"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sp>
        <p:nvSpPr>
          <p:cNvPr id="2412" name="Google Shape;2412;p92"/>
          <p:cNvSpPr txBox="1">
            <a:spLocks noGrp="1"/>
          </p:cNvSpPr>
          <p:nvPr>
            <p:ph type="body" idx="4"/>
          </p:nvPr>
        </p:nvSpPr>
        <p:spPr>
          <a:xfrm>
            <a:off x="9027597" y="1326067"/>
            <a:ext cx="2764400" cy="5111200"/>
          </a:xfrm>
          <a:prstGeom prst="rect">
            <a:avLst/>
          </a:prstGeom>
          <a:noFill/>
          <a:ln>
            <a:noFill/>
          </a:ln>
        </p:spPr>
        <p:txBody>
          <a:bodyPr spcFirstLastPara="1" wrap="square" lIns="182875" tIns="0" rIns="0" bIns="0" anchor="t" anchorCtr="0">
            <a:noAutofit/>
          </a:bodyPr>
          <a:lstStyle>
            <a:lvl1pPr marL="609585" lvl="0" indent="-440256" algn="l">
              <a:lnSpc>
                <a:spcPct val="115000"/>
              </a:lnSpc>
              <a:spcBef>
                <a:spcPts val="0"/>
              </a:spcBef>
              <a:spcAft>
                <a:spcPts val="0"/>
              </a:spcAft>
              <a:buSzPts val="1600"/>
              <a:buChar char="●"/>
              <a:defRPr sz="2133"/>
            </a:lvl1pPr>
            <a:lvl2pPr marL="1219170" lvl="1" indent="-440256" algn="l">
              <a:lnSpc>
                <a:spcPct val="115000"/>
              </a:lnSpc>
              <a:spcBef>
                <a:spcPts val="533"/>
              </a:spcBef>
              <a:spcAft>
                <a:spcPts val="0"/>
              </a:spcAft>
              <a:buSzPts val="1600"/>
              <a:buChar char="○"/>
              <a:defRPr sz="2133"/>
            </a:lvl2pPr>
            <a:lvl3pPr marL="1828754" lvl="2" indent="-440256" algn="l">
              <a:lnSpc>
                <a:spcPct val="115000"/>
              </a:lnSpc>
              <a:spcBef>
                <a:spcPts val="533"/>
              </a:spcBef>
              <a:spcAft>
                <a:spcPts val="0"/>
              </a:spcAft>
              <a:buSzPts val="1600"/>
              <a:buChar char="■"/>
              <a:defRPr sz="2133"/>
            </a:lvl3pPr>
            <a:lvl4pPr marL="2438339" lvl="3" indent="-440256" algn="l">
              <a:lnSpc>
                <a:spcPct val="115000"/>
              </a:lnSpc>
              <a:spcBef>
                <a:spcPts val="533"/>
              </a:spcBef>
              <a:spcAft>
                <a:spcPts val="0"/>
              </a:spcAft>
              <a:buSzPts val="1600"/>
              <a:buChar char="●"/>
              <a:defRPr sz="2133"/>
            </a:lvl4pPr>
            <a:lvl5pPr marL="3047924" lvl="4" indent="-440256" algn="l">
              <a:lnSpc>
                <a:spcPct val="115000"/>
              </a:lnSpc>
              <a:spcBef>
                <a:spcPts val="533"/>
              </a:spcBef>
              <a:spcAft>
                <a:spcPts val="0"/>
              </a:spcAft>
              <a:buSzPts val="1600"/>
              <a:buChar char="○"/>
              <a:defRPr sz="2133"/>
            </a:lvl5pPr>
            <a:lvl6pPr marL="3657509" lvl="5" indent="-440256" algn="l">
              <a:lnSpc>
                <a:spcPct val="115000"/>
              </a:lnSpc>
              <a:spcBef>
                <a:spcPts val="533"/>
              </a:spcBef>
              <a:spcAft>
                <a:spcPts val="0"/>
              </a:spcAft>
              <a:buSzPts val="1600"/>
              <a:buChar char="■"/>
              <a:defRPr sz="2133"/>
            </a:lvl6pPr>
            <a:lvl7pPr marL="4267093" lvl="6" indent="-440256" algn="l">
              <a:lnSpc>
                <a:spcPct val="115000"/>
              </a:lnSpc>
              <a:spcBef>
                <a:spcPts val="533"/>
              </a:spcBef>
              <a:spcAft>
                <a:spcPts val="0"/>
              </a:spcAft>
              <a:buSzPts val="1600"/>
              <a:buChar char="●"/>
              <a:defRPr sz="2133"/>
            </a:lvl7pPr>
            <a:lvl8pPr marL="4876678" lvl="7" indent="-440256" algn="l">
              <a:lnSpc>
                <a:spcPct val="115000"/>
              </a:lnSpc>
              <a:spcBef>
                <a:spcPts val="533"/>
              </a:spcBef>
              <a:spcAft>
                <a:spcPts val="0"/>
              </a:spcAft>
              <a:buSzPts val="1600"/>
              <a:buChar char="○"/>
              <a:defRPr sz="2133"/>
            </a:lvl8pPr>
            <a:lvl9pPr marL="5486263" lvl="8" indent="-440256" algn="l">
              <a:lnSpc>
                <a:spcPct val="115000"/>
              </a:lnSpc>
              <a:spcBef>
                <a:spcPts val="533"/>
              </a:spcBef>
              <a:spcAft>
                <a:spcPts val="533"/>
              </a:spcAft>
              <a:buSzPts val="1600"/>
              <a:buChar char="■"/>
              <a:defRPr sz="2133"/>
            </a:lvl9pPr>
          </a:lstStyle>
          <a:p>
            <a:endParaRPr/>
          </a:p>
        </p:txBody>
      </p:sp>
      <p:cxnSp>
        <p:nvCxnSpPr>
          <p:cNvPr id="2413" name="Google Shape;2413;p92"/>
          <p:cNvCxnSpPr/>
          <p:nvPr/>
        </p:nvCxnSpPr>
        <p:spPr>
          <a:xfrm>
            <a:off x="9000464" y="1660928"/>
            <a:ext cx="0" cy="4401200"/>
          </a:xfrm>
          <a:prstGeom prst="straightConnector1">
            <a:avLst/>
          </a:prstGeom>
          <a:noFill/>
          <a:ln w="38100" cap="flat" cmpd="sng">
            <a:solidFill>
              <a:schemeClr val="accent1"/>
            </a:solidFill>
            <a:prstDash val="solid"/>
            <a:round/>
            <a:headEnd type="none" w="sm" len="sm"/>
            <a:tailEnd type="none" w="sm" len="sm"/>
          </a:ln>
        </p:spPr>
      </p:cxnSp>
    </p:spTree>
    <p:extLst>
      <p:ext uri="{BB962C8B-B14F-4D97-AF65-F5344CB8AC3E}">
        <p14:creationId xmlns:p14="http://schemas.microsoft.com/office/powerpoint/2010/main" val="3278614990"/>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23: Title, text and image layout options divider (choose from following templates →)" preserve="1">
  <p:cSld name="23: Title, text and image layout options divider (choose from following templates →)">
    <p:bg>
      <p:bgPr>
        <a:solidFill>
          <a:schemeClr val="lt2"/>
        </a:solidFill>
        <a:effectLst/>
      </p:bgPr>
    </p:bg>
    <p:spTree>
      <p:nvGrpSpPr>
        <p:cNvPr id="1" name="Shape 2414"/>
        <p:cNvGrpSpPr/>
        <p:nvPr/>
      </p:nvGrpSpPr>
      <p:grpSpPr>
        <a:xfrm>
          <a:off x="0" y="0"/>
          <a:ext cx="0" cy="0"/>
          <a:chOff x="0" y="0"/>
          <a:chExt cx="0" cy="0"/>
        </a:xfrm>
      </p:grpSpPr>
      <p:sp>
        <p:nvSpPr>
          <p:cNvPr id="2415" name="Google Shape;2415;p93"/>
          <p:cNvSpPr txBox="1"/>
          <p:nvPr/>
        </p:nvSpPr>
        <p:spPr>
          <a:xfrm>
            <a:off x="3215633" y="1420480"/>
            <a:ext cx="8384400" cy="3988784"/>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7200"/>
              <a:buFont typeface="Arial"/>
              <a:buNone/>
            </a:pPr>
            <a:r>
              <a:rPr lang="en" sz="9600" b="1" i="0" u="none" strike="noStrike" cap="none">
                <a:solidFill>
                  <a:srgbClr val="FFFFFF"/>
                </a:solidFill>
                <a:highlight>
                  <a:schemeClr val="dk1"/>
                </a:highlight>
                <a:latin typeface="Arial"/>
                <a:ea typeface="Arial"/>
                <a:cs typeface="Arial"/>
                <a:sym typeface="Arial"/>
              </a:rPr>
              <a:t>Title, text and image layout options</a:t>
            </a:r>
            <a:endParaRPr sz="9600" b="1" i="0" u="none" strike="noStrike" cap="none">
              <a:solidFill>
                <a:srgbClr val="FFFFFF"/>
              </a:solidFill>
              <a:highlight>
                <a:schemeClr val="dk1"/>
              </a:highlight>
              <a:latin typeface="Arial"/>
              <a:ea typeface="Arial"/>
              <a:cs typeface="Arial"/>
              <a:sym typeface="Arial"/>
            </a:endParaRPr>
          </a:p>
        </p:txBody>
      </p:sp>
      <p:sp>
        <p:nvSpPr>
          <p:cNvPr id="2416" name="Google Shape;2416;p93"/>
          <p:cNvSpPr/>
          <p:nvPr/>
        </p:nvSpPr>
        <p:spPr>
          <a:xfrm>
            <a:off x="0" y="0"/>
            <a:ext cx="2891200" cy="68580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37965856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23: Title, text, photo, layout" preserve="1">
  <p:cSld name="23: Title, text, photo, layout">
    <p:spTree>
      <p:nvGrpSpPr>
        <p:cNvPr id="1" name="Shape 2417"/>
        <p:cNvGrpSpPr/>
        <p:nvPr/>
      </p:nvGrpSpPr>
      <p:grpSpPr>
        <a:xfrm>
          <a:off x="0" y="0"/>
          <a:ext cx="0" cy="0"/>
          <a:chOff x="0" y="0"/>
          <a:chExt cx="0" cy="0"/>
        </a:xfrm>
      </p:grpSpPr>
      <p:sp>
        <p:nvSpPr>
          <p:cNvPr id="2418" name="Google Shape;2418;p94"/>
          <p:cNvSpPr txBox="1">
            <a:spLocks noGrp="1"/>
          </p:cNvSpPr>
          <p:nvPr>
            <p:ph type="body" idx="1"/>
          </p:nvPr>
        </p:nvSpPr>
        <p:spPr>
          <a:xfrm>
            <a:off x="560833" y="1734700"/>
            <a:ext cx="4474400" cy="1680800"/>
          </a:xfrm>
          <a:prstGeom prst="rect">
            <a:avLst/>
          </a:prstGeom>
          <a:noFill/>
          <a:ln>
            <a:noFill/>
          </a:ln>
        </p:spPr>
        <p:txBody>
          <a:bodyPr spcFirstLastPara="1" wrap="square" lIns="0" tIns="0" rIns="0" bIns="0" anchor="t" anchorCtr="0">
            <a:no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1067"/>
              </a:spcBef>
              <a:spcAft>
                <a:spcPts val="0"/>
              </a:spcAft>
              <a:buSzPts val="1200"/>
              <a:buChar char="○"/>
              <a:defRPr sz="1600"/>
            </a:lvl2pPr>
            <a:lvl3pPr marL="1828754" lvl="2" indent="-406390" algn="l">
              <a:lnSpc>
                <a:spcPct val="115000"/>
              </a:lnSpc>
              <a:spcBef>
                <a:spcPts val="1067"/>
              </a:spcBef>
              <a:spcAft>
                <a:spcPts val="0"/>
              </a:spcAft>
              <a:buSzPts val="1200"/>
              <a:buChar char="■"/>
              <a:defRPr sz="1600"/>
            </a:lvl3pPr>
            <a:lvl4pPr marL="2438339" lvl="3" indent="-406390" algn="l">
              <a:lnSpc>
                <a:spcPct val="115000"/>
              </a:lnSpc>
              <a:spcBef>
                <a:spcPts val="1067"/>
              </a:spcBef>
              <a:spcAft>
                <a:spcPts val="0"/>
              </a:spcAft>
              <a:buSzPts val="1200"/>
              <a:buChar char="●"/>
              <a:defRPr sz="1600"/>
            </a:lvl4pPr>
            <a:lvl5pPr marL="3047924" lvl="4" indent="-406390" algn="l">
              <a:lnSpc>
                <a:spcPct val="115000"/>
              </a:lnSpc>
              <a:spcBef>
                <a:spcPts val="1067"/>
              </a:spcBef>
              <a:spcAft>
                <a:spcPts val="0"/>
              </a:spcAft>
              <a:buSzPts val="1200"/>
              <a:buChar char="○"/>
              <a:defRPr sz="1600"/>
            </a:lvl5pPr>
            <a:lvl6pPr marL="3657509" lvl="5" indent="-406390" algn="l">
              <a:lnSpc>
                <a:spcPct val="115000"/>
              </a:lnSpc>
              <a:spcBef>
                <a:spcPts val="1067"/>
              </a:spcBef>
              <a:spcAft>
                <a:spcPts val="0"/>
              </a:spcAft>
              <a:buSzPts val="1200"/>
              <a:buChar char="■"/>
              <a:defRPr sz="1600"/>
            </a:lvl6pPr>
            <a:lvl7pPr marL="4267093" lvl="6" indent="-406390" algn="l">
              <a:lnSpc>
                <a:spcPct val="115000"/>
              </a:lnSpc>
              <a:spcBef>
                <a:spcPts val="1067"/>
              </a:spcBef>
              <a:spcAft>
                <a:spcPts val="0"/>
              </a:spcAft>
              <a:buSzPts val="1200"/>
              <a:buChar char="●"/>
              <a:defRPr sz="1600"/>
            </a:lvl7pPr>
            <a:lvl8pPr marL="4876678" lvl="7" indent="-406390" algn="l">
              <a:lnSpc>
                <a:spcPct val="115000"/>
              </a:lnSpc>
              <a:spcBef>
                <a:spcPts val="1067"/>
              </a:spcBef>
              <a:spcAft>
                <a:spcPts val="0"/>
              </a:spcAft>
              <a:buSzPts val="1200"/>
              <a:buChar char="○"/>
              <a:defRPr sz="1600"/>
            </a:lvl8pPr>
            <a:lvl9pPr marL="5486263" lvl="8" indent="-406390" algn="l">
              <a:lnSpc>
                <a:spcPct val="115000"/>
              </a:lnSpc>
              <a:spcBef>
                <a:spcPts val="1067"/>
              </a:spcBef>
              <a:spcAft>
                <a:spcPts val="1067"/>
              </a:spcAft>
              <a:buSzPts val="1200"/>
              <a:buChar char="■"/>
              <a:defRPr sz="1600"/>
            </a:lvl9pPr>
          </a:lstStyle>
          <a:p>
            <a:endParaRPr/>
          </a:p>
        </p:txBody>
      </p:sp>
      <p:sp>
        <p:nvSpPr>
          <p:cNvPr id="2419" name="Google Shape;2419;p94"/>
          <p:cNvSpPr txBox="1">
            <a:spLocks noGrp="1"/>
          </p:cNvSpPr>
          <p:nvPr>
            <p:ph type="title"/>
          </p:nvPr>
        </p:nvSpPr>
        <p:spPr>
          <a:xfrm>
            <a:off x="566567" y="682033"/>
            <a:ext cx="4474400" cy="496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2420" name="Google Shape;2420;p94"/>
          <p:cNvSpPr txBox="1"/>
          <p:nvPr/>
        </p:nvSpPr>
        <p:spPr>
          <a:xfrm>
            <a:off x="0" y="0"/>
            <a:ext cx="431600" cy="3415600"/>
          </a:xfrm>
          <a:prstGeom prst="rect">
            <a:avLst/>
          </a:pr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chemeClr val="dk1"/>
              </a:solidFill>
              <a:latin typeface="Calibri"/>
              <a:ea typeface="Calibri"/>
              <a:cs typeface="Calibri"/>
              <a:sym typeface="Calibri"/>
            </a:endParaRPr>
          </a:p>
        </p:txBody>
      </p:sp>
      <p:sp>
        <p:nvSpPr>
          <p:cNvPr id="2421" name="Google Shape;2421;p94"/>
          <p:cNvSpPr>
            <a:spLocks noGrp="1"/>
          </p:cNvSpPr>
          <p:nvPr>
            <p:ph type="pic" idx="2"/>
          </p:nvPr>
        </p:nvSpPr>
        <p:spPr>
          <a:xfrm>
            <a:off x="5596133" y="-24600"/>
            <a:ext cx="6596000" cy="3450400"/>
          </a:xfrm>
          <a:prstGeom prst="rect">
            <a:avLst/>
          </a:prstGeom>
          <a:solidFill>
            <a:schemeClr val="lt2"/>
          </a:solidFill>
          <a:ln>
            <a:noFill/>
          </a:ln>
        </p:spPr>
      </p:sp>
      <p:sp>
        <p:nvSpPr>
          <p:cNvPr id="2422" name="Google Shape;2422;p94"/>
          <p:cNvSpPr txBox="1">
            <a:spLocks noGrp="1"/>
          </p:cNvSpPr>
          <p:nvPr>
            <p:ph type="subTitle" idx="3"/>
          </p:nvPr>
        </p:nvSpPr>
        <p:spPr>
          <a:xfrm>
            <a:off x="984233" y="3838033"/>
            <a:ext cx="1807600" cy="7996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600"/>
              <a:buNone/>
              <a:defRPr sz="2133" b="1"/>
            </a:lvl1pPr>
            <a:lvl2pPr lvl="1" algn="l">
              <a:lnSpc>
                <a:spcPct val="100000"/>
              </a:lnSpc>
              <a:spcBef>
                <a:spcPts val="1067"/>
              </a:spcBef>
              <a:spcAft>
                <a:spcPts val="0"/>
              </a:spcAft>
              <a:buSzPts val="2000"/>
              <a:buNone/>
              <a:defRPr/>
            </a:lvl2pPr>
            <a:lvl3pPr lvl="2" algn="l">
              <a:lnSpc>
                <a:spcPct val="100000"/>
              </a:lnSpc>
              <a:spcBef>
                <a:spcPts val="1067"/>
              </a:spcBef>
              <a:spcAft>
                <a:spcPts val="0"/>
              </a:spcAft>
              <a:buSzPts val="2000"/>
              <a:buNone/>
              <a:defRPr/>
            </a:lvl3pPr>
            <a:lvl4pPr lvl="3" algn="l">
              <a:lnSpc>
                <a:spcPct val="100000"/>
              </a:lnSpc>
              <a:spcBef>
                <a:spcPts val="1067"/>
              </a:spcBef>
              <a:spcAft>
                <a:spcPts val="0"/>
              </a:spcAft>
              <a:buSzPts val="2000"/>
              <a:buNone/>
              <a:defRPr/>
            </a:lvl4pPr>
            <a:lvl5pPr lvl="4" algn="l">
              <a:lnSpc>
                <a:spcPct val="100000"/>
              </a:lnSpc>
              <a:spcBef>
                <a:spcPts val="1067"/>
              </a:spcBef>
              <a:spcAft>
                <a:spcPts val="0"/>
              </a:spcAft>
              <a:buSzPts val="2000"/>
              <a:buNone/>
              <a:defRPr/>
            </a:lvl5pPr>
            <a:lvl6pPr lvl="5" algn="l">
              <a:lnSpc>
                <a:spcPct val="100000"/>
              </a:lnSpc>
              <a:spcBef>
                <a:spcPts val="1067"/>
              </a:spcBef>
              <a:spcAft>
                <a:spcPts val="0"/>
              </a:spcAft>
              <a:buSzPts val="2000"/>
              <a:buNone/>
              <a:defRPr/>
            </a:lvl6pPr>
            <a:lvl7pPr lvl="6" algn="l">
              <a:lnSpc>
                <a:spcPct val="100000"/>
              </a:lnSpc>
              <a:spcBef>
                <a:spcPts val="1067"/>
              </a:spcBef>
              <a:spcAft>
                <a:spcPts val="0"/>
              </a:spcAft>
              <a:buSzPts val="2000"/>
              <a:buNone/>
              <a:defRPr/>
            </a:lvl7pPr>
            <a:lvl8pPr lvl="7" algn="l">
              <a:lnSpc>
                <a:spcPct val="100000"/>
              </a:lnSpc>
              <a:spcBef>
                <a:spcPts val="1067"/>
              </a:spcBef>
              <a:spcAft>
                <a:spcPts val="0"/>
              </a:spcAft>
              <a:buSzPts val="2000"/>
              <a:buNone/>
              <a:defRPr/>
            </a:lvl8pPr>
            <a:lvl9pPr lvl="8" algn="l">
              <a:lnSpc>
                <a:spcPct val="100000"/>
              </a:lnSpc>
              <a:spcBef>
                <a:spcPts val="1067"/>
              </a:spcBef>
              <a:spcAft>
                <a:spcPts val="1067"/>
              </a:spcAft>
              <a:buSzPts val="2000"/>
              <a:buNone/>
              <a:defRPr/>
            </a:lvl9pPr>
          </a:lstStyle>
          <a:p>
            <a:endParaRPr/>
          </a:p>
        </p:txBody>
      </p:sp>
      <p:sp>
        <p:nvSpPr>
          <p:cNvPr id="2423" name="Google Shape;2423;p94"/>
          <p:cNvSpPr txBox="1">
            <a:spLocks noGrp="1"/>
          </p:cNvSpPr>
          <p:nvPr>
            <p:ph type="body" idx="4"/>
          </p:nvPr>
        </p:nvSpPr>
        <p:spPr>
          <a:xfrm>
            <a:off x="984233" y="4692877"/>
            <a:ext cx="1807600" cy="332000"/>
          </a:xfrm>
          <a:prstGeom prst="rect">
            <a:avLst/>
          </a:prstGeom>
          <a:noFill/>
          <a:ln>
            <a:noFill/>
          </a:ln>
        </p:spPr>
        <p:txBody>
          <a:bodyPr spcFirstLastPara="1" wrap="square" lIns="0" tIns="0" rIns="0" bIns="0" anchor="t" anchorCtr="0">
            <a:noAutofit/>
          </a:bodyPr>
          <a:lstStyle>
            <a:lvl1pPr marL="609585" lvl="0" indent="-372524" algn="l">
              <a:lnSpc>
                <a:spcPct val="115000"/>
              </a:lnSpc>
              <a:spcBef>
                <a:spcPts val="0"/>
              </a:spcBef>
              <a:spcAft>
                <a:spcPts val="0"/>
              </a:spcAft>
              <a:buSzPts val="800"/>
              <a:buChar char="●"/>
              <a:defRPr sz="1067"/>
            </a:lvl1pPr>
            <a:lvl2pPr marL="1219170" lvl="1" indent="-474121" algn="l">
              <a:lnSpc>
                <a:spcPct val="115000"/>
              </a:lnSpc>
              <a:spcBef>
                <a:spcPts val="1067"/>
              </a:spcBef>
              <a:spcAft>
                <a:spcPts val="0"/>
              </a:spcAft>
              <a:buSzPts val="2000"/>
              <a:buChar char="○"/>
              <a:defRPr/>
            </a:lvl2pPr>
            <a:lvl3pPr marL="1828754" lvl="2" indent="-474121" algn="l">
              <a:lnSpc>
                <a:spcPct val="115000"/>
              </a:lnSpc>
              <a:spcBef>
                <a:spcPts val="1067"/>
              </a:spcBef>
              <a:spcAft>
                <a:spcPts val="0"/>
              </a:spcAft>
              <a:buSzPts val="2000"/>
              <a:buChar char="■"/>
              <a:defRPr/>
            </a:lvl3pPr>
            <a:lvl4pPr marL="2438339" lvl="3" indent="-474121" algn="l">
              <a:lnSpc>
                <a:spcPct val="115000"/>
              </a:lnSpc>
              <a:spcBef>
                <a:spcPts val="1067"/>
              </a:spcBef>
              <a:spcAft>
                <a:spcPts val="0"/>
              </a:spcAft>
              <a:buSzPts val="2000"/>
              <a:buChar char="●"/>
              <a:defRPr/>
            </a:lvl4pPr>
            <a:lvl5pPr marL="3047924" lvl="4" indent="-474121" algn="l">
              <a:lnSpc>
                <a:spcPct val="115000"/>
              </a:lnSpc>
              <a:spcBef>
                <a:spcPts val="1067"/>
              </a:spcBef>
              <a:spcAft>
                <a:spcPts val="0"/>
              </a:spcAft>
              <a:buSzPts val="2000"/>
              <a:buChar char="○"/>
              <a:defRPr/>
            </a:lvl5pPr>
            <a:lvl6pPr marL="3657509" lvl="5" indent="-474121" algn="l">
              <a:lnSpc>
                <a:spcPct val="115000"/>
              </a:lnSpc>
              <a:spcBef>
                <a:spcPts val="1067"/>
              </a:spcBef>
              <a:spcAft>
                <a:spcPts val="0"/>
              </a:spcAft>
              <a:buSzPts val="2000"/>
              <a:buChar char="■"/>
              <a:defRPr/>
            </a:lvl6pPr>
            <a:lvl7pPr marL="4267093" lvl="6" indent="-474121" algn="l">
              <a:lnSpc>
                <a:spcPct val="115000"/>
              </a:lnSpc>
              <a:spcBef>
                <a:spcPts val="1067"/>
              </a:spcBef>
              <a:spcAft>
                <a:spcPts val="0"/>
              </a:spcAft>
              <a:buSzPts val="2000"/>
              <a:buChar char="●"/>
              <a:defRPr/>
            </a:lvl7pPr>
            <a:lvl8pPr marL="4876678" lvl="7" indent="-474121" algn="l">
              <a:lnSpc>
                <a:spcPct val="115000"/>
              </a:lnSpc>
              <a:spcBef>
                <a:spcPts val="1067"/>
              </a:spcBef>
              <a:spcAft>
                <a:spcPts val="0"/>
              </a:spcAft>
              <a:buSzPts val="2000"/>
              <a:buChar char="○"/>
              <a:defRPr/>
            </a:lvl8pPr>
            <a:lvl9pPr marL="5486263" lvl="8" indent="-474121" algn="l">
              <a:lnSpc>
                <a:spcPct val="115000"/>
              </a:lnSpc>
              <a:spcBef>
                <a:spcPts val="1067"/>
              </a:spcBef>
              <a:spcAft>
                <a:spcPts val="1067"/>
              </a:spcAft>
              <a:buSzPts val="2000"/>
              <a:buChar char="■"/>
              <a:defRPr/>
            </a:lvl9pPr>
          </a:lstStyle>
          <a:p>
            <a:endParaRPr/>
          </a:p>
        </p:txBody>
      </p:sp>
      <p:sp>
        <p:nvSpPr>
          <p:cNvPr id="2424" name="Google Shape;2424;p94"/>
          <p:cNvSpPr txBox="1">
            <a:spLocks noGrp="1"/>
          </p:cNvSpPr>
          <p:nvPr>
            <p:ph type="body" idx="5"/>
          </p:nvPr>
        </p:nvSpPr>
        <p:spPr>
          <a:xfrm>
            <a:off x="984233" y="5179433"/>
            <a:ext cx="1807600" cy="1258000"/>
          </a:xfrm>
          <a:prstGeom prst="rect">
            <a:avLst/>
          </a:prstGeom>
          <a:noFill/>
          <a:ln>
            <a:noFill/>
          </a:ln>
        </p:spPr>
        <p:txBody>
          <a:bodyPr spcFirstLastPara="1" wrap="square" lIns="0" tIns="0" rIns="0" bIns="0" anchor="t" anchorCtr="0">
            <a:noAutofit/>
          </a:bodyPr>
          <a:lstStyle>
            <a:lvl1pPr marL="609585" lvl="0" indent="-372524" algn="l">
              <a:lnSpc>
                <a:spcPct val="100000"/>
              </a:lnSpc>
              <a:spcBef>
                <a:spcPts val="0"/>
              </a:spcBef>
              <a:spcAft>
                <a:spcPts val="0"/>
              </a:spcAft>
              <a:buSzPts val="800"/>
              <a:buChar char="●"/>
              <a:defRPr sz="1067"/>
            </a:lvl1pPr>
            <a:lvl2pPr marL="1219170" lvl="1" indent="-372524" algn="l">
              <a:lnSpc>
                <a:spcPct val="100000"/>
              </a:lnSpc>
              <a:spcBef>
                <a:spcPts val="533"/>
              </a:spcBef>
              <a:spcAft>
                <a:spcPts val="0"/>
              </a:spcAft>
              <a:buSzPts val="800"/>
              <a:buChar char="○"/>
              <a:defRPr sz="1067"/>
            </a:lvl2pPr>
            <a:lvl3pPr marL="1828754" lvl="2" indent="-372524" algn="l">
              <a:lnSpc>
                <a:spcPct val="100000"/>
              </a:lnSpc>
              <a:spcBef>
                <a:spcPts val="533"/>
              </a:spcBef>
              <a:spcAft>
                <a:spcPts val="0"/>
              </a:spcAft>
              <a:buSzPts val="800"/>
              <a:buChar char="■"/>
              <a:defRPr sz="1067"/>
            </a:lvl3pPr>
            <a:lvl4pPr marL="2438339" lvl="3" indent="-372524" algn="l">
              <a:lnSpc>
                <a:spcPct val="100000"/>
              </a:lnSpc>
              <a:spcBef>
                <a:spcPts val="533"/>
              </a:spcBef>
              <a:spcAft>
                <a:spcPts val="0"/>
              </a:spcAft>
              <a:buSzPts val="800"/>
              <a:buChar char="●"/>
              <a:defRPr sz="1067"/>
            </a:lvl4pPr>
            <a:lvl5pPr marL="3047924" lvl="4" indent="-372524" algn="l">
              <a:lnSpc>
                <a:spcPct val="100000"/>
              </a:lnSpc>
              <a:spcBef>
                <a:spcPts val="533"/>
              </a:spcBef>
              <a:spcAft>
                <a:spcPts val="0"/>
              </a:spcAft>
              <a:buSzPts val="800"/>
              <a:buChar char="○"/>
              <a:defRPr sz="1067"/>
            </a:lvl5pPr>
            <a:lvl6pPr marL="3657509" lvl="5" indent="-372524" algn="l">
              <a:lnSpc>
                <a:spcPct val="100000"/>
              </a:lnSpc>
              <a:spcBef>
                <a:spcPts val="533"/>
              </a:spcBef>
              <a:spcAft>
                <a:spcPts val="0"/>
              </a:spcAft>
              <a:buSzPts val="800"/>
              <a:buChar char="■"/>
              <a:defRPr sz="1067"/>
            </a:lvl6pPr>
            <a:lvl7pPr marL="4267093" lvl="6" indent="-372524" algn="l">
              <a:lnSpc>
                <a:spcPct val="100000"/>
              </a:lnSpc>
              <a:spcBef>
                <a:spcPts val="533"/>
              </a:spcBef>
              <a:spcAft>
                <a:spcPts val="0"/>
              </a:spcAft>
              <a:buSzPts val="800"/>
              <a:buChar char="●"/>
              <a:defRPr sz="1067"/>
            </a:lvl7pPr>
            <a:lvl8pPr marL="4876678" lvl="7" indent="-372524" algn="l">
              <a:lnSpc>
                <a:spcPct val="100000"/>
              </a:lnSpc>
              <a:spcBef>
                <a:spcPts val="533"/>
              </a:spcBef>
              <a:spcAft>
                <a:spcPts val="0"/>
              </a:spcAft>
              <a:buSzPts val="800"/>
              <a:buChar char="○"/>
              <a:defRPr sz="1067"/>
            </a:lvl8pPr>
            <a:lvl9pPr marL="5486263" lvl="8" indent="-372524" algn="l">
              <a:lnSpc>
                <a:spcPct val="100000"/>
              </a:lnSpc>
              <a:spcBef>
                <a:spcPts val="533"/>
              </a:spcBef>
              <a:spcAft>
                <a:spcPts val="533"/>
              </a:spcAft>
              <a:buSzPts val="800"/>
              <a:buChar char="■"/>
              <a:defRPr sz="1067"/>
            </a:lvl9pPr>
          </a:lstStyle>
          <a:p>
            <a:endParaRPr/>
          </a:p>
        </p:txBody>
      </p:sp>
      <p:sp>
        <p:nvSpPr>
          <p:cNvPr id="2425" name="Google Shape;2425;p94"/>
          <p:cNvSpPr txBox="1">
            <a:spLocks noGrp="1"/>
          </p:cNvSpPr>
          <p:nvPr>
            <p:ph type="subTitle" idx="6"/>
          </p:nvPr>
        </p:nvSpPr>
        <p:spPr>
          <a:xfrm>
            <a:off x="8814800" y="3838033"/>
            <a:ext cx="1807600" cy="7996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600"/>
              <a:buNone/>
              <a:defRPr sz="2133" b="1"/>
            </a:lvl1pPr>
            <a:lvl2pPr lvl="1" algn="l">
              <a:lnSpc>
                <a:spcPct val="100000"/>
              </a:lnSpc>
              <a:spcBef>
                <a:spcPts val="1067"/>
              </a:spcBef>
              <a:spcAft>
                <a:spcPts val="0"/>
              </a:spcAft>
              <a:buSzPts val="2000"/>
              <a:buNone/>
              <a:defRPr/>
            </a:lvl2pPr>
            <a:lvl3pPr lvl="2" algn="l">
              <a:lnSpc>
                <a:spcPct val="100000"/>
              </a:lnSpc>
              <a:spcBef>
                <a:spcPts val="1067"/>
              </a:spcBef>
              <a:spcAft>
                <a:spcPts val="0"/>
              </a:spcAft>
              <a:buSzPts val="2000"/>
              <a:buNone/>
              <a:defRPr/>
            </a:lvl3pPr>
            <a:lvl4pPr lvl="3" algn="l">
              <a:lnSpc>
                <a:spcPct val="100000"/>
              </a:lnSpc>
              <a:spcBef>
                <a:spcPts val="1067"/>
              </a:spcBef>
              <a:spcAft>
                <a:spcPts val="0"/>
              </a:spcAft>
              <a:buSzPts val="2000"/>
              <a:buNone/>
              <a:defRPr/>
            </a:lvl4pPr>
            <a:lvl5pPr lvl="4" algn="l">
              <a:lnSpc>
                <a:spcPct val="100000"/>
              </a:lnSpc>
              <a:spcBef>
                <a:spcPts val="1067"/>
              </a:spcBef>
              <a:spcAft>
                <a:spcPts val="0"/>
              </a:spcAft>
              <a:buSzPts val="2000"/>
              <a:buNone/>
              <a:defRPr/>
            </a:lvl5pPr>
            <a:lvl6pPr lvl="5" algn="l">
              <a:lnSpc>
                <a:spcPct val="100000"/>
              </a:lnSpc>
              <a:spcBef>
                <a:spcPts val="1067"/>
              </a:spcBef>
              <a:spcAft>
                <a:spcPts val="0"/>
              </a:spcAft>
              <a:buSzPts val="2000"/>
              <a:buNone/>
              <a:defRPr/>
            </a:lvl6pPr>
            <a:lvl7pPr lvl="6" algn="l">
              <a:lnSpc>
                <a:spcPct val="100000"/>
              </a:lnSpc>
              <a:spcBef>
                <a:spcPts val="1067"/>
              </a:spcBef>
              <a:spcAft>
                <a:spcPts val="0"/>
              </a:spcAft>
              <a:buSzPts val="2000"/>
              <a:buNone/>
              <a:defRPr/>
            </a:lvl7pPr>
            <a:lvl8pPr lvl="7" algn="l">
              <a:lnSpc>
                <a:spcPct val="100000"/>
              </a:lnSpc>
              <a:spcBef>
                <a:spcPts val="1067"/>
              </a:spcBef>
              <a:spcAft>
                <a:spcPts val="0"/>
              </a:spcAft>
              <a:buSzPts val="2000"/>
              <a:buNone/>
              <a:defRPr/>
            </a:lvl8pPr>
            <a:lvl9pPr lvl="8" algn="l">
              <a:lnSpc>
                <a:spcPct val="100000"/>
              </a:lnSpc>
              <a:spcBef>
                <a:spcPts val="1067"/>
              </a:spcBef>
              <a:spcAft>
                <a:spcPts val="1067"/>
              </a:spcAft>
              <a:buSzPts val="2000"/>
              <a:buNone/>
              <a:defRPr/>
            </a:lvl9pPr>
          </a:lstStyle>
          <a:p>
            <a:endParaRPr/>
          </a:p>
        </p:txBody>
      </p:sp>
      <p:sp>
        <p:nvSpPr>
          <p:cNvPr id="2426" name="Google Shape;2426;p94"/>
          <p:cNvSpPr txBox="1">
            <a:spLocks noGrp="1"/>
          </p:cNvSpPr>
          <p:nvPr>
            <p:ph type="body" idx="7"/>
          </p:nvPr>
        </p:nvSpPr>
        <p:spPr>
          <a:xfrm>
            <a:off x="8814800" y="4692877"/>
            <a:ext cx="1807600" cy="332000"/>
          </a:xfrm>
          <a:prstGeom prst="rect">
            <a:avLst/>
          </a:prstGeom>
          <a:noFill/>
          <a:ln>
            <a:noFill/>
          </a:ln>
        </p:spPr>
        <p:txBody>
          <a:bodyPr spcFirstLastPara="1" wrap="square" lIns="0" tIns="0" rIns="0" bIns="0" anchor="t" anchorCtr="0">
            <a:noAutofit/>
          </a:bodyPr>
          <a:lstStyle>
            <a:lvl1pPr marL="609585" lvl="0" indent="-372524" algn="l">
              <a:lnSpc>
                <a:spcPct val="115000"/>
              </a:lnSpc>
              <a:spcBef>
                <a:spcPts val="0"/>
              </a:spcBef>
              <a:spcAft>
                <a:spcPts val="0"/>
              </a:spcAft>
              <a:buSzPts val="800"/>
              <a:buChar char="●"/>
              <a:defRPr sz="1067"/>
            </a:lvl1pPr>
            <a:lvl2pPr marL="1219170" lvl="1" indent="-474121" algn="l">
              <a:lnSpc>
                <a:spcPct val="115000"/>
              </a:lnSpc>
              <a:spcBef>
                <a:spcPts val="1067"/>
              </a:spcBef>
              <a:spcAft>
                <a:spcPts val="0"/>
              </a:spcAft>
              <a:buSzPts val="2000"/>
              <a:buChar char="○"/>
              <a:defRPr/>
            </a:lvl2pPr>
            <a:lvl3pPr marL="1828754" lvl="2" indent="-474121" algn="l">
              <a:lnSpc>
                <a:spcPct val="115000"/>
              </a:lnSpc>
              <a:spcBef>
                <a:spcPts val="1067"/>
              </a:spcBef>
              <a:spcAft>
                <a:spcPts val="0"/>
              </a:spcAft>
              <a:buSzPts val="2000"/>
              <a:buChar char="■"/>
              <a:defRPr/>
            </a:lvl3pPr>
            <a:lvl4pPr marL="2438339" lvl="3" indent="-474121" algn="l">
              <a:lnSpc>
                <a:spcPct val="115000"/>
              </a:lnSpc>
              <a:spcBef>
                <a:spcPts val="1067"/>
              </a:spcBef>
              <a:spcAft>
                <a:spcPts val="0"/>
              </a:spcAft>
              <a:buSzPts val="2000"/>
              <a:buChar char="●"/>
              <a:defRPr/>
            </a:lvl4pPr>
            <a:lvl5pPr marL="3047924" lvl="4" indent="-474121" algn="l">
              <a:lnSpc>
                <a:spcPct val="115000"/>
              </a:lnSpc>
              <a:spcBef>
                <a:spcPts val="1067"/>
              </a:spcBef>
              <a:spcAft>
                <a:spcPts val="0"/>
              </a:spcAft>
              <a:buSzPts val="2000"/>
              <a:buChar char="○"/>
              <a:defRPr/>
            </a:lvl5pPr>
            <a:lvl6pPr marL="3657509" lvl="5" indent="-474121" algn="l">
              <a:lnSpc>
                <a:spcPct val="115000"/>
              </a:lnSpc>
              <a:spcBef>
                <a:spcPts val="1067"/>
              </a:spcBef>
              <a:spcAft>
                <a:spcPts val="0"/>
              </a:spcAft>
              <a:buSzPts val="2000"/>
              <a:buChar char="■"/>
              <a:defRPr/>
            </a:lvl6pPr>
            <a:lvl7pPr marL="4267093" lvl="6" indent="-474121" algn="l">
              <a:lnSpc>
                <a:spcPct val="115000"/>
              </a:lnSpc>
              <a:spcBef>
                <a:spcPts val="1067"/>
              </a:spcBef>
              <a:spcAft>
                <a:spcPts val="0"/>
              </a:spcAft>
              <a:buSzPts val="2000"/>
              <a:buChar char="●"/>
              <a:defRPr/>
            </a:lvl7pPr>
            <a:lvl8pPr marL="4876678" lvl="7" indent="-474121" algn="l">
              <a:lnSpc>
                <a:spcPct val="115000"/>
              </a:lnSpc>
              <a:spcBef>
                <a:spcPts val="1067"/>
              </a:spcBef>
              <a:spcAft>
                <a:spcPts val="0"/>
              </a:spcAft>
              <a:buSzPts val="2000"/>
              <a:buChar char="○"/>
              <a:defRPr/>
            </a:lvl8pPr>
            <a:lvl9pPr marL="5486263" lvl="8" indent="-474121" algn="l">
              <a:lnSpc>
                <a:spcPct val="115000"/>
              </a:lnSpc>
              <a:spcBef>
                <a:spcPts val="1067"/>
              </a:spcBef>
              <a:spcAft>
                <a:spcPts val="1067"/>
              </a:spcAft>
              <a:buSzPts val="2000"/>
              <a:buChar char="■"/>
              <a:defRPr/>
            </a:lvl9pPr>
          </a:lstStyle>
          <a:p>
            <a:endParaRPr/>
          </a:p>
        </p:txBody>
      </p:sp>
      <p:sp>
        <p:nvSpPr>
          <p:cNvPr id="2427" name="Google Shape;2427;p94"/>
          <p:cNvSpPr txBox="1">
            <a:spLocks noGrp="1"/>
          </p:cNvSpPr>
          <p:nvPr>
            <p:ph type="body" idx="8"/>
          </p:nvPr>
        </p:nvSpPr>
        <p:spPr>
          <a:xfrm>
            <a:off x="8814800" y="5179433"/>
            <a:ext cx="1807600" cy="1258000"/>
          </a:xfrm>
          <a:prstGeom prst="rect">
            <a:avLst/>
          </a:prstGeom>
          <a:noFill/>
          <a:ln>
            <a:noFill/>
          </a:ln>
        </p:spPr>
        <p:txBody>
          <a:bodyPr spcFirstLastPara="1" wrap="square" lIns="0" tIns="0" rIns="0" bIns="0" anchor="t" anchorCtr="0">
            <a:noAutofit/>
          </a:bodyPr>
          <a:lstStyle>
            <a:lvl1pPr marL="609585" lvl="0" indent="-372524" algn="l">
              <a:lnSpc>
                <a:spcPct val="100000"/>
              </a:lnSpc>
              <a:spcBef>
                <a:spcPts val="0"/>
              </a:spcBef>
              <a:spcAft>
                <a:spcPts val="0"/>
              </a:spcAft>
              <a:buSzPts val="800"/>
              <a:buChar char="●"/>
              <a:defRPr sz="1067"/>
            </a:lvl1pPr>
            <a:lvl2pPr marL="1219170" lvl="1" indent="-372524" algn="l">
              <a:lnSpc>
                <a:spcPct val="100000"/>
              </a:lnSpc>
              <a:spcBef>
                <a:spcPts val="533"/>
              </a:spcBef>
              <a:spcAft>
                <a:spcPts val="0"/>
              </a:spcAft>
              <a:buSzPts val="800"/>
              <a:buChar char="○"/>
              <a:defRPr sz="1067"/>
            </a:lvl2pPr>
            <a:lvl3pPr marL="1828754" lvl="2" indent="-372524" algn="l">
              <a:lnSpc>
                <a:spcPct val="100000"/>
              </a:lnSpc>
              <a:spcBef>
                <a:spcPts val="533"/>
              </a:spcBef>
              <a:spcAft>
                <a:spcPts val="0"/>
              </a:spcAft>
              <a:buSzPts val="800"/>
              <a:buChar char="■"/>
              <a:defRPr sz="1067"/>
            </a:lvl3pPr>
            <a:lvl4pPr marL="2438339" lvl="3" indent="-372524" algn="l">
              <a:lnSpc>
                <a:spcPct val="100000"/>
              </a:lnSpc>
              <a:spcBef>
                <a:spcPts val="533"/>
              </a:spcBef>
              <a:spcAft>
                <a:spcPts val="0"/>
              </a:spcAft>
              <a:buSzPts val="800"/>
              <a:buChar char="●"/>
              <a:defRPr sz="1067"/>
            </a:lvl4pPr>
            <a:lvl5pPr marL="3047924" lvl="4" indent="-372524" algn="l">
              <a:lnSpc>
                <a:spcPct val="100000"/>
              </a:lnSpc>
              <a:spcBef>
                <a:spcPts val="533"/>
              </a:spcBef>
              <a:spcAft>
                <a:spcPts val="0"/>
              </a:spcAft>
              <a:buSzPts val="800"/>
              <a:buChar char="○"/>
              <a:defRPr sz="1067"/>
            </a:lvl5pPr>
            <a:lvl6pPr marL="3657509" lvl="5" indent="-372524" algn="l">
              <a:lnSpc>
                <a:spcPct val="100000"/>
              </a:lnSpc>
              <a:spcBef>
                <a:spcPts val="533"/>
              </a:spcBef>
              <a:spcAft>
                <a:spcPts val="0"/>
              </a:spcAft>
              <a:buSzPts val="800"/>
              <a:buChar char="■"/>
              <a:defRPr sz="1067"/>
            </a:lvl6pPr>
            <a:lvl7pPr marL="4267093" lvl="6" indent="-372524" algn="l">
              <a:lnSpc>
                <a:spcPct val="100000"/>
              </a:lnSpc>
              <a:spcBef>
                <a:spcPts val="533"/>
              </a:spcBef>
              <a:spcAft>
                <a:spcPts val="0"/>
              </a:spcAft>
              <a:buSzPts val="800"/>
              <a:buChar char="●"/>
              <a:defRPr sz="1067"/>
            </a:lvl7pPr>
            <a:lvl8pPr marL="4876678" lvl="7" indent="-372524" algn="l">
              <a:lnSpc>
                <a:spcPct val="100000"/>
              </a:lnSpc>
              <a:spcBef>
                <a:spcPts val="533"/>
              </a:spcBef>
              <a:spcAft>
                <a:spcPts val="0"/>
              </a:spcAft>
              <a:buSzPts val="800"/>
              <a:buChar char="○"/>
              <a:defRPr sz="1067"/>
            </a:lvl8pPr>
            <a:lvl9pPr marL="5486263" lvl="8" indent="-372524" algn="l">
              <a:lnSpc>
                <a:spcPct val="100000"/>
              </a:lnSpc>
              <a:spcBef>
                <a:spcPts val="533"/>
              </a:spcBef>
              <a:spcAft>
                <a:spcPts val="533"/>
              </a:spcAft>
              <a:buSzPts val="800"/>
              <a:buChar char="■"/>
              <a:defRPr sz="1067"/>
            </a:lvl9pPr>
          </a:lstStyle>
          <a:p>
            <a:endParaRPr/>
          </a:p>
        </p:txBody>
      </p:sp>
      <p:sp>
        <p:nvSpPr>
          <p:cNvPr id="2428" name="Google Shape;2428;p94"/>
          <p:cNvSpPr txBox="1">
            <a:spLocks noGrp="1"/>
          </p:cNvSpPr>
          <p:nvPr>
            <p:ph type="subTitle" idx="9"/>
          </p:nvPr>
        </p:nvSpPr>
        <p:spPr>
          <a:xfrm>
            <a:off x="4899484" y="3838033"/>
            <a:ext cx="1807600" cy="7996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600"/>
              <a:buNone/>
              <a:defRPr sz="2133" b="1"/>
            </a:lvl1pPr>
            <a:lvl2pPr lvl="1" algn="l">
              <a:lnSpc>
                <a:spcPct val="100000"/>
              </a:lnSpc>
              <a:spcBef>
                <a:spcPts val="1067"/>
              </a:spcBef>
              <a:spcAft>
                <a:spcPts val="0"/>
              </a:spcAft>
              <a:buSzPts val="2000"/>
              <a:buNone/>
              <a:defRPr/>
            </a:lvl2pPr>
            <a:lvl3pPr lvl="2" algn="l">
              <a:lnSpc>
                <a:spcPct val="100000"/>
              </a:lnSpc>
              <a:spcBef>
                <a:spcPts val="1067"/>
              </a:spcBef>
              <a:spcAft>
                <a:spcPts val="0"/>
              </a:spcAft>
              <a:buSzPts val="2000"/>
              <a:buNone/>
              <a:defRPr/>
            </a:lvl3pPr>
            <a:lvl4pPr lvl="3" algn="l">
              <a:lnSpc>
                <a:spcPct val="100000"/>
              </a:lnSpc>
              <a:spcBef>
                <a:spcPts val="1067"/>
              </a:spcBef>
              <a:spcAft>
                <a:spcPts val="0"/>
              </a:spcAft>
              <a:buSzPts val="2000"/>
              <a:buNone/>
              <a:defRPr/>
            </a:lvl4pPr>
            <a:lvl5pPr lvl="4" algn="l">
              <a:lnSpc>
                <a:spcPct val="100000"/>
              </a:lnSpc>
              <a:spcBef>
                <a:spcPts val="1067"/>
              </a:spcBef>
              <a:spcAft>
                <a:spcPts val="0"/>
              </a:spcAft>
              <a:buSzPts val="2000"/>
              <a:buNone/>
              <a:defRPr/>
            </a:lvl5pPr>
            <a:lvl6pPr lvl="5" algn="l">
              <a:lnSpc>
                <a:spcPct val="100000"/>
              </a:lnSpc>
              <a:spcBef>
                <a:spcPts val="1067"/>
              </a:spcBef>
              <a:spcAft>
                <a:spcPts val="0"/>
              </a:spcAft>
              <a:buSzPts val="2000"/>
              <a:buNone/>
              <a:defRPr/>
            </a:lvl6pPr>
            <a:lvl7pPr lvl="6" algn="l">
              <a:lnSpc>
                <a:spcPct val="100000"/>
              </a:lnSpc>
              <a:spcBef>
                <a:spcPts val="1067"/>
              </a:spcBef>
              <a:spcAft>
                <a:spcPts val="0"/>
              </a:spcAft>
              <a:buSzPts val="2000"/>
              <a:buNone/>
              <a:defRPr/>
            </a:lvl7pPr>
            <a:lvl8pPr lvl="7" algn="l">
              <a:lnSpc>
                <a:spcPct val="100000"/>
              </a:lnSpc>
              <a:spcBef>
                <a:spcPts val="1067"/>
              </a:spcBef>
              <a:spcAft>
                <a:spcPts val="0"/>
              </a:spcAft>
              <a:buSzPts val="2000"/>
              <a:buNone/>
              <a:defRPr/>
            </a:lvl8pPr>
            <a:lvl9pPr lvl="8" algn="l">
              <a:lnSpc>
                <a:spcPct val="100000"/>
              </a:lnSpc>
              <a:spcBef>
                <a:spcPts val="1067"/>
              </a:spcBef>
              <a:spcAft>
                <a:spcPts val="1067"/>
              </a:spcAft>
              <a:buSzPts val="2000"/>
              <a:buNone/>
              <a:defRPr/>
            </a:lvl9pPr>
          </a:lstStyle>
          <a:p>
            <a:endParaRPr/>
          </a:p>
        </p:txBody>
      </p:sp>
      <p:sp>
        <p:nvSpPr>
          <p:cNvPr id="2429" name="Google Shape;2429;p94"/>
          <p:cNvSpPr txBox="1">
            <a:spLocks noGrp="1"/>
          </p:cNvSpPr>
          <p:nvPr>
            <p:ph type="body" idx="13"/>
          </p:nvPr>
        </p:nvSpPr>
        <p:spPr>
          <a:xfrm>
            <a:off x="4899484" y="4692877"/>
            <a:ext cx="1807600" cy="332000"/>
          </a:xfrm>
          <a:prstGeom prst="rect">
            <a:avLst/>
          </a:prstGeom>
          <a:noFill/>
          <a:ln>
            <a:noFill/>
          </a:ln>
        </p:spPr>
        <p:txBody>
          <a:bodyPr spcFirstLastPara="1" wrap="square" lIns="0" tIns="0" rIns="0" bIns="0" anchor="t" anchorCtr="0">
            <a:noAutofit/>
          </a:bodyPr>
          <a:lstStyle>
            <a:lvl1pPr marL="609585" lvl="0" indent="-372524" algn="l">
              <a:lnSpc>
                <a:spcPct val="100000"/>
              </a:lnSpc>
              <a:spcBef>
                <a:spcPts val="0"/>
              </a:spcBef>
              <a:spcAft>
                <a:spcPts val="0"/>
              </a:spcAft>
              <a:buSzPts val="800"/>
              <a:buChar char="●"/>
              <a:defRPr sz="1067"/>
            </a:lvl1pPr>
            <a:lvl2pPr marL="1219170" lvl="1" indent="-474121" algn="l">
              <a:lnSpc>
                <a:spcPct val="100000"/>
              </a:lnSpc>
              <a:spcBef>
                <a:spcPts val="1067"/>
              </a:spcBef>
              <a:spcAft>
                <a:spcPts val="0"/>
              </a:spcAft>
              <a:buSzPts val="2000"/>
              <a:buChar char="○"/>
              <a:defRPr/>
            </a:lvl2pPr>
            <a:lvl3pPr marL="1828754" lvl="2" indent="-474121" algn="l">
              <a:lnSpc>
                <a:spcPct val="100000"/>
              </a:lnSpc>
              <a:spcBef>
                <a:spcPts val="1067"/>
              </a:spcBef>
              <a:spcAft>
                <a:spcPts val="0"/>
              </a:spcAft>
              <a:buSzPts val="2000"/>
              <a:buChar char="■"/>
              <a:defRPr/>
            </a:lvl3pPr>
            <a:lvl4pPr marL="2438339" lvl="3" indent="-474121" algn="l">
              <a:lnSpc>
                <a:spcPct val="100000"/>
              </a:lnSpc>
              <a:spcBef>
                <a:spcPts val="1067"/>
              </a:spcBef>
              <a:spcAft>
                <a:spcPts val="0"/>
              </a:spcAft>
              <a:buSzPts val="2000"/>
              <a:buChar char="●"/>
              <a:defRPr/>
            </a:lvl4pPr>
            <a:lvl5pPr marL="3047924" lvl="4" indent="-474121" algn="l">
              <a:lnSpc>
                <a:spcPct val="100000"/>
              </a:lnSpc>
              <a:spcBef>
                <a:spcPts val="1067"/>
              </a:spcBef>
              <a:spcAft>
                <a:spcPts val="0"/>
              </a:spcAft>
              <a:buSzPts val="2000"/>
              <a:buChar char="○"/>
              <a:defRPr/>
            </a:lvl5pPr>
            <a:lvl6pPr marL="3657509" lvl="5" indent="-474121" algn="l">
              <a:lnSpc>
                <a:spcPct val="100000"/>
              </a:lnSpc>
              <a:spcBef>
                <a:spcPts val="1067"/>
              </a:spcBef>
              <a:spcAft>
                <a:spcPts val="0"/>
              </a:spcAft>
              <a:buSzPts val="2000"/>
              <a:buChar char="■"/>
              <a:defRPr/>
            </a:lvl6pPr>
            <a:lvl7pPr marL="4267093" lvl="6" indent="-474121" algn="l">
              <a:lnSpc>
                <a:spcPct val="100000"/>
              </a:lnSpc>
              <a:spcBef>
                <a:spcPts val="1067"/>
              </a:spcBef>
              <a:spcAft>
                <a:spcPts val="0"/>
              </a:spcAft>
              <a:buSzPts val="2000"/>
              <a:buChar char="●"/>
              <a:defRPr/>
            </a:lvl7pPr>
            <a:lvl8pPr marL="4876678" lvl="7" indent="-474121" algn="l">
              <a:lnSpc>
                <a:spcPct val="100000"/>
              </a:lnSpc>
              <a:spcBef>
                <a:spcPts val="1067"/>
              </a:spcBef>
              <a:spcAft>
                <a:spcPts val="0"/>
              </a:spcAft>
              <a:buSzPts val="2000"/>
              <a:buChar char="○"/>
              <a:defRPr/>
            </a:lvl8pPr>
            <a:lvl9pPr marL="5486263" lvl="8" indent="-474121" algn="l">
              <a:lnSpc>
                <a:spcPct val="100000"/>
              </a:lnSpc>
              <a:spcBef>
                <a:spcPts val="1067"/>
              </a:spcBef>
              <a:spcAft>
                <a:spcPts val="1067"/>
              </a:spcAft>
              <a:buSzPts val="2000"/>
              <a:buChar char="■"/>
              <a:defRPr/>
            </a:lvl9pPr>
          </a:lstStyle>
          <a:p>
            <a:endParaRPr/>
          </a:p>
        </p:txBody>
      </p:sp>
      <p:sp>
        <p:nvSpPr>
          <p:cNvPr id="2430" name="Google Shape;2430;p94"/>
          <p:cNvSpPr txBox="1">
            <a:spLocks noGrp="1"/>
          </p:cNvSpPr>
          <p:nvPr>
            <p:ph type="body" idx="14"/>
          </p:nvPr>
        </p:nvSpPr>
        <p:spPr>
          <a:xfrm>
            <a:off x="4899484" y="5179433"/>
            <a:ext cx="1807600" cy="1258000"/>
          </a:xfrm>
          <a:prstGeom prst="rect">
            <a:avLst/>
          </a:prstGeom>
          <a:noFill/>
          <a:ln>
            <a:noFill/>
          </a:ln>
        </p:spPr>
        <p:txBody>
          <a:bodyPr spcFirstLastPara="1" wrap="square" lIns="0" tIns="0" rIns="0" bIns="0" anchor="t" anchorCtr="0">
            <a:noAutofit/>
          </a:bodyPr>
          <a:lstStyle>
            <a:lvl1pPr marL="609585" lvl="0" indent="-372524" algn="l">
              <a:lnSpc>
                <a:spcPct val="115000"/>
              </a:lnSpc>
              <a:spcBef>
                <a:spcPts val="0"/>
              </a:spcBef>
              <a:spcAft>
                <a:spcPts val="0"/>
              </a:spcAft>
              <a:buSzPts val="800"/>
              <a:buChar char="●"/>
              <a:defRPr sz="1067"/>
            </a:lvl1pPr>
            <a:lvl2pPr marL="1219170" lvl="1" indent="-372524" algn="l">
              <a:lnSpc>
                <a:spcPct val="115000"/>
              </a:lnSpc>
              <a:spcBef>
                <a:spcPts val="533"/>
              </a:spcBef>
              <a:spcAft>
                <a:spcPts val="0"/>
              </a:spcAft>
              <a:buSzPts val="800"/>
              <a:buChar char="○"/>
              <a:defRPr sz="1067"/>
            </a:lvl2pPr>
            <a:lvl3pPr marL="1828754" lvl="2" indent="-372524" algn="l">
              <a:lnSpc>
                <a:spcPct val="115000"/>
              </a:lnSpc>
              <a:spcBef>
                <a:spcPts val="533"/>
              </a:spcBef>
              <a:spcAft>
                <a:spcPts val="0"/>
              </a:spcAft>
              <a:buSzPts val="800"/>
              <a:buChar char="■"/>
              <a:defRPr sz="1067"/>
            </a:lvl3pPr>
            <a:lvl4pPr marL="2438339" lvl="3" indent="-372524" algn="l">
              <a:lnSpc>
                <a:spcPct val="115000"/>
              </a:lnSpc>
              <a:spcBef>
                <a:spcPts val="533"/>
              </a:spcBef>
              <a:spcAft>
                <a:spcPts val="0"/>
              </a:spcAft>
              <a:buSzPts val="800"/>
              <a:buChar char="●"/>
              <a:defRPr sz="1067"/>
            </a:lvl4pPr>
            <a:lvl5pPr marL="3047924" lvl="4" indent="-372524" algn="l">
              <a:lnSpc>
                <a:spcPct val="115000"/>
              </a:lnSpc>
              <a:spcBef>
                <a:spcPts val="533"/>
              </a:spcBef>
              <a:spcAft>
                <a:spcPts val="0"/>
              </a:spcAft>
              <a:buSzPts val="800"/>
              <a:buChar char="○"/>
              <a:defRPr sz="1067"/>
            </a:lvl5pPr>
            <a:lvl6pPr marL="3657509" lvl="5" indent="-372524" algn="l">
              <a:lnSpc>
                <a:spcPct val="115000"/>
              </a:lnSpc>
              <a:spcBef>
                <a:spcPts val="533"/>
              </a:spcBef>
              <a:spcAft>
                <a:spcPts val="0"/>
              </a:spcAft>
              <a:buSzPts val="800"/>
              <a:buChar char="■"/>
              <a:defRPr sz="1067"/>
            </a:lvl6pPr>
            <a:lvl7pPr marL="4267093" lvl="6" indent="-372524" algn="l">
              <a:lnSpc>
                <a:spcPct val="115000"/>
              </a:lnSpc>
              <a:spcBef>
                <a:spcPts val="533"/>
              </a:spcBef>
              <a:spcAft>
                <a:spcPts val="0"/>
              </a:spcAft>
              <a:buSzPts val="800"/>
              <a:buChar char="●"/>
              <a:defRPr sz="1067"/>
            </a:lvl7pPr>
            <a:lvl8pPr marL="4876678" lvl="7" indent="-372524" algn="l">
              <a:lnSpc>
                <a:spcPct val="115000"/>
              </a:lnSpc>
              <a:spcBef>
                <a:spcPts val="533"/>
              </a:spcBef>
              <a:spcAft>
                <a:spcPts val="0"/>
              </a:spcAft>
              <a:buSzPts val="800"/>
              <a:buChar char="○"/>
              <a:defRPr sz="1067"/>
            </a:lvl8pPr>
            <a:lvl9pPr marL="5486263" lvl="8" indent="-372524" algn="l">
              <a:lnSpc>
                <a:spcPct val="115000"/>
              </a:lnSpc>
              <a:spcBef>
                <a:spcPts val="533"/>
              </a:spcBef>
              <a:spcAft>
                <a:spcPts val="533"/>
              </a:spcAft>
              <a:buSzPts val="800"/>
              <a:buChar char="■"/>
              <a:defRPr sz="1067"/>
            </a:lvl9pPr>
          </a:lstStyle>
          <a:p>
            <a:endParaRPr/>
          </a:p>
        </p:txBody>
      </p:sp>
    </p:spTree>
    <p:extLst>
      <p:ext uri="{BB962C8B-B14F-4D97-AF65-F5344CB8AC3E}">
        <p14:creationId xmlns:p14="http://schemas.microsoft.com/office/powerpoint/2010/main" val="2419331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23: Title only slide options divider (choose from following templates →) 1" preserve="1">
  <p:cSld name="23: Title only slide options divider (choose from following templates →) 1">
    <p:bg>
      <p:bgPr>
        <a:solidFill>
          <a:schemeClr val="lt2"/>
        </a:solidFill>
        <a:effectLst/>
      </p:bgPr>
    </p:bg>
    <p:spTree>
      <p:nvGrpSpPr>
        <p:cNvPr id="1" name="Shape 2431"/>
        <p:cNvGrpSpPr/>
        <p:nvPr/>
      </p:nvGrpSpPr>
      <p:grpSpPr>
        <a:xfrm>
          <a:off x="0" y="0"/>
          <a:ext cx="0" cy="0"/>
          <a:chOff x="0" y="0"/>
          <a:chExt cx="0" cy="0"/>
        </a:xfrm>
      </p:grpSpPr>
      <p:sp>
        <p:nvSpPr>
          <p:cNvPr id="2432" name="Google Shape;2432;p95"/>
          <p:cNvSpPr txBox="1"/>
          <p:nvPr/>
        </p:nvSpPr>
        <p:spPr>
          <a:xfrm>
            <a:off x="3215633" y="2107071"/>
            <a:ext cx="8384400" cy="2659190"/>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7200"/>
              <a:buFont typeface="Arial"/>
              <a:buNone/>
            </a:pPr>
            <a:r>
              <a:rPr lang="en" sz="9600" b="1" i="0" u="none" strike="noStrike" cap="none">
                <a:solidFill>
                  <a:srgbClr val="FFFFFF"/>
                </a:solidFill>
                <a:highlight>
                  <a:schemeClr val="dk1"/>
                </a:highlight>
                <a:latin typeface="Arial"/>
                <a:ea typeface="Arial"/>
                <a:cs typeface="Arial"/>
                <a:sym typeface="Arial"/>
              </a:rPr>
              <a:t>Title only slide options</a:t>
            </a:r>
            <a:endParaRPr sz="9600" b="1" i="0" u="none" strike="noStrike" cap="none">
              <a:solidFill>
                <a:srgbClr val="FFFFFF"/>
              </a:solidFill>
              <a:highlight>
                <a:schemeClr val="dk1"/>
              </a:highlight>
              <a:latin typeface="Arial"/>
              <a:ea typeface="Arial"/>
              <a:cs typeface="Arial"/>
              <a:sym typeface="Arial"/>
            </a:endParaRPr>
          </a:p>
        </p:txBody>
      </p:sp>
      <p:sp>
        <p:nvSpPr>
          <p:cNvPr id="2433" name="Google Shape;2433;p95"/>
          <p:cNvSpPr/>
          <p:nvPr/>
        </p:nvSpPr>
        <p:spPr>
          <a:xfrm>
            <a:off x="0" y="0"/>
            <a:ext cx="2891200" cy="68580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34568380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23: Title only, 1 column — white" preserve="1">
  <p:cSld name="1_23: Title only, 1 column — white">
    <p:spTree>
      <p:nvGrpSpPr>
        <p:cNvPr id="1" name="Shape 2434"/>
        <p:cNvGrpSpPr/>
        <p:nvPr/>
      </p:nvGrpSpPr>
      <p:grpSpPr>
        <a:xfrm>
          <a:off x="0" y="0"/>
          <a:ext cx="0" cy="0"/>
          <a:chOff x="0" y="0"/>
          <a:chExt cx="0" cy="0"/>
        </a:xfrm>
      </p:grpSpPr>
      <p:sp>
        <p:nvSpPr>
          <p:cNvPr id="2435" name="Google Shape;2435;p96"/>
          <p:cNvSpPr txBox="1">
            <a:spLocks noGrp="1"/>
          </p:cNvSpPr>
          <p:nvPr>
            <p:ph type="title"/>
          </p:nvPr>
        </p:nvSpPr>
        <p:spPr>
          <a:xfrm>
            <a:off x="560833" y="426733"/>
            <a:ext cx="3218800" cy="6010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Tree>
    <p:extLst>
      <p:ext uri="{BB962C8B-B14F-4D97-AF65-F5344CB8AC3E}">
        <p14:creationId xmlns:p14="http://schemas.microsoft.com/office/powerpoint/2010/main" val="280604904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23: Title only, image, 1 column" preserve="1">
  <p:cSld name="23: Title only, image, 1 column">
    <p:spTree>
      <p:nvGrpSpPr>
        <p:cNvPr id="1" name="Shape 2436"/>
        <p:cNvGrpSpPr/>
        <p:nvPr/>
      </p:nvGrpSpPr>
      <p:grpSpPr>
        <a:xfrm>
          <a:off x="0" y="0"/>
          <a:ext cx="0" cy="0"/>
          <a:chOff x="0" y="0"/>
          <a:chExt cx="0" cy="0"/>
        </a:xfrm>
      </p:grpSpPr>
      <p:sp>
        <p:nvSpPr>
          <p:cNvPr id="2437" name="Google Shape;2437;p97"/>
          <p:cNvSpPr txBox="1">
            <a:spLocks noGrp="1"/>
          </p:cNvSpPr>
          <p:nvPr>
            <p:ph type="title"/>
          </p:nvPr>
        </p:nvSpPr>
        <p:spPr>
          <a:xfrm>
            <a:off x="560833" y="426733"/>
            <a:ext cx="2658000" cy="7560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2438" name="Google Shape;2438;p97"/>
          <p:cNvSpPr>
            <a:spLocks noGrp="1"/>
          </p:cNvSpPr>
          <p:nvPr>
            <p:ph type="pic" idx="2"/>
          </p:nvPr>
        </p:nvSpPr>
        <p:spPr>
          <a:xfrm>
            <a:off x="3352800" y="0"/>
            <a:ext cx="8839600" cy="6858000"/>
          </a:xfrm>
          <a:prstGeom prst="rect">
            <a:avLst/>
          </a:prstGeom>
          <a:noFill/>
          <a:ln>
            <a:noFill/>
          </a:ln>
        </p:spPr>
      </p:sp>
    </p:spTree>
    <p:extLst>
      <p:ext uri="{BB962C8B-B14F-4D97-AF65-F5344CB8AC3E}">
        <p14:creationId xmlns:p14="http://schemas.microsoft.com/office/powerpoint/2010/main" val="385163002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23: Title only, image, 1 column" preserve="1">
  <p:cSld name="1_23: Title only, image, 1 column">
    <p:spTree>
      <p:nvGrpSpPr>
        <p:cNvPr id="1" name="Shape 2439"/>
        <p:cNvGrpSpPr/>
        <p:nvPr/>
      </p:nvGrpSpPr>
      <p:grpSpPr>
        <a:xfrm>
          <a:off x="0" y="0"/>
          <a:ext cx="0" cy="0"/>
          <a:chOff x="0" y="0"/>
          <a:chExt cx="0" cy="0"/>
        </a:xfrm>
      </p:grpSpPr>
      <p:sp>
        <p:nvSpPr>
          <p:cNvPr id="2440" name="Google Shape;2440;p98"/>
          <p:cNvSpPr txBox="1">
            <a:spLocks noGrp="1"/>
          </p:cNvSpPr>
          <p:nvPr>
            <p:ph type="title"/>
          </p:nvPr>
        </p:nvSpPr>
        <p:spPr>
          <a:xfrm>
            <a:off x="560833" y="426733"/>
            <a:ext cx="3218800" cy="6010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3200"/>
              <a:buNone/>
              <a:defRPr/>
            </a:lvl1pPr>
            <a:lvl2pPr lvl="1" algn="l">
              <a:lnSpc>
                <a:spcPct val="115000"/>
              </a:lnSpc>
              <a:spcBef>
                <a:spcPts val="0"/>
              </a:spcBef>
              <a:spcAft>
                <a:spcPts val="0"/>
              </a:spcAft>
              <a:buSzPts val="2800"/>
              <a:buNone/>
              <a:defRPr/>
            </a:lvl2pPr>
            <a:lvl3pPr lvl="2" algn="l">
              <a:lnSpc>
                <a:spcPct val="115000"/>
              </a:lnSpc>
              <a:spcBef>
                <a:spcPts val="1067"/>
              </a:spcBef>
              <a:spcAft>
                <a:spcPts val="0"/>
              </a:spcAft>
              <a:buSzPts val="2800"/>
              <a:buNone/>
              <a:defRPr/>
            </a:lvl3pPr>
            <a:lvl4pPr lvl="3" algn="l">
              <a:lnSpc>
                <a:spcPct val="115000"/>
              </a:lnSpc>
              <a:spcBef>
                <a:spcPts val="1067"/>
              </a:spcBef>
              <a:spcAft>
                <a:spcPts val="0"/>
              </a:spcAft>
              <a:buSzPts val="2800"/>
              <a:buNone/>
              <a:defRPr/>
            </a:lvl4pPr>
            <a:lvl5pPr lvl="4" algn="l">
              <a:lnSpc>
                <a:spcPct val="115000"/>
              </a:lnSpc>
              <a:spcBef>
                <a:spcPts val="1067"/>
              </a:spcBef>
              <a:spcAft>
                <a:spcPts val="0"/>
              </a:spcAft>
              <a:buSzPts val="2800"/>
              <a:buNone/>
              <a:defRPr/>
            </a:lvl5pPr>
            <a:lvl6pPr lvl="5" algn="l">
              <a:lnSpc>
                <a:spcPct val="115000"/>
              </a:lnSpc>
              <a:spcBef>
                <a:spcPts val="1067"/>
              </a:spcBef>
              <a:spcAft>
                <a:spcPts val="0"/>
              </a:spcAft>
              <a:buSzPts val="2800"/>
              <a:buNone/>
              <a:defRPr/>
            </a:lvl6pPr>
            <a:lvl7pPr lvl="6" algn="l">
              <a:lnSpc>
                <a:spcPct val="115000"/>
              </a:lnSpc>
              <a:spcBef>
                <a:spcPts val="1067"/>
              </a:spcBef>
              <a:spcAft>
                <a:spcPts val="0"/>
              </a:spcAft>
              <a:buSzPts val="2800"/>
              <a:buNone/>
              <a:defRPr/>
            </a:lvl7pPr>
            <a:lvl8pPr lvl="7" algn="l">
              <a:lnSpc>
                <a:spcPct val="115000"/>
              </a:lnSpc>
              <a:spcBef>
                <a:spcPts val="1067"/>
              </a:spcBef>
              <a:spcAft>
                <a:spcPts val="0"/>
              </a:spcAft>
              <a:buSzPts val="2800"/>
              <a:buNone/>
              <a:defRPr/>
            </a:lvl8pPr>
            <a:lvl9pPr lvl="8" algn="l">
              <a:lnSpc>
                <a:spcPct val="115000"/>
              </a:lnSpc>
              <a:spcBef>
                <a:spcPts val="1067"/>
              </a:spcBef>
              <a:spcAft>
                <a:spcPts val="1067"/>
              </a:spcAft>
              <a:buSzPts val="2800"/>
              <a:buNone/>
              <a:defRPr/>
            </a:lvl9pPr>
          </a:lstStyle>
          <a:p>
            <a:endParaRPr/>
          </a:p>
        </p:txBody>
      </p:sp>
      <p:sp>
        <p:nvSpPr>
          <p:cNvPr id="2441" name="Google Shape;2441;p98"/>
          <p:cNvSpPr>
            <a:spLocks noGrp="1"/>
          </p:cNvSpPr>
          <p:nvPr>
            <p:ph type="pic" idx="2"/>
          </p:nvPr>
        </p:nvSpPr>
        <p:spPr>
          <a:xfrm>
            <a:off x="3913633" y="0"/>
            <a:ext cx="8278800" cy="6858000"/>
          </a:xfrm>
          <a:prstGeom prst="rect">
            <a:avLst/>
          </a:prstGeom>
          <a:noFill/>
          <a:ln>
            <a:noFill/>
          </a:ln>
        </p:spPr>
      </p:sp>
    </p:spTree>
    <p:extLst>
      <p:ext uri="{BB962C8B-B14F-4D97-AF65-F5344CB8AC3E}">
        <p14:creationId xmlns:p14="http://schemas.microsoft.com/office/powerpoint/2010/main" val="239196627"/>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23: Title only, image, 1 col — black" preserve="1">
  <p:cSld name="23: Title only, image, 1 col — black">
    <p:spTree>
      <p:nvGrpSpPr>
        <p:cNvPr id="1" name="Shape 2442"/>
        <p:cNvGrpSpPr/>
        <p:nvPr/>
      </p:nvGrpSpPr>
      <p:grpSpPr>
        <a:xfrm>
          <a:off x="0" y="0"/>
          <a:ext cx="0" cy="0"/>
          <a:chOff x="0" y="0"/>
          <a:chExt cx="0" cy="0"/>
        </a:xfrm>
      </p:grpSpPr>
      <p:sp>
        <p:nvSpPr>
          <p:cNvPr id="2443" name="Google Shape;2443;p99"/>
          <p:cNvSpPr txBox="1">
            <a:spLocks noGrp="1"/>
          </p:cNvSpPr>
          <p:nvPr>
            <p:ph type="title"/>
          </p:nvPr>
        </p:nvSpPr>
        <p:spPr>
          <a:xfrm>
            <a:off x="560833" y="426733"/>
            <a:ext cx="2658000" cy="6010800"/>
          </a:xfrm>
          <a:prstGeom prst="rect">
            <a:avLst/>
          </a:prstGeom>
          <a:noFill/>
          <a:ln>
            <a:noFill/>
          </a:ln>
        </p:spPr>
        <p:txBody>
          <a:bodyPr spcFirstLastPara="1" wrap="square" lIns="0" tIns="0" rIns="0" bIns="0" anchor="t" anchorCtr="0">
            <a:noAutofit/>
          </a:bodyPr>
          <a:lstStyle>
            <a:lvl1pPr lvl="0" algn="l">
              <a:lnSpc>
                <a:spcPct val="90000"/>
              </a:lnSpc>
              <a:spcBef>
                <a:spcPts val="0"/>
              </a:spcBef>
              <a:spcAft>
                <a:spcPts val="0"/>
              </a:spcAft>
              <a:buSzPts val="2400"/>
              <a:buNone/>
              <a:defRPr sz="3200">
                <a:highlight>
                  <a:schemeClr val="accent1"/>
                </a:highlight>
              </a:defRPr>
            </a:lvl1pPr>
            <a:lvl2pPr lvl="1" algn="l">
              <a:lnSpc>
                <a:spcPct val="115000"/>
              </a:lnSpc>
              <a:spcBef>
                <a:spcPts val="0"/>
              </a:spcBef>
              <a:spcAft>
                <a:spcPts val="0"/>
              </a:spcAft>
              <a:buSzPts val="2400"/>
              <a:buNone/>
              <a:defRPr sz="3200"/>
            </a:lvl2pPr>
            <a:lvl3pPr lvl="2" algn="l">
              <a:lnSpc>
                <a:spcPct val="115000"/>
              </a:lnSpc>
              <a:spcBef>
                <a:spcPts val="1067"/>
              </a:spcBef>
              <a:spcAft>
                <a:spcPts val="0"/>
              </a:spcAft>
              <a:buSzPts val="2400"/>
              <a:buNone/>
              <a:defRPr sz="3200"/>
            </a:lvl3pPr>
            <a:lvl4pPr lvl="3" algn="l">
              <a:lnSpc>
                <a:spcPct val="115000"/>
              </a:lnSpc>
              <a:spcBef>
                <a:spcPts val="1067"/>
              </a:spcBef>
              <a:spcAft>
                <a:spcPts val="0"/>
              </a:spcAft>
              <a:buSzPts val="2400"/>
              <a:buNone/>
              <a:defRPr sz="3200"/>
            </a:lvl4pPr>
            <a:lvl5pPr lvl="4" algn="l">
              <a:lnSpc>
                <a:spcPct val="115000"/>
              </a:lnSpc>
              <a:spcBef>
                <a:spcPts val="1067"/>
              </a:spcBef>
              <a:spcAft>
                <a:spcPts val="0"/>
              </a:spcAft>
              <a:buSzPts val="2400"/>
              <a:buNone/>
              <a:defRPr sz="3200"/>
            </a:lvl5pPr>
            <a:lvl6pPr lvl="5" algn="l">
              <a:lnSpc>
                <a:spcPct val="115000"/>
              </a:lnSpc>
              <a:spcBef>
                <a:spcPts val="1067"/>
              </a:spcBef>
              <a:spcAft>
                <a:spcPts val="0"/>
              </a:spcAft>
              <a:buSzPts val="2400"/>
              <a:buNone/>
              <a:defRPr sz="3200"/>
            </a:lvl6pPr>
            <a:lvl7pPr lvl="6" algn="l">
              <a:lnSpc>
                <a:spcPct val="115000"/>
              </a:lnSpc>
              <a:spcBef>
                <a:spcPts val="1067"/>
              </a:spcBef>
              <a:spcAft>
                <a:spcPts val="0"/>
              </a:spcAft>
              <a:buSzPts val="2400"/>
              <a:buNone/>
              <a:defRPr sz="3200"/>
            </a:lvl7pPr>
            <a:lvl8pPr lvl="7" algn="l">
              <a:lnSpc>
                <a:spcPct val="115000"/>
              </a:lnSpc>
              <a:spcBef>
                <a:spcPts val="1067"/>
              </a:spcBef>
              <a:spcAft>
                <a:spcPts val="0"/>
              </a:spcAft>
              <a:buSzPts val="2400"/>
              <a:buNone/>
              <a:defRPr sz="3200"/>
            </a:lvl8pPr>
            <a:lvl9pPr lvl="8" algn="l">
              <a:lnSpc>
                <a:spcPct val="115000"/>
              </a:lnSpc>
              <a:spcBef>
                <a:spcPts val="1067"/>
              </a:spcBef>
              <a:spcAft>
                <a:spcPts val="1067"/>
              </a:spcAft>
              <a:buSzPts val="2400"/>
              <a:buNone/>
              <a:defRPr sz="3200"/>
            </a:lvl9pPr>
          </a:lstStyle>
          <a:p>
            <a:endParaRPr/>
          </a:p>
        </p:txBody>
      </p:sp>
      <p:sp>
        <p:nvSpPr>
          <p:cNvPr id="2444" name="Google Shape;2444;p99"/>
          <p:cNvSpPr/>
          <p:nvPr/>
        </p:nvSpPr>
        <p:spPr>
          <a:xfrm>
            <a:off x="3352800" y="-67"/>
            <a:ext cx="8839200" cy="68580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85999455"/>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23: Quote slide options divider (choose from following templates →)" preserve="1">
  <p:cSld name="23: Quote slide options divider (choose from following templates →)">
    <p:bg>
      <p:bgPr>
        <a:solidFill>
          <a:schemeClr val="lt2"/>
        </a:solidFill>
        <a:effectLst/>
      </p:bgPr>
    </p:bg>
    <p:spTree>
      <p:nvGrpSpPr>
        <p:cNvPr id="1" name="Shape 2445"/>
        <p:cNvGrpSpPr/>
        <p:nvPr/>
      </p:nvGrpSpPr>
      <p:grpSpPr>
        <a:xfrm>
          <a:off x="0" y="0"/>
          <a:ext cx="0" cy="0"/>
          <a:chOff x="0" y="0"/>
          <a:chExt cx="0" cy="0"/>
        </a:xfrm>
      </p:grpSpPr>
      <p:sp>
        <p:nvSpPr>
          <p:cNvPr id="2446" name="Google Shape;2446;p100"/>
          <p:cNvSpPr txBox="1"/>
          <p:nvPr/>
        </p:nvSpPr>
        <p:spPr>
          <a:xfrm>
            <a:off x="3215633" y="2107071"/>
            <a:ext cx="8384400" cy="2659190"/>
          </a:xfrm>
          <a:prstGeom prst="rect">
            <a:avLst/>
          </a:prstGeom>
          <a:noFill/>
          <a:ln>
            <a:noFill/>
          </a:ln>
        </p:spPr>
        <p:txBody>
          <a:bodyPr spcFirstLastPara="1" wrap="square" lIns="0" tIns="0" rIns="0" bIns="0" anchor="ctr" anchorCtr="0">
            <a:spAutoFit/>
          </a:bodyPr>
          <a:lstStyle/>
          <a:p>
            <a:pPr marL="0" marR="0" lvl="0" indent="0" algn="l" rtl="0">
              <a:lnSpc>
                <a:spcPct val="90000"/>
              </a:lnSpc>
              <a:spcBef>
                <a:spcPts val="0"/>
              </a:spcBef>
              <a:spcAft>
                <a:spcPts val="0"/>
              </a:spcAft>
              <a:buClr>
                <a:srgbClr val="000000"/>
              </a:buClr>
              <a:buSzPts val="7200"/>
              <a:buFont typeface="Arial"/>
              <a:buNone/>
            </a:pPr>
            <a:r>
              <a:rPr lang="en" sz="9600" b="1" i="0" u="none" strike="noStrike" cap="none">
                <a:solidFill>
                  <a:srgbClr val="FFFFFF"/>
                </a:solidFill>
                <a:highlight>
                  <a:schemeClr val="dk1"/>
                </a:highlight>
                <a:latin typeface="Arial"/>
                <a:ea typeface="Arial"/>
                <a:cs typeface="Arial"/>
                <a:sym typeface="Arial"/>
              </a:rPr>
              <a:t>Quote slide options</a:t>
            </a:r>
            <a:endParaRPr sz="9600" b="1" i="0" u="none" strike="noStrike" cap="none">
              <a:solidFill>
                <a:srgbClr val="FFFFFF"/>
              </a:solidFill>
              <a:highlight>
                <a:schemeClr val="dk1"/>
              </a:highlight>
              <a:latin typeface="Arial"/>
              <a:ea typeface="Arial"/>
              <a:cs typeface="Arial"/>
              <a:sym typeface="Arial"/>
            </a:endParaRPr>
          </a:p>
        </p:txBody>
      </p:sp>
      <p:sp>
        <p:nvSpPr>
          <p:cNvPr id="2447" name="Google Shape;2447;p100"/>
          <p:cNvSpPr/>
          <p:nvPr/>
        </p:nvSpPr>
        <p:spPr>
          <a:xfrm>
            <a:off x="0" y="0"/>
            <a:ext cx="2891200" cy="68580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771006961"/>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24" Type="http://schemas.openxmlformats.org/officeDocument/2006/relationships/theme" Target="../theme/theme1.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slideLayout" Target="../slideLayouts/slideLayout120.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60833" y="426733"/>
            <a:ext cx="11215200" cy="606800"/>
          </a:xfrm>
          <a:prstGeom prst="rect">
            <a:avLst/>
          </a:prstGeom>
          <a:noFill/>
          <a:ln>
            <a:noFill/>
          </a:ln>
        </p:spPr>
        <p:txBody>
          <a:bodyPr spcFirstLastPara="1" wrap="square" lIns="0" tIns="0" rIns="0" bIns="0" anchor="t" anchorCtr="0">
            <a:noAutofit/>
          </a:bodyPr>
          <a:lstStyle>
            <a:lvl1pPr marR="0" lvl="0" algn="l" rtl="0">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marR="0" lvl="1" algn="l" rtl="0">
              <a:lnSpc>
                <a:spcPct val="115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15000"/>
              </a:lnSpc>
              <a:spcBef>
                <a:spcPts val="8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15000"/>
              </a:lnSpc>
              <a:spcBef>
                <a:spcPts val="8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15000"/>
              </a:lnSpc>
              <a:spcBef>
                <a:spcPts val="8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15000"/>
              </a:lnSpc>
              <a:spcBef>
                <a:spcPts val="8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15000"/>
              </a:lnSpc>
              <a:spcBef>
                <a:spcPts val="8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15000"/>
              </a:lnSpc>
              <a:spcBef>
                <a:spcPts val="8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15000"/>
              </a:lnSpc>
              <a:spcBef>
                <a:spcPts val="800"/>
              </a:spcBef>
              <a:spcAft>
                <a:spcPts val="80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561200" y="1326067"/>
            <a:ext cx="11179600" cy="5111200"/>
          </a:xfrm>
          <a:prstGeom prst="rect">
            <a:avLst/>
          </a:prstGeom>
          <a:noFill/>
          <a:ln>
            <a:noFill/>
          </a:ln>
        </p:spPr>
        <p:txBody>
          <a:bodyPr spcFirstLastPara="1" wrap="square" lIns="0" tIns="0" rIns="0" bIns="0" anchor="t" anchorCtr="0">
            <a:noAutofit/>
          </a:bodyPr>
          <a:lstStyle>
            <a:lvl1pPr marL="457200" marR="0" lvl="0" indent="-355600" algn="l" rtl="0">
              <a:lnSpc>
                <a:spcPct val="115000"/>
              </a:lnSpc>
              <a:spcBef>
                <a:spcPts val="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55600" algn="l" rtl="0">
              <a:lnSpc>
                <a:spcPct val="115000"/>
              </a:lnSpc>
              <a:spcBef>
                <a:spcPts val="8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15000"/>
              </a:lnSpc>
              <a:spcBef>
                <a:spcPts val="8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15000"/>
              </a:lnSpc>
              <a:spcBef>
                <a:spcPts val="8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15000"/>
              </a:lnSpc>
              <a:spcBef>
                <a:spcPts val="8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15000"/>
              </a:lnSpc>
              <a:spcBef>
                <a:spcPts val="8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15000"/>
              </a:lnSpc>
              <a:spcBef>
                <a:spcPts val="8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15000"/>
              </a:lnSpc>
              <a:spcBef>
                <a:spcPts val="8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15000"/>
              </a:lnSpc>
              <a:spcBef>
                <a:spcPts val="800"/>
              </a:spcBef>
              <a:spcAft>
                <a:spcPts val="80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 name="Google Shape;8;p1"/>
          <p:cNvSpPr txBox="1"/>
          <p:nvPr/>
        </p:nvSpPr>
        <p:spPr>
          <a:xfrm>
            <a:off x="10350500" y="6676034"/>
            <a:ext cx="1390400" cy="82010"/>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000000"/>
              </a:buClr>
              <a:buSzPts val="400"/>
              <a:buFont typeface="Arial"/>
              <a:buNone/>
            </a:pPr>
            <a:r>
              <a:rPr lang="en" sz="533" b="0" i="0" u="none" strike="noStrike" cap="none">
                <a:solidFill>
                  <a:schemeClr val="lt2"/>
                </a:solidFill>
                <a:latin typeface="Arial"/>
                <a:ea typeface="Arial"/>
                <a:cs typeface="Arial"/>
                <a:sym typeface="Arial"/>
              </a:rPr>
              <a:t>Copyright © 2023 Arizona Board of Regents</a:t>
            </a:r>
            <a:endParaRPr sz="533" b="0" i="0" u="none" strike="noStrike" cap="none">
              <a:solidFill>
                <a:schemeClr val="lt2"/>
              </a:solidFill>
              <a:latin typeface="Arial"/>
              <a:ea typeface="Arial"/>
              <a:cs typeface="Arial"/>
              <a:sym typeface="Arial"/>
            </a:endParaRPr>
          </a:p>
        </p:txBody>
      </p:sp>
    </p:spTree>
    <p:extLst>
      <p:ext uri="{BB962C8B-B14F-4D97-AF65-F5344CB8AC3E}">
        <p14:creationId xmlns:p14="http://schemas.microsoft.com/office/powerpoint/2010/main" val="3367963539"/>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 id="2147483734" r:id="rId74"/>
    <p:sldLayoutId id="2147483735" r:id="rId75"/>
    <p:sldLayoutId id="2147483736" r:id="rId76"/>
    <p:sldLayoutId id="2147483737" r:id="rId77"/>
    <p:sldLayoutId id="2147483738" r:id="rId78"/>
    <p:sldLayoutId id="2147483739" r:id="rId79"/>
    <p:sldLayoutId id="2147483740" r:id="rId80"/>
    <p:sldLayoutId id="2147483741" r:id="rId81"/>
    <p:sldLayoutId id="2147483742" r:id="rId82"/>
    <p:sldLayoutId id="2147483743" r:id="rId83"/>
    <p:sldLayoutId id="2147483744" r:id="rId84"/>
    <p:sldLayoutId id="2147483745" r:id="rId85"/>
    <p:sldLayoutId id="2147483746" r:id="rId86"/>
    <p:sldLayoutId id="2147483747" r:id="rId87"/>
    <p:sldLayoutId id="2147483748" r:id="rId88"/>
    <p:sldLayoutId id="2147483749" r:id="rId89"/>
    <p:sldLayoutId id="2147483750" r:id="rId90"/>
    <p:sldLayoutId id="2147483751" r:id="rId91"/>
    <p:sldLayoutId id="2147483752" r:id="rId92"/>
    <p:sldLayoutId id="2147483753" r:id="rId93"/>
    <p:sldLayoutId id="2147483754" r:id="rId94"/>
    <p:sldLayoutId id="2147483755" r:id="rId95"/>
    <p:sldLayoutId id="2147483756" r:id="rId96"/>
    <p:sldLayoutId id="2147483757" r:id="rId97"/>
    <p:sldLayoutId id="2147483758" r:id="rId98"/>
    <p:sldLayoutId id="2147483759" r:id="rId99"/>
    <p:sldLayoutId id="2147483760" r:id="rId100"/>
    <p:sldLayoutId id="2147483761" r:id="rId101"/>
    <p:sldLayoutId id="2147483762" r:id="rId102"/>
    <p:sldLayoutId id="2147483763" r:id="rId103"/>
    <p:sldLayoutId id="2147483764" r:id="rId104"/>
    <p:sldLayoutId id="2147483765" r:id="rId105"/>
    <p:sldLayoutId id="2147483766" r:id="rId106"/>
    <p:sldLayoutId id="2147483767" r:id="rId107"/>
    <p:sldLayoutId id="2147483768" r:id="rId108"/>
    <p:sldLayoutId id="2147483769" r:id="rId109"/>
    <p:sldLayoutId id="2147483770" r:id="rId110"/>
    <p:sldLayoutId id="2147483771" r:id="rId111"/>
    <p:sldLayoutId id="2147483772" r:id="rId112"/>
    <p:sldLayoutId id="2147483773" r:id="rId113"/>
    <p:sldLayoutId id="2147483774" r:id="rId114"/>
    <p:sldLayoutId id="2147483775" r:id="rId115"/>
    <p:sldLayoutId id="2147483776" r:id="rId116"/>
    <p:sldLayoutId id="2147483777" r:id="rId117"/>
    <p:sldLayoutId id="2147483778" r:id="rId118"/>
    <p:sldLayoutId id="2147483779" r:id="rId119"/>
    <p:sldLayoutId id="2147483780" r:id="rId120"/>
    <p:sldLayoutId id="2147483781" r:id="rId121"/>
    <p:sldLayoutId id="2147483782" r:id="rId122"/>
    <p:sldLayoutId id="2147483783" r:id="rId1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65">
          <p15:clr>
            <a:srgbClr val="FF00FF"/>
          </p15:clr>
        </p15:guide>
        <p15:guide id="2" pos="5478">
          <p15:clr>
            <a:srgbClr val="FF00FF"/>
          </p15:clr>
        </p15:guide>
        <p15:guide id="3" pos="2909">
          <p15:clr>
            <a:srgbClr val="FF00FF"/>
          </p15:clr>
        </p15:guide>
        <p15:guide id="4" pos="5547">
          <p15:clr>
            <a:srgbClr val="FF00FF"/>
          </p15:clr>
        </p15:guide>
        <p15:guide id="5" pos="202">
          <p15:clr>
            <a:srgbClr val="FF00FF"/>
          </p15:clr>
        </p15:guide>
        <p15:guide id="6" pos="467">
          <p15:clr>
            <a:srgbClr val="FF00FF"/>
          </p15:clr>
        </p15:guide>
        <p15:guide id="7" pos="530">
          <p15:clr>
            <a:srgbClr val="FF00FF"/>
          </p15:clr>
        </p15:guide>
        <p15:guide id="8" pos="732">
          <p15:clr>
            <a:srgbClr val="FF00FF"/>
          </p15:clr>
        </p15:guide>
        <p15:guide id="9" pos="795">
          <p15:clr>
            <a:srgbClr val="FF00FF"/>
          </p15:clr>
        </p15:guide>
        <p15:guide id="10" pos="991">
          <p15:clr>
            <a:srgbClr val="FF00FF"/>
          </p15:clr>
        </p15:guide>
        <p15:guide id="11" pos="1060">
          <p15:clr>
            <a:srgbClr val="FF00FF"/>
          </p15:clr>
        </p15:guide>
        <p15:guide id="12" pos="1267">
          <p15:clr>
            <a:srgbClr val="FF00FF"/>
          </p15:clr>
        </p15:guide>
        <p15:guide id="13" pos="1319">
          <p15:clr>
            <a:srgbClr val="FF00FF"/>
          </p15:clr>
        </p15:guide>
        <p15:guide id="14" pos="1521">
          <p15:clr>
            <a:srgbClr val="FF00FF"/>
          </p15:clr>
        </p15:guide>
        <p15:guide id="15" pos="1584">
          <p15:clr>
            <a:srgbClr val="FF00FF"/>
          </p15:clr>
        </p15:guide>
        <p15:guide id="16" pos="1786">
          <p15:clr>
            <a:srgbClr val="FF00FF"/>
          </p15:clr>
        </p15:guide>
        <p15:guide id="17" pos="1849">
          <p15:clr>
            <a:srgbClr val="FF00FF"/>
          </p15:clr>
        </p15:guide>
        <p15:guide id="18" pos="2051">
          <p15:clr>
            <a:srgbClr val="FF00FF"/>
          </p15:clr>
        </p15:guide>
        <p15:guide id="19" pos="2114">
          <p15:clr>
            <a:srgbClr val="FF00FF"/>
          </p15:clr>
        </p15:guide>
        <p15:guide id="20" pos="2316">
          <p15:clr>
            <a:srgbClr val="FF00FF"/>
          </p15:clr>
        </p15:guide>
        <p15:guide id="21" pos="2379">
          <p15:clr>
            <a:srgbClr val="FF00FF"/>
          </p15:clr>
        </p15:guide>
        <p15:guide id="22" pos="2575">
          <p15:clr>
            <a:srgbClr val="FF00FF"/>
          </p15:clr>
        </p15:guide>
        <p15:guide id="23" pos="2644">
          <p15:clr>
            <a:srgbClr val="FF00FF"/>
          </p15:clr>
        </p15:guide>
        <p15:guide id="24" pos="2851">
          <p15:clr>
            <a:srgbClr val="FF00FF"/>
          </p15:clr>
        </p15:guide>
        <p15:guide id="25" pos="3110">
          <p15:clr>
            <a:srgbClr val="FF00FF"/>
          </p15:clr>
        </p15:guide>
        <p15:guide id="26" pos="3174">
          <p15:clr>
            <a:srgbClr val="FF00FF"/>
          </p15:clr>
        </p15:guide>
        <p15:guide id="27" pos="3375">
          <p15:clr>
            <a:srgbClr val="FF00FF"/>
          </p15:clr>
        </p15:guide>
        <p15:guide id="28" pos="3439">
          <p15:clr>
            <a:srgbClr val="FF00FF"/>
          </p15:clr>
        </p15:guide>
        <p15:guide id="29" pos="3640">
          <p15:clr>
            <a:srgbClr val="FF00FF"/>
          </p15:clr>
        </p15:guide>
        <p15:guide id="30" pos="3698">
          <p15:clr>
            <a:srgbClr val="FF00FF"/>
          </p15:clr>
        </p15:guide>
        <p15:guide id="31" pos="3905">
          <p15:clr>
            <a:srgbClr val="FF00FF"/>
          </p15:clr>
        </p15:guide>
        <p15:guide id="32" pos="3963">
          <p15:clr>
            <a:srgbClr val="FF00FF"/>
          </p15:clr>
        </p15:guide>
        <p15:guide id="33" pos="4164">
          <p15:clr>
            <a:srgbClr val="FF00FF"/>
          </p15:clr>
        </p15:guide>
        <p15:guide id="34" pos="4228">
          <p15:clr>
            <a:srgbClr val="FF00FF"/>
          </p15:clr>
        </p15:guide>
        <p15:guide id="35" pos="4429">
          <p15:clr>
            <a:srgbClr val="FF00FF"/>
          </p15:clr>
        </p15:guide>
        <p15:guide id="36" pos="4493">
          <p15:clr>
            <a:srgbClr val="FF00FF"/>
          </p15:clr>
        </p15:guide>
        <p15:guide id="37" pos="4694">
          <p15:clr>
            <a:srgbClr val="FF00FF"/>
          </p15:clr>
        </p15:guide>
        <p15:guide id="38" pos="4752">
          <p15:clr>
            <a:srgbClr val="FF00FF"/>
          </p15:clr>
        </p15:guide>
        <p15:guide id="39" pos="4954">
          <p15:clr>
            <a:srgbClr val="FF00FF"/>
          </p15:clr>
        </p15:guide>
        <p15:guide id="40" pos="5017">
          <p15:clr>
            <a:srgbClr val="FF00FF"/>
          </p15:clr>
        </p15:guide>
        <p15:guide id="41" pos="5219">
          <p15:clr>
            <a:srgbClr val="FF00FF"/>
          </p15:clr>
        </p15:guide>
        <p15:guide id="42" pos="5288">
          <p15:clr>
            <a:srgbClr val="FF00FF"/>
          </p15:clr>
        </p15:guide>
        <p15:guide id="43" orient="horz" pos="559">
          <p15:clr>
            <a:srgbClr val="FF00FF"/>
          </p15:clr>
        </p15:guide>
        <p15:guide id="44" orient="horz" pos="3041">
          <p15:clr>
            <a:srgbClr val="FF00FF"/>
          </p15:clr>
        </p15:guide>
        <p15:guide id="45" orient="horz" pos="202">
          <p15:clr>
            <a:srgbClr val="FF00FF"/>
          </p15:clr>
        </p15:guide>
        <p15:guide id="46" orient="horz" pos="1619">
          <p15:clr>
            <a:srgbClr val="00FFFF"/>
          </p15:clr>
        </p15:guide>
        <p15:guide id="47" pos="2880">
          <p15:clr>
            <a:srgbClr val="00FFFF"/>
          </p15:clr>
        </p15:guide>
        <p15:guide id="48" orient="horz" pos="626">
          <p15:clr>
            <a:srgbClr val="FF00FF"/>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00"/>
        <p:cNvGrpSpPr/>
        <p:nvPr/>
      </p:nvGrpSpPr>
      <p:grpSpPr>
        <a:xfrm>
          <a:off x="0" y="0"/>
          <a:ext cx="0" cy="0"/>
          <a:chOff x="0" y="0"/>
          <a:chExt cx="0" cy="0"/>
        </a:xfrm>
      </p:grpSpPr>
      <p:sp>
        <p:nvSpPr>
          <p:cNvPr id="4701" name="Google Shape;4701;p130"/>
          <p:cNvSpPr txBox="1">
            <a:spLocks noGrp="1"/>
          </p:cNvSpPr>
          <p:nvPr>
            <p:ph type="ctrTitle"/>
          </p:nvPr>
        </p:nvSpPr>
        <p:spPr>
          <a:xfrm>
            <a:off x="560833" y="1673100"/>
            <a:ext cx="11215600" cy="3826400"/>
          </a:xfrm>
          <a:prstGeom prst="rect">
            <a:avLst/>
          </a:prstGeom>
          <a:noFill/>
          <a:ln>
            <a:noFill/>
          </a:ln>
        </p:spPr>
        <p:txBody>
          <a:bodyPr spcFirstLastPara="1" wrap="square" lIns="0" tIns="0" rIns="0" bIns="0" anchor="b" anchorCtr="0">
            <a:normAutofit/>
          </a:bodyPr>
          <a:lstStyle/>
          <a:p>
            <a:r>
              <a:rPr lang="en" dirty="0"/>
              <a:t>Quantum Image Processing</a:t>
            </a:r>
            <a:endParaRPr dirty="0"/>
          </a:p>
        </p:txBody>
      </p:sp>
      <p:sp>
        <p:nvSpPr>
          <p:cNvPr id="4702" name="Google Shape;4702;p130"/>
          <p:cNvSpPr txBox="1">
            <a:spLocks noGrp="1"/>
          </p:cNvSpPr>
          <p:nvPr>
            <p:ph type="subTitle" idx="1"/>
          </p:nvPr>
        </p:nvSpPr>
        <p:spPr>
          <a:xfrm>
            <a:off x="560800" y="5636467"/>
            <a:ext cx="11215600" cy="492443"/>
          </a:xfrm>
          <a:prstGeom prst="rect">
            <a:avLst/>
          </a:prstGeom>
          <a:noFill/>
          <a:ln>
            <a:noFill/>
          </a:ln>
        </p:spPr>
        <p:txBody>
          <a:bodyPr spcFirstLastPara="1" wrap="square" lIns="0" tIns="0" rIns="0" bIns="0" anchor="t" anchorCtr="0">
            <a:spAutoFit/>
          </a:bodyPr>
          <a:lstStyle/>
          <a:p>
            <a:pPr marL="0" indent="0"/>
            <a:r>
              <a:rPr lang="en" dirty="0"/>
              <a:t>Approach to QIP</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B55D7-40C8-A214-0AD6-40BC757AAD69}"/>
              </a:ext>
            </a:extLst>
          </p:cNvPr>
          <p:cNvSpPr>
            <a:spLocks noGrp="1"/>
          </p:cNvSpPr>
          <p:nvPr>
            <p:ph type="title"/>
          </p:nvPr>
        </p:nvSpPr>
        <p:spPr/>
        <p:txBody>
          <a:bodyPr/>
          <a:lstStyle/>
          <a:p>
            <a:r>
              <a:rPr lang="en-US" dirty="0"/>
              <a:t>Quantum Image Processing</a:t>
            </a:r>
          </a:p>
        </p:txBody>
      </p:sp>
      <p:sp>
        <p:nvSpPr>
          <p:cNvPr id="3" name="Text Placeholder 2">
            <a:extLst>
              <a:ext uri="{FF2B5EF4-FFF2-40B4-BE49-F238E27FC236}">
                <a16:creationId xmlns:a16="http://schemas.microsoft.com/office/drawing/2014/main" id="{C1E6349F-41D7-F7FD-F1EF-B51CF329DA21}"/>
              </a:ext>
            </a:extLst>
          </p:cNvPr>
          <p:cNvSpPr>
            <a:spLocks noGrp="1"/>
          </p:cNvSpPr>
          <p:nvPr>
            <p:ph type="body" idx="1"/>
          </p:nvPr>
        </p:nvSpPr>
        <p:spPr/>
        <p:txBody>
          <a:bodyPr/>
          <a:lstStyle/>
          <a:p>
            <a:r>
              <a:rPr lang="en-US" dirty="0"/>
              <a:t>A technique for measuring the average value of a quantum observable without affecting the system's initial state.</a:t>
            </a:r>
          </a:p>
          <a:p>
            <a:r>
              <a:rPr lang="en-US" dirty="0"/>
              <a:t>Weak measurements differ from normal (“strong”) measurement</a:t>
            </a:r>
          </a:p>
          <a:p>
            <a:pPr lvl="1"/>
            <a:r>
              <a:rPr lang="en-US" dirty="0"/>
              <a:t>If |</a:t>
            </a:r>
            <a:r>
              <a:rPr lang="en-US" dirty="0">
                <a:latin typeface="Symbol" panose="05050102010706020507" pitchFamily="18" charset="2"/>
              </a:rPr>
              <a:t>Y</a:t>
            </a:r>
            <a:r>
              <a:rPr lang="en-US" dirty="0"/>
              <a:t>&gt;</a:t>
            </a:r>
            <a:r>
              <a:rPr lang="en-US" baseline="-25000" dirty="0"/>
              <a:t>pm</a:t>
            </a:r>
            <a:r>
              <a:rPr lang="en-US" dirty="0"/>
              <a:t> has a discrete spectrum (which we assume for simplicity), a strong measurement when the system is in state |</a:t>
            </a:r>
            <a:r>
              <a:rPr lang="en-US" dirty="0">
                <a:latin typeface="Symbol" panose="05050102010706020507" pitchFamily="18" charset="2"/>
              </a:rPr>
              <a:t>Y</a:t>
            </a:r>
            <a:r>
              <a:rPr lang="en-US" dirty="0"/>
              <a:t>&gt; yields an eigenvalue of |</a:t>
            </a:r>
            <a:r>
              <a:rPr lang="en-US" dirty="0">
                <a:latin typeface="Symbol" panose="05050102010706020507" pitchFamily="18" charset="2"/>
              </a:rPr>
              <a:t>Y</a:t>
            </a:r>
            <a:r>
              <a:rPr lang="en-US" dirty="0"/>
              <a:t>&gt;</a:t>
            </a:r>
            <a:r>
              <a:rPr lang="en-US" baseline="-25000" dirty="0"/>
              <a:t>pm</a:t>
            </a:r>
            <a:r>
              <a:rPr lang="en-US" dirty="0"/>
              <a:t> ;</a:t>
            </a:r>
          </a:p>
          <a:p>
            <a:pPr lvl="1"/>
            <a:r>
              <a:rPr lang="en-US" dirty="0"/>
              <a:t>If the measurement is repeated many times (starting each time with the system in state |</a:t>
            </a:r>
            <a:r>
              <a:rPr lang="en-US" dirty="0">
                <a:latin typeface="Symbol" panose="05050102010706020507" pitchFamily="18" charset="2"/>
              </a:rPr>
              <a:t>Y</a:t>
            </a:r>
            <a:r>
              <a:rPr lang="en-US" dirty="0"/>
              <a:t>&gt;) one obtains a sequence of eigenvalues of |</a:t>
            </a:r>
            <a:r>
              <a:rPr lang="en-US" dirty="0">
                <a:latin typeface="Symbol" panose="05050102010706020507" pitchFamily="18" charset="2"/>
              </a:rPr>
              <a:t>Y</a:t>
            </a:r>
            <a:r>
              <a:rPr lang="en-US" dirty="0"/>
              <a:t>&gt;</a:t>
            </a:r>
            <a:r>
              <a:rPr lang="en-US" baseline="-25000" dirty="0"/>
              <a:t>pm</a:t>
            </a:r>
            <a:r>
              <a:rPr lang="en-US" dirty="0"/>
              <a:t> which when averaged yield an approximation to &lt;</a:t>
            </a:r>
            <a:r>
              <a:rPr lang="en-US" dirty="0">
                <a:latin typeface="Symbol" panose="05050102010706020507" pitchFamily="18" charset="2"/>
              </a:rPr>
              <a:t> Y| Y</a:t>
            </a:r>
            <a:r>
              <a:rPr lang="en-US" baseline="-25000" dirty="0"/>
              <a:t> pm</a:t>
            </a:r>
            <a:r>
              <a:rPr lang="en-US" dirty="0"/>
              <a:t>|</a:t>
            </a:r>
            <a:r>
              <a:rPr lang="en-US" dirty="0">
                <a:latin typeface="Symbol" panose="05050102010706020507" pitchFamily="18" charset="2"/>
              </a:rPr>
              <a:t> Y&gt;, </a:t>
            </a:r>
            <a:r>
              <a:rPr lang="en-US" dirty="0"/>
              <a:t>the expectation of |</a:t>
            </a:r>
            <a:r>
              <a:rPr lang="en-US" dirty="0">
                <a:latin typeface="Symbol" panose="05050102010706020507" pitchFamily="18" charset="2"/>
              </a:rPr>
              <a:t>Y</a:t>
            </a:r>
            <a:r>
              <a:rPr lang="en-US" dirty="0"/>
              <a:t>&gt;</a:t>
            </a:r>
            <a:r>
              <a:rPr lang="en-US" baseline="-25000" dirty="0"/>
              <a:t>pm</a:t>
            </a:r>
            <a:r>
              <a:rPr lang="en-US" dirty="0"/>
              <a:t> in the state |</a:t>
            </a:r>
            <a:r>
              <a:rPr lang="en-US" dirty="0">
                <a:latin typeface="Symbol" panose="05050102010706020507" pitchFamily="18" charset="2"/>
              </a:rPr>
              <a:t>Y</a:t>
            </a:r>
            <a:r>
              <a:rPr lang="en-US" dirty="0"/>
              <a:t>&gt;.</a:t>
            </a:r>
          </a:p>
          <a:p>
            <a:r>
              <a:rPr lang="en-US" dirty="0"/>
              <a:t>Weak measurement only yields a sequence of numbers that average to &lt;</a:t>
            </a:r>
            <a:r>
              <a:rPr lang="en-US" dirty="0">
                <a:latin typeface="Symbol" panose="05050102010706020507" pitchFamily="18" charset="2"/>
              </a:rPr>
              <a:t> Y| Y</a:t>
            </a:r>
            <a:r>
              <a:rPr lang="en-US" baseline="-25000" dirty="0"/>
              <a:t> pm</a:t>
            </a:r>
            <a:r>
              <a:rPr lang="en-US" dirty="0"/>
              <a:t>|</a:t>
            </a:r>
            <a:r>
              <a:rPr lang="en-US" dirty="0">
                <a:latin typeface="Symbol" panose="05050102010706020507" pitchFamily="18" charset="2"/>
              </a:rPr>
              <a:t> Y&gt;.</a:t>
            </a:r>
            <a:endParaRPr lang="en-US" dirty="0"/>
          </a:p>
        </p:txBody>
      </p:sp>
      <p:sp>
        <p:nvSpPr>
          <p:cNvPr id="4" name="Subtitle 3">
            <a:extLst>
              <a:ext uri="{FF2B5EF4-FFF2-40B4-BE49-F238E27FC236}">
                <a16:creationId xmlns:a16="http://schemas.microsoft.com/office/drawing/2014/main" id="{D68F2893-B380-6136-BFD8-02D4DA2DC90E}"/>
              </a:ext>
            </a:extLst>
          </p:cNvPr>
          <p:cNvSpPr>
            <a:spLocks noGrp="1"/>
          </p:cNvSpPr>
          <p:nvPr>
            <p:ph type="subTitle" idx="2"/>
          </p:nvPr>
        </p:nvSpPr>
        <p:spPr/>
        <p:txBody>
          <a:bodyPr/>
          <a:lstStyle/>
          <a:p>
            <a:r>
              <a:rPr lang="en-US" dirty="0"/>
              <a:t>Weak measurement</a:t>
            </a:r>
          </a:p>
        </p:txBody>
      </p:sp>
    </p:spTree>
    <p:extLst>
      <p:ext uri="{BB962C8B-B14F-4D97-AF65-F5344CB8AC3E}">
        <p14:creationId xmlns:p14="http://schemas.microsoft.com/office/powerpoint/2010/main" val="36195425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BA0F2-B943-B659-0974-24681B443F9E}"/>
              </a:ext>
            </a:extLst>
          </p:cNvPr>
          <p:cNvSpPr>
            <a:spLocks noGrp="1"/>
          </p:cNvSpPr>
          <p:nvPr>
            <p:ph type="title"/>
          </p:nvPr>
        </p:nvSpPr>
        <p:spPr/>
        <p:txBody>
          <a:bodyPr/>
          <a:lstStyle/>
          <a:p>
            <a:r>
              <a:rPr lang="en-US" dirty="0"/>
              <a:t>Quantum Image Processing</a:t>
            </a:r>
          </a:p>
        </p:txBody>
      </p:sp>
      <p:sp>
        <p:nvSpPr>
          <p:cNvPr id="3" name="Text Placeholder 2">
            <a:extLst>
              <a:ext uri="{FF2B5EF4-FFF2-40B4-BE49-F238E27FC236}">
                <a16:creationId xmlns:a16="http://schemas.microsoft.com/office/drawing/2014/main" id="{B5B577DE-88A9-D2AA-1A82-9C12AC586DCB}"/>
              </a:ext>
            </a:extLst>
          </p:cNvPr>
          <p:cNvSpPr>
            <a:spLocks noGrp="1"/>
          </p:cNvSpPr>
          <p:nvPr>
            <p:ph type="body" idx="1"/>
          </p:nvPr>
        </p:nvSpPr>
        <p:spPr/>
        <p:txBody>
          <a:bodyPr/>
          <a:lstStyle/>
          <a:p>
            <a:r>
              <a:rPr lang="en-US" dirty="0"/>
              <a:t>A strong measurement changes (“projects”) an initial pure state |</a:t>
            </a:r>
            <a:r>
              <a:rPr lang="en-US" dirty="0">
                <a:latin typeface="Symbol" panose="05050102010706020507" pitchFamily="18" charset="2"/>
              </a:rPr>
              <a:t>Y</a:t>
            </a:r>
            <a:r>
              <a:rPr lang="en-US" dirty="0"/>
              <a:t>&gt; to an eigenvalue of |</a:t>
            </a:r>
            <a:r>
              <a:rPr lang="en-US" dirty="0">
                <a:latin typeface="Symbol" panose="05050102010706020507" pitchFamily="18" charset="2"/>
              </a:rPr>
              <a:t>Y</a:t>
            </a:r>
            <a:r>
              <a:rPr lang="en-US" dirty="0"/>
              <a:t>&gt;</a:t>
            </a:r>
            <a:r>
              <a:rPr lang="en-US" baseline="-25000" dirty="0"/>
              <a:t>pm</a:t>
            </a:r>
            <a:r>
              <a:rPr lang="en-US" dirty="0"/>
              <a:t> </a:t>
            </a:r>
          </a:p>
          <a:p>
            <a:r>
              <a:rPr lang="en-US" dirty="0"/>
              <a:t>A weak measurement does not change the initial state</a:t>
            </a:r>
          </a:p>
          <a:p>
            <a:r>
              <a:rPr lang="en-US" dirty="0"/>
              <a:t>Weak measurements are usually implemented by coupling the original system </a:t>
            </a:r>
            <a:r>
              <a:rPr lang="en-US" dirty="0">
                <a:latin typeface="Symbol" panose="05050102010706020507" pitchFamily="18" charset="2"/>
              </a:rPr>
              <a:t>Y</a:t>
            </a:r>
            <a:r>
              <a:rPr lang="en-US" dirty="0"/>
              <a:t> to be measured with an auxiliary quantum “meter system” </a:t>
            </a:r>
            <a:r>
              <a:rPr lang="en-US" i="1" dirty="0"/>
              <a:t>M</a:t>
            </a:r>
            <a:r>
              <a:rPr lang="en-US" dirty="0"/>
              <a:t>.</a:t>
            </a:r>
          </a:p>
          <a:p>
            <a:endParaRPr lang="en-US" dirty="0"/>
          </a:p>
          <a:p>
            <a:r>
              <a:rPr lang="en-US" dirty="0"/>
              <a:t>The composite system is mathematically represented as the tensor product of </a:t>
            </a:r>
            <a:r>
              <a:rPr lang="en-US" dirty="0">
                <a:latin typeface="Symbol" panose="05050102010706020507" pitchFamily="18" charset="2"/>
              </a:rPr>
              <a:t>Y</a:t>
            </a:r>
            <a:r>
              <a:rPr lang="en-US" dirty="0"/>
              <a:t> with </a:t>
            </a:r>
            <a:r>
              <a:rPr lang="en-US" i="1" dirty="0"/>
              <a:t>M</a:t>
            </a:r>
            <a:r>
              <a:rPr lang="en-US" dirty="0"/>
              <a:t>, denoted </a:t>
            </a:r>
            <a:r>
              <a:rPr lang="en-US" dirty="0">
                <a:latin typeface="Symbol" panose="05050102010706020507" pitchFamily="18" charset="2"/>
              </a:rPr>
              <a:t>Y </a:t>
            </a:r>
            <a:r>
              <a:rPr lang="en-US" dirty="0">
                <a:latin typeface="Symbol" panose="05050102010706020507" pitchFamily="18" charset="2"/>
                <a:sym typeface="Symbol" panose="05050102010706020507" pitchFamily="18" charset="2"/>
              </a:rPr>
              <a:t></a:t>
            </a:r>
            <a:r>
              <a:rPr lang="en-US" i="1" dirty="0"/>
              <a:t>M</a:t>
            </a:r>
          </a:p>
          <a:p>
            <a:r>
              <a:rPr lang="en-US" dirty="0"/>
              <a:t>A “product” state in this tensor product is typically denoted |</a:t>
            </a:r>
            <a:r>
              <a:rPr lang="en-US" dirty="0">
                <a:latin typeface="Symbol" panose="05050102010706020507" pitchFamily="18" charset="2"/>
              </a:rPr>
              <a:t>Y</a:t>
            </a:r>
            <a:r>
              <a:rPr lang="en-US" dirty="0"/>
              <a:t>&gt; |</a:t>
            </a:r>
            <a:r>
              <a:rPr lang="en-US" i="1" dirty="0"/>
              <a:t>m&gt;, </a:t>
            </a:r>
            <a:r>
              <a:rPr lang="en-US" dirty="0"/>
              <a:t>where</a:t>
            </a:r>
            <a:r>
              <a:rPr lang="en-US" i="1" dirty="0"/>
              <a:t> </a:t>
            </a:r>
            <a:r>
              <a:rPr lang="en-US" dirty="0"/>
              <a:t>|</a:t>
            </a:r>
            <a:r>
              <a:rPr lang="en-US" dirty="0">
                <a:latin typeface="Symbol" panose="05050102010706020507" pitchFamily="18" charset="2"/>
              </a:rPr>
              <a:t>Y</a:t>
            </a:r>
            <a:r>
              <a:rPr lang="en-US" dirty="0"/>
              <a:t>&gt; is a state of </a:t>
            </a:r>
            <a:r>
              <a:rPr lang="en-US" dirty="0">
                <a:latin typeface="Symbol" panose="05050102010706020507" pitchFamily="18" charset="2"/>
              </a:rPr>
              <a:t>Y </a:t>
            </a:r>
            <a:r>
              <a:rPr lang="en-US" dirty="0"/>
              <a:t>and</a:t>
            </a:r>
            <a:r>
              <a:rPr lang="en-US" i="1" dirty="0"/>
              <a:t> |m&gt; </a:t>
            </a:r>
            <a:r>
              <a:rPr lang="en-US" dirty="0"/>
              <a:t>a state of </a:t>
            </a:r>
            <a:r>
              <a:rPr lang="en-US" i="1" dirty="0"/>
              <a:t>M. </a:t>
            </a:r>
          </a:p>
          <a:p>
            <a:pPr lvl="1"/>
            <a:r>
              <a:rPr lang="en-US" dirty="0"/>
              <a:t>States which are not product states are called entangled states.</a:t>
            </a:r>
          </a:p>
        </p:txBody>
      </p:sp>
      <p:sp>
        <p:nvSpPr>
          <p:cNvPr id="4" name="Subtitle 3">
            <a:extLst>
              <a:ext uri="{FF2B5EF4-FFF2-40B4-BE49-F238E27FC236}">
                <a16:creationId xmlns:a16="http://schemas.microsoft.com/office/drawing/2014/main" id="{9CE84C0A-4A79-7405-A993-8FC756D65F6E}"/>
              </a:ext>
            </a:extLst>
          </p:cNvPr>
          <p:cNvSpPr>
            <a:spLocks noGrp="1"/>
          </p:cNvSpPr>
          <p:nvPr>
            <p:ph type="subTitle" idx="2"/>
          </p:nvPr>
        </p:nvSpPr>
        <p:spPr>
          <a:xfrm>
            <a:off x="565933" y="1008831"/>
            <a:ext cx="11179600" cy="377476"/>
          </a:xfrm>
        </p:spPr>
        <p:txBody>
          <a:bodyPr/>
          <a:lstStyle/>
          <a:p>
            <a:r>
              <a:rPr lang="en-US" dirty="0"/>
              <a:t>Weak measurement (</a:t>
            </a:r>
            <a:r>
              <a:rPr lang="en-US" dirty="0" err="1"/>
              <a:t>cont</a:t>
            </a:r>
            <a:r>
              <a:rPr lang="en-US" dirty="0"/>
              <a:t>)</a:t>
            </a:r>
          </a:p>
        </p:txBody>
      </p:sp>
    </p:spTree>
    <p:extLst>
      <p:ext uri="{BB962C8B-B14F-4D97-AF65-F5344CB8AC3E}">
        <p14:creationId xmlns:p14="http://schemas.microsoft.com/office/powerpoint/2010/main" val="3060705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F9A49-EA1C-A300-FF8B-10FB748EEF14}"/>
              </a:ext>
            </a:extLst>
          </p:cNvPr>
          <p:cNvSpPr>
            <a:spLocks noGrp="1"/>
          </p:cNvSpPr>
          <p:nvPr>
            <p:ph type="title"/>
          </p:nvPr>
        </p:nvSpPr>
        <p:spPr/>
        <p:txBody>
          <a:bodyPr/>
          <a:lstStyle/>
          <a:p>
            <a:r>
              <a:rPr lang="en-US" dirty="0"/>
              <a:t>Quantum Image Processing</a:t>
            </a:r>
          </a:p>
        </p:txBody>
      </p:sp>
      <p:sp>
        <p:nvSpPr>
          <p:cNvPr id="3" name="Text Placeholder 2">
            <a:extLst>
              <a:ext uri="{FF2B5EF4-FFF2-40B4-BE49-F238E27FC236}">
                <a16:creationId xmlns:a16="http://schemas.microsoft.com/office/drawing/2014/main" id="{2A32883F-C335-3071-0486-00B60AF0DDE8}"/>
              </a:ext>
            </a:extLst>
          </p:cNvPr>
          <p:cNvSpPr>
            <a:spLocks noGrp="1"/>
          </p:cNvSpPr>
          <p:nvPr>
            <p:ph type="body" idx="1"/>
          </p:nvPr>
        </p:nvSpPr>
        <p:spPr/>
        <p:txBody>
          <a:bodyPr/>
          <a:lstStyle/>
          <a:p>
            <a:r>
              <a:rPr lang="en-US" dirty="0"/>
              <a:t>Restoring the quantum state is a method to recover the original state |</a:t>
            </a:r>
            <a:r>
              <a:rPr lang="en-US" dirty="0">
                <a:latin typeface="Symbol" panose="05050102010706020507" pitchFamily="18" charset="2"/>
              </a:rPr>
              <a:t>Y</a:t>
            </a:r>
            <a:r>
              <a:rPr lang="en-US" dirty="0"/>
              <a:t>&gt; from the alleged invertibility of the measurement operator through the matrix</a:t>
            </a:r>
          </a:p>
          <a:p>
            <a:r>
              <a:rPr lang="en-US" dirty="0"/>
              <a:t>Quantum state tomography is the process of reconstructing the quantum state (density matrix) for a source of quantum systems by measurements of the systems coming from the source</a:t>
            </a:r>
          </a:p>
          <a:p>
            <a:r>
              <a:rPr lang="en-US" dirty="0"/>
              <a:t>The source may be any device or system that consistently prepares quantum states into quantum pure states or general mixed states.</a:t>
            </a:r>
          </a:p>
          <a:p>
            <a:r>
              <a:rPr lang="en-US" dirty="0"/>
              <a:t>In quantum process tomography, known quantum states are used to probe a quantum process to determine how it can be described.</a:t>
            </a:r>
          </a:p>
          <a:p>
            <a:r>
              <a:rPr lang="en-US" dirty="0"/>
              <a:t>Quantum measurement tomography works to find out what measurement is being performed.</a:t>
            </a:r>
          </a:p>
          <a:p>
            <a:r>
              <a:rPr lang="en-US" dirty="0"/>
              <a:t>The general principle behind quantum state tomography is that by repeatedly performing many different measurements on quantum systems described by identical density matrices, frequency counts can be used to infer probabilities, and these probabilities are combined with </a:t>
            </a:r>
            <a:r>
              <a:rPr lang="en-US" dirty="0" err="1"/>
              <a:t>Born's</a:t>
            </a:r>
            <a:r>
              <a:rPr lang="en-US" dirty="0"/>
              <a:t> rule to determine a density matrix that fits the best with the observations</a:t>
            </a:r>
          </a:p>
        </p:txBody>
      </p:sp>
      <p:sp>
        <p:nvSpPr>
          <p:cNvPr id="4" name="Subtitle 3">
            <a:extLst>
              <a:ext uri="{FF2B5EF4-FFF2-40B4-BE49-F238E27FC236}">
                <a16:creationId xmlns:a16="http://schemas.microsoft.com/office/drawing/2014/main" id="{7FB14D1C-D173-9176-AE87-C4AF522D6006}"/>
              </a:ext>
            </a:extLst>
          </p:cNvPr>
          <p:cNvSpPr>
            <a:spLocks noGrp="1"/>
          </p:cNvSpPr>
          <p:nvPr>
            <p:ph type="subTitle" idx="2"/>
          </p:nvPr>
        </p:nvSpPr>
        <p:spPr/>
        <p:txBody>
          <a:bodyPr/>
          <a:lstStyle/>
          <a:p>
            <a:r>
              <a:rPr lang="en-US" dirty="0"/>
              <a:t>Quantum State Tomography</a:t>
            </a:r>
          </a:p>
        </p:txBody>
      </p:sp>
    </p:spTree>
    <p:extLst>
      <p:ext uri="{BB962C8B-B14F-4D97-AF65-F5344CB8AC3E}">
        <p14:creationId xmlns:p14="http://schemas.microsoft.com/office/powerpoint/2010/main" val="1101185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A2D09-37AB-955C-C70A-230695079877}"/>
              </a:ext>
            </a:extLst>
          </p:cNvPr>
          <p:cNvSpPr>
            <a:spLocks noGrp="1"/>
          </p:cNvSpPr>
          <p:nvPr>
            <p:ph type="title"/>
          </p:nvPr>
        </p:nvSpPr>
        <p:spPr/>
        <p:txBody>
          <a:bodyPr/>
          <a:lstStyle/>
          <a:p>
            <a:r>
              <a:rPr lang="en-US" dirty="0"/>
              <a:t>Quantum Image Processing</a:t>
            </a:r>
          </a:p>
        </p:txBody>
      </p:sp>
      <p:sp>
        <p:nvSpPr>
          <p:cNvPr id="3" name="Text Placeholder 2">
            <a:extLst>
              <a:ext uri="{FF2B5EF4-FFF2-40B4-BE49-F238E27FC236}">
                <a16:creationId xmlns:a16="http://schemas.microsoft.com/office/drawing/2014/main" id="{400199C8-CF2C-3807-6470-E3014048E6B1}"/>
              </a:ext>
            </a:extLst>
          </p:cNvPr>
          <p:cNvSpPr>
            <a:spLocks noGrp="1"/>
          </p:cNvSpPr>
          <p:nvPr>
            <p:ph type="body" idx="1"/>
          </p:nvPr>
        </p:nvSpPr>
        <p:spPr>
          <a:xfrm>
            <a:off x="561200" y="1500933"/>
            <a:ext cx="4763275" cy="4936400"/>
          </a:xfrm>
        </p:spPr>
        <p:txBody>
          <a:bodyPr/>
          <a:lstStyle/>
          <a:p>
            <a:r>
              <a:rPr lang="en-US" dirty="0"/>
              <a:t>Take a look at the example provided to go through some classical to quantum interfaces.</a:t>
            </a:r>
          </a:p>
          <a:p>
            <a:r>
              <a:rPr lang="en-US" dirty="0"/>
              <a:t>We work through the exercise of the transmitter; can you perform a similar exercise for the receiver?</a:t>
            </a:r>
          </a:p>
        </p:txBody>
      </p:sp>
      <p:sp>
        <p:nvSpPr>
          <p:cNvPr id="4" name="Subtitle 3">
            <a:extLst>
              <a:ext uri="{FF2B5EF4-FFF2-40B4-BE49-F238E27FC236}">
                <a16:creationId xmlns:a16="http://schemas.microsoft.com/office/drawing/2014/main" id="{FD1B3099-4C11-7206-0881-9F1BB4F990F4}"/>
              </a:ext>
            </a:extLst>
          </p:cNvPr>
          <p:cNvSpPr>
            <a:spLocks noGrp="1"/>
          </p:cNvSpPr>
          <p:nvPr>
            <p:ph type="subTitle" idx="2"/>
          </p:nvPr>
        </p:nvSpPr>
        <p:spPr/>
        <p:txBody>
          <a:bodyPr/>
          <a:lstStyle/>
          <a:p>
            <a:r>
              <a:rPr lang="en-US" dirty="0"/>
              <a:t>The process</a:t>
            </a:r>
          </a:p>
        </p:txBody>
      </p:sp>
      <p:pic>
        <p:nvPicPr>
          <p:cNvPr id="10" name="Picture 9">
            <a:extLst>
              <a:ext uri="{FF2B5EF4-FFF2-40B4-BE49-F238E27FC236}">
                <a16:creationId xmlns:a16="http://schemas.microsoft.com/office/drawing/2014/main" id="{7AB401CE-8CA9-4B54-84B8-A1C3A30E1A3D}"/>
              </a:ext>
            </a:extLst>
          </p:cNvPr>
          <p:cNvPicPr>
            <a:picLocks noChangeAspect="1"/>
          </p:cNvPicPr>
          <p:nvPr/>
        </p:nvPicPr>
        <p:blipFill>
          <a:blip r:embed="rId2"/>
          <a:stretch>
            <a:fillRect/>
          </a:stretch>
        </p:blipFill>
        <p:spPr>
          <a:xfrm>
            <a:off x="5196212" y="2133356"/>
            <a:ext cx="6544588" cy="3486637"/>
          </a:xfrm>
          <a:prstGeom prst="rect">
            <a:avLst/>
          </a:prstGeom>
        </p:spPr>
      </p:pic>
    </p:spTree>
    <p:extLst>
      <p:ext uri="{BB962C8B-B14F-4D97-AF65-F5344CB8AC3E}">
        <p14:creationId xmlns:p14="http://schemas.microsoft.com/office/powerpoint/2010/main" val="1036698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A7A96-DBF0-1D33-FB54-CD207EB7E374}"/>
              </a:ext>
            </a:extLst>
          </p:cNvPr>
          <p:cNvSpPr>
            <a:spLocks noGrp="1"/>
          </p:cNvSpPr>
          <p:nvPr>
            <p:ph type="title"/>
          </p:nvPr>
        </p:nvSpPr>
        <p:spPr/>
        <p:txBody>
          <a:bodyPr/>
          <a:lstStyle/>
          <a:p>
            <a:r>
              <a:rPr lang="en-US" dirty="0"/>
              <a:t>Fundamentals</a:t>
            </a:r>
          </a:p>
        </p:txBody>
      </p:sp>
    </p:spTree>
    <p:extLst>
      <p:ext uri="{BB962C8B-B14F-4D97-AF65-F5344CB8AC3E}">
        <p14:creationId xmlns:p14="http://schemas.microsoft.com/office/powerpoint/2010/main" val="2465031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57576-9D9D-4812-5AE3-4FEE9543FC1C}"/>
              </a:ext>
            </a:extLst>
          </p:cNvPr>
          <p:cNvSpPr>
            <a:spLocks noGrp="1"/>
          </p:cNvSpPr>
          <p:nvPr>
            <p:ph type="title"/>
          </p:nvPr>
        </p:nvSpPr>
        <p:spPr/>
        <p:txBody>
          <a:bodyPr/>
          <a:lstStyle/>
          <a:p>
            <a:r>
              <a:rPr lang="en-US" dirty="0"/>
              <a:t>Church–Turing thesis</a:t>
            </a:r>
          </a:p>
        </p:txBody>
      </p:sp>
      <p:sp>
        <p:nvSpPr>
          <p:cNvPr id="3" name="Text Placeholder 2">
            <a:extLst>
              <a:ext uri="{FF2B5EF4-FFF2-40B4-BE49-F238E27FC236}">
                <a16:creationId xmlns:a16="http://schemas.microsoft.com/office/drawing/2014/main" id="{86466722-C1F7-7364-4C5F-24D7EB984B22}"/>
              </a:ext>
            </a:extLst>
          </p:cNvPr>
          <p:cNvSpPr>
            <a:spLocks noGrp="1"/>
          </p:cNvSpPr>
          <p:nvPr>
            <p:ph type="body" idx="1"/>
          </p:nvPr>
        </p:nvSpPr>
        <p:spPr/>
        <p:txBody>
          <a:bodyPr/>
          <a:lstStyle/>
          <a:p>
            <a:r>
              <a:rPr lang="en-US" dirty="0"/>
              <a:t>Any algorithmic process can be simulated efficiently using a Turing machine</a:t>
            </a:r>
          </a:p>
          <a:p>
            <a:r>
              <a:rPr lang="en-US" dirty="0"/>
              <a:t>Any algorithmic process can be simulated efficiently using a probabilistic Turing machine.</a:t>
            </a:r>
          </a:p>
        </p:txBody>
      </p:sp>
    </p:spTree>
    <p:extLst>
      <p:ext uri="{BB962C8B-B14F-4D97-AF65-F5344CB8AC3E}">
        <p14:creationId xmlns:p14="http://schemas.microsoft.com/office/powerpoint/2010/main" val="92213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AA129-4C2F-2811-AE6C-A68CA7CE0C77}"/>
              </a:ext>
            </a:extLst>
          </p:cNvPr>
          <p:cNvSpPr>
            <a:spLocks noGrp="1"/>
          </p:cNvSpPr>
          <p:nvPr>
            <p:ph type="title"/>
          </p:nvPr>
        </p:nvSpPr>
        <p:spPr/>
        <p:txBody>
          <a:bodyPr/>
          <a:lstStyle/>
          <a:p>
            <a:r>
              <a:rPr lang="en-US" dirty="0"/>
              <a:t>Quantum Information Processing</a:t>
            </a:r>
          </a:p>
        </p:txBody>
      </p:sp>
      <p:sp>
        <p:nvSpPr>
          <p:cNvPr id="3" name="Text Placeholder 2">
            <a:extLst>
              <a:ext uri="{FF2B5EF4-FFF2-40B4-BE49-F238E27FC236}">
                <a16:creationId xmlns:a16="http://schemas.microsoft.com/office/drawing/2014/main" id="{520A29AB-3EEE-1BF5-13CF-D87E38E292E2}"/>
              </a:ext>
            </a:extLst>
          </p:cNvPr>
          <p:cNvSpPr>
            <a:spLocks noGrp="1"/>
          </p:cNvSpPr>
          <p:nvPr>
            <p:ph type="body" idx="1"/>
          </p:nvPr>
        </p:nvSpPr>
        <p:spPr/>
        <p:txBody>
          <a:bodyPr/>
          <a:lstStyle/>
          <a:p>
            <a:r>
              <a:rPr lang="en-US" dirty="0"/>
              <a:t>Quantum bits (qubits) and Bloch’s sphere</a:t>
            </a:r>
          </a:p>
          <a:p>
            <a:r>
              <a:rPr lang="en-US" dirty="0"/>
              <a:t>Schrödinger´s equation and unitary operators</a:t>
            </a:r>
          </a:p>
          <a:p>
            <a:r>
              <a:rPr lang="en-US" dirty="0"/>
              <a:t>Quantum Circuits, Gates and Algorithms</a:t>
            </a:r>
          </a:p>
          <a:p>
            <a:endParaRPr lang="en-US" dirty="0"/>
          </a:p>
        </p:txBody>
      </p:sp>
      <p:sp>
        <p:nvSpPr>
          <p:cNvPr id="4" name="Subtitle 3">
            <a:extLst>
              <a:ext uri="{FF2B5EF4-FFF2-40B4-BE49-F238E27FC236}">
                <a16:creationId xmlns:a16="http://schemas.microsoft.com/office/drawing/2014/main" id="{2D8BA146-27CE-FE61-5A3B-6DEF588E7F67}"/>
              </a:ext>
            </a:extLst>
          </p:cNvPr>
          <p:cNvSpPr>
            <a:spLocks noGrp="1"/>
          </p:cNvSpPr>
          <p:nvPr>
            <p:ph type="subTitle" idx="2"/>
          </p:nvPr>
        </p:nvSpPr>
        <p:spPr/>
        <p:txBody>
          <a:bodyPr/>
          <a:lstStyle/>
          <a:p>
            <a:r>
              <a:rPr lang="en-US" dirty="0"/>
              <a:t>Let’s review</a:t>
            </a:r>
          </a:p>
        </p:txBody>
      </p:sp>
    </p:spTree>
    <p:extLst>
      <p:ext uri="{BB962C8B-B14F-4D97-AF65-F5344CB8AC3E}">
        <p14:creationId xmlns:p14="http://schemas.microsoft.com/office/powerpoint/2010/main" val="1159166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AA129-4C2F-2811-AE6C-A68CA7CE0C77}"/>
              </a:ext>
            </a:extLst>
          </p:cNvPr>
          <p:cNvSpPr>
            <a:spLocks noGrp="1"/>
          </p:cNvSpPr>
          <p:nvPr>
            <p:ph type="title"/>
          </p:nvPr>
        </p:nvSpPr>
        <p:spPr/>
        <p:txBody>
          <a:bodyPr/>
          <a:lstStyle/>
          <a:p>
            <a:r>
              <a:rPr lang="en-US" dirty="0"/>
              <a:t>Problems in Quantum Information Processing</a:t>
            </a:r>
          </a:p>
        </p:txBody>
      </p:sp>
      <p:sp>
        <p:nvSpPr>
          <p:cNvPr id="3" name="Text Placeholder 2">
            <a:extLst>
              <a:ext uri="{FF2B5EF4-FFF2-40B4-BE49-F238E27FC236}">
                <a16:creationId xmlns:a16="http://schemas.microsoft.com/office/drawing/2014/main" id="{520A29AB-3EEE-1BF5-13CF-D87E38E292E2}"/>
              </a:ext>
            </a:extLst>
          </p:cNvPr>
          <p:cNvSpPr>
            <a:spLocks noGrp="1"/>
          </p:cNvSpPr>
          <p:nvPr>
            <p:ph type="body" idx="1"/>
          </p:nvPr>
        </p:nvSpPr>
        <p:spPr/>
        <p:txBody>
          <a:bodyPr/>
          <a:lstStyle/>
          <a:p>
            <a:r>
              <a:rPr lang="en-US" dirty="0"/>
              <a:t>In quantum mechanics, wave function collapse is the phenomenon</a:t>
            </a:r>
          </a:p>
          <a:p>
            <a:pPr lvl="1"/>
            <a:r>
              <a:rPr lang="en-US" dirty="0"/>
              <a:t>A wave function initially in a superposition of several eigenstates</a:t>
            </a:r>
          </a:p>
          <a:p>
            <a:pPr lvl="1"/>
            <a:r>
              <a:rPr lang="en-US" dirty="0"/>
              <a:t>It then appears to reduce to a single eigenstate after interaction with a measuring apparatus</a:t>
            </a:r>
          </a:p>
          <a:p>
            <a:r>
              <a:rPr lang="en-US" dirty="0"/>
              <a:t>Measurement in quantum mechanics</a:t>
            </a:r>
          </a:p>
          <a:p>
            <a:pPr lvl="1"/>
            <a:r>
              <a:rPr lang="en-US" dirty="0"/>
              <a:t>connects the wave function with classical observables like position and momentum</a:t>
            </a:r>
          </a:p>
          <a:p>
            <a:r>
              <a:rPr lang="en-US" dirty="0"/>
              <a:t>We also define collapse is one of two processes</a:t>
            </a:r>
          </a:p>
          <a:p>
            <a:pPr lvl="1"/>
            <a:r>
              <a:rPr lang="en-US" dirty="0"/>
              <a:t>Quantum systems evolve in time;</a:t>
            </a:r>
          </a:p>
          <a:p>
            <a:pPr lvl="1"/>
            <a:r>
              <a:rPr lang="en-US" dirty="0"/>
              <a:t>Continuous evolution via the Schrödinger equation</a:t>
            </a:r>
          </a:p>
          <a:p>
            <a:endParaRPr lang="en-US" dirty="0"/>
          </a:p>
        </p:txBody>
      </p:sp>
      <p:sp>
        <p:nvSpPr>
          <p:cNvPr id="4" name="Subtitle 3">
            <a:extLst>
              <a:ext uri="{FF2B5EF4-FFF2-40B4-BE49-F238E27FC236}">
                <a16:creationId xmlns:a16="http://schemas.microsoft.com/office/drawing/2014/main" id="{2D8BA146-27CE-FE61-5A3B-6DEF588E7F67}"/>
              </a:ext>
            </a:extLst>
          </p:cNvPr>
          <p:cNvSpPr>
            <a:spLocks noGrp="1"/>
          </p:cNvSpPr>
          <p:nvPr>
            <p:ph type="subTitle" idx="2"/>
          </p:nvPr>
        </p:nvSpPr>
        <p:spPr/>
        <p:txBody>
          <a:bodyPr/>
          <a:lstStyle/>
          <a:p>
            <a:r>
              <a:rPr lang="en-US" dirty="0"/>
              <a:t>Wave function collapse</a:t>
            </a:r>
          </a:p>
        </p:txBody>
      </p:sp>
    </p:spTree>
    <p:extLst>
      <p:ext uri="{BB962C8B-B14F-4D97-AF65-F5344CB8AC3E}">
        <p14:creationId xmlns:p14="http://schemas.microsoft.com/office/powerpoint/2010/main" val="1375230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ED004-3B49-B8C8-4446-2DEFFD497AB7}"/>
              </a:ext>
            </a:extLst>
          </p:cNvPr>
          <p:cNvSpPr>
            <a:spLocks noGrp="1"/>
          </p:cNvSpPr>
          <p:nvPr>
            <p:ph type="title"/>
          </p:nvPr>
        </p:nvSpPr>
        <p:spPr/>
        <p:txBody>
          <a:bodyPr/>
          <a:lstStyle/>
          <a:p>
            <a:r>
              <a:rPr lang="en-US" dirty="0"/>
              <a:t>Problems in Quantum Information Processing (</a:t>
            </a:r>
            <a:r>
              <a:rPr lang="en-US" dirty="0" err="1"/>
              <a:t>cont</a:t>
            </a:r>
            <a:r>
              <a:rPr lang="en-US" dirty="0"/>
              <a:t>)</a:t>
            </a:r>
          </a:p>
        </p:txBody>
      </p:sp>
      <p:sp>
        <p:nvSpPr>
          <p:cNvPr id="3" name="Text Placeholder 2">
            <a:extLst>
              <a:ext uri="{FF2B5EF4-FFF2-40B4-BE49-F238E27FC236}">
                <a16:creationId xmlns:a16="http://schemas.microsoft.com/office/drawing/2014/main" id="{2CD64664-F09B-CB06-581C-522719B82D87}"/>
              </a:ext>
            </a:extLst>
          </p:cNvPr>
          <p:cNvSpPr>
            <a:spLocks noGrp="1"/>
          </p:cNvSpPr>
          <p:nvPr>
            <p:ph type="body" idx="1"/>
          </p:nvPr>
        </p:nvSpPr>
        <p:spPr/>
        <p:txBody>
          <a:bodyPr/>
          <a:lstStyle/>
          <a:p>
            <a:r>
              <a:rPr lang="en-US" dirty="0"/>
              <a:t>The measurement problem in quantum mechanics is the unresolved problem of how (or if) wave function collapse occurs.</a:t>
            </a:r>
          </a:p>
          <a:p>
            <a:r>
              <a:rPr lang="en-US" dirty="0"/>
              <a:t>The wave function in quantum mechanics evolves deterministically according to the Schrödinger equation as a linear superposition of different states. However, actual measurements always find the physical system in a definite state.</a:t>
            </a:r>
          </a:p>
          <a:p>
            <a:r>
              <a:rPr lang="en-US" dirty="0"/>
              <a:t>Any future evolution is based on the state the system was discovered to be in when the measurement was made, meaning that the measurement "did something" to the process under examination</a:t>
            </a:r>
          </a:p>
          <a:p>
            <a:endParaRPr lang="en-US" dirty="0"/>
          </a:p>
        </p:txBody>
      </p:sp>
      <p:sp>
        <p:nvSpPr>
          <p:cNvPr id="4" name="Subtitle 3">
            <a:extLst>
              <a:ext uri="{FF2B5EF4-FFF2-40B4-BE49-F238E27FC236}">
                <a16:creationId xmlns:a16="http://schemas.microsoft.com/office/drawing/2014/main" id="{673D51EA-DC14-7B7D-2207-6A77F4872BB3}"/>
              </a:ext>
            </a:extLst>
          </p:cNvPr>
          <p:cNvSpPr>
            <a:spLocks noGrp="1"/>
          </p:cNvSpPr>
          <p:nvPr>
            <p:ph type="subTitle" idx="2"/>
          </p:nvPr>
        </p:nvSpPr>
        <p:spPr/>
        <p:txBody>
          <a:bodyPr/>
          <a:lstStyle/>
          <a:p>
            <a:r>
              <a:rPr lang="en-US" dirty="0"/>
              <a:t>Quantum Measurement Problems </a:t>
            </a:r>
          </a:p>
        </p:txBody>
      </p:sp>
    </p:spTree>
    <p:extLst>
      <p:ext uri="{BB962C8B-B14F-4D97-AF65-F5344CB8AC3E}">
        <p14:creationId xmlns:p14="http://schemas.microsoft.com/office/powerpoint/2010/main" val="1010424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D5E64B-738C-AEBB-77A5-30B3493A471C}"/>
              </a:ext>
            </a:extLst>
          </p:cNvPr>
          <p:cNvSpPr>
            <a:spLocks noGrp="1"/>
          </p:cNvSpPr>
          <p:nvPr>
            <p:ph type="title"/>
          </p:nvPr>
        </p:nvSpPr>
        <p:spPr/>
        <p:txBody>
          <a:bodyPr/>
          <a:lstStyle/>
          <a:p>
            <a:r>
              <a:rPr lang="en-US" dirty="0"/>
              <a:t>Problems in Quantum Information Processing (</a:t>
            </a:r>
            <a:r>
              <a:rPr lang="en-US" dirty="0" err="1"/>
              <a:t>cont</a:t>
            </a:r>
            <a:r>
              <a:rPr lang="en-US" dirty="0"/>
              <a:t>)</a:t>
            </a:r>
          </a:p>
        </p:txBody>
      </p:sp>
      <p:sp>
        <p:nvSpPr>
          <p:cNvPr id="3" name="Text Placeholder 2">
            <a:extLst>
              <a:ext uri="{FF2B5EF4-FFF2-40B4-BE49-F238E27FC236}">
                <a16:creationId xmlns:a16="http://schemas.microsoft.com/office/drawing/2014/main" id="{6A03C26A-00A3-0FA1-909A-4CE927154A20}"/>
              </a:ext>
            </a:extLst>
          </p:cNvPr>
          <p:cNvSpPr>
            <a:spLocks noGrp="1"/>
          </p:cNvSpPr>
          <p:nvPr>
            <p:ph type="body" idx="1"/>
          </p:nvPr>
        </p:nvSpPr>
        <p:spPr/>
        <p:txBody>
          <a:bodyPr/>
          <a:lstStyle/>
          <a:p>
            <a:r>
              <a:rPr lang="en-US" dirty="0"/>
              <a:t>Measurement is a non-trivial and highly counter-intuitive process</a:t>
            </a:r>
          </a:p>
          <a:p>
            <a:r>
              <a:rPr lang="en-US" dirty="0"/>
              <a:t>Measurement outcomes are inherently probabilistic</a:t>
            </a:r>
          </a:p>
          <a:p>
            <a:r>
              <a:rPr lang="en-US" dirty="0"/>
              <a:t>Once a measurement has been performed, a quantum system is altered due to the interaction with the measurement apparatus</a:t>
            </a:r>
          </a:p>
          <a:p>
            <a:r>
              <a:rPr lang="en-US" dirty="0"/>
              <a:t>In general terms, for an arbitrary quantum system, pre-measurement, and post-measurement quantum states are different</a:t>
            </a:r>
          </a:p>
          <a:p>
            <a:endParaRPr lang="en-US" dirty="0"/>
          </a:p>
          <a:p>
            <a:endParaRPr lang="en-US" dirty="0"/>
          </a:p>
          <a:p>
            <a:pPr marL="135464" indent="0">
              <a:buNone/>
            </a:pPr>
            <a:endParaRPr lang="en-US" dirty="0"/>
          </a:p>
        </p:txBody>
      </p:sp>
      <p:sp>
        <p:nvSpPr>
          <p:cNvPr id="4" name="Subtitle 3">
            <a:extLst>
              <a:ext uri="{FF2B5EF4-FFF2-40B4-BE49-F238E27FC236}">
                <a16:creationId xmlns:a16="http://schemas.microsoft.com/office/drawing/2014/main" id="{CABDED83-5F3A-4833-F532-10E16B0AD792}"/>
              </a:ext>
            </a:extLst>
          </p:cNvPr>
          <p:cNvSpPr>
            <a:spLocks noGrp="1"/>
          </p:cNvSpPr>
          <p:nvPr>
            <p:ph type="subTitle" idx="2"/>
          </p:nvPr>
        </p:nvSpPr>
        <p:spPr/>
        <p:txBody>
          <a:bodyPr/>
          <a:lstStyle/>
          <a:p>
            <a:r>
              <a:rPr lang="en-US" dirty="0"/>
              <a:t>Before and after measurement</a:t>
            </a:r>
          </a:p>
        </p:txBody>
      </p:sp>
      <p:sp>
        <p:nvSpPr>
          <p:cNvPr id="5" name="Rectangle 4">
            <a:extLst>
              <a:ext uri="{FF2B5EF4-FFF2-40B4-BE49-F238E27FC236}">
                <a16:creationId xmlns:a16="http://schemas.microsoft.com/office/drawing/2014/main" id="{B125686F-B7B2-442E-7363-B8185E797B85}"/>
              </a:ext>
            </a:extLst>
          </p:cNvPr>
          <p:cNvSpPr/>
          <p:nvPr/>
        </p:nvSpPr>
        <p:spPr>
          <a:xfrm>
            <a:off x="2679635" y="4420419"/>
            <a:ext cx="6942730" cy="14287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solidFill>
              </a:rPr>
              <a:t>Quantum Measurement Paradox - strange behavior of subatomic particles, which exist in a superposition of states until they are observed or measured</a:t>
            </a:r>
          </a:p>
        </p:txBody>
      </p:sp>
    </p:spTree>
    <p:extLst>
      <p:ext uri="{BB962C8B-B14F-4D97-AF65-F5344CB8AC3E}">
        <p14:creationId xmlns:p14="http://schemas.microsoft.com/office/powerpoint/2010/main" val="3734212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C15F5-7188-532F-A71C-401CC491A5DE}"/>
              </a:ext>
            </a:extLst>
          </p:cNvPr>
          <p:cNvSpPr>
            <a:spLocks noGrp="1"/>
          </p:cNvSpPr>
          <p:nvPr>
            <p:ph type="title"/>
          </p:nvPr>
        </p:nvSpPr>
        <p:spPr/>
        <p:txBody>
          <a:bodyPr/>
          <a:lstStyle/>
          <a:p>
            <a:r>
              <a:rPr lang="en-US" dirty="0"/>
              <a:t>Problems in Quantum Information Processing (</a:t>
            </a:r>
            <a:r>
              <a:rPr lang="en-US" dirty="0" err="1"/>
              <a:t>cont</a:t>
            </a:r>
            <a:r>
              <a:rPr lang="en-US" dirty="0"/>
              <a:t>)</a:t>
            </a:r>
          </a:p>
        </p:txBody>
      </p:sp>
      <p:sp>
        <p:nvSpPr>
          <p:cNvPr id="3" name="Text Placeholder 2">
            <a:extLst>
              <a:ext uri="{FF2B5EF4-FFF2-40B4-BE49-F238E27FC236}">
                <a16:creationId xmlns:a16="http://schemas.microsoft.com/office/drawing/2014/main" id="{FD4F4E38-2144-2860-B829-6198410395DD}"/>
              </a:ext>
            </a:extLst>
          </p:cNvPr>
          <p:cNvSpPr>
            <a:spLocks noGrp="1"/>
          </p:cNvSpPr>
          <p:nvPr>
            <p:ph type="body" idx="1"/>
          </p:nvPr>
        </p:nvSpPr>
        <p:spPr/>
        <p:txBody>
          <a:bodyPr/>
          <a:lstStyle/>
          <a:p>
            <a:r>
              <a:rPr lang="en-US" dirty="0"/>
              <a:t>Quantum Image Processing</a:t>
            </a:r>
          </a:p>
          <a:p>
            <a:r>
              <a:rPr lang="en-US" dirty="0"/>
              <a:t>Suppose we develop a quantum algorithm for filtering classic images. </a:t>
            </a:r>
          </a:p>
          <a:p>
            <a:pPr lvl="1"/>
            <a:r>
              <a:rPr lang="en-US" dirty="0"/>
              <a:t>A first problem would be how to introduce a classical noisy image within the quantum computer?  (classical-to-quantum, and quantum-to classical)</a:t>
            </a:r>
          </a:p>
          <a:p>
            <a:pPr lvl="1"/>
            <a:r>
              <a:rPr lang="en-US" dirty="0"/>
              <a:t>The second would be how to measure the results of a quantum filtering algorithm and to take the result of that filtering process to the classical world.</a:t>
            </a:r>
          </a:p>
          <a:p>
            <a:pPr lvl="2"/>
            <a:r>
              <a:rPr lang="en-US" dirty="0"/>
              <a:t>In other words, the recovery or reconstruction of the classical version of the filtered image into its original space, i.e., the classic where it was generated.</a:t>
            </a:r>
          </a:p>
        </p:txBody>
      </p:sp>
      <p:sp>
        <p:nvSpPr>
          <p:cNvPr id="4" name="Subtitle 3">
            <a:extLst>
              <a:ext uri="{FF2B5EF4-FFF2-40B4-BE49-F238E27FC236}">
                <a16:creationId xmlns:a16="http://schemas.microsoft.com/office/drawing/2014/main" id="{1D0D2B8A-F4FE-40CD-0B62-1BC57A9AC6DE}"/>
              </a:ext>
            </a:extLst>
          </p:cNvPr>
          <p:cNvSpPr>
            <a:spLocks noGrp="1"/>
          </p:cNvSpPr>
          <p:nvPr>
            <p:ph type="subTitle" idx="2"/>
          </p:nvPr>
        </p:nvSpPr>
        <p:spPr/>
        <p:txBody>
          <a:bodyPr/>
          <a:lstStyle/>
          <a:p>
            <a:r>
              <a:rPr lang="en-US" dirty="0"/>
              <a:t>Types of measurement and state reconstruction</a:t>
            </a:r>
          </a:p>
        </p:txBody>
      </p:sp>
    </p:spTree>
    <p:extLst>
      <p:ext uri="{BB962C8B-B14F-4D97-AF65-F5344CB8AC3E}">
        <p14:creationId xmlns:p14="http://schemas.microsoft.com/office/powerpoint/2010/main" val="35877645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984BF-A047-CB66-E989-A3AA229B8B4F}"/>
              </a:ext>
            </a:extLst>
          </p:cNvPr>
          <p:cNvSpPr>
            <a:spLocks noGrp="1"/>
          </p:cNvSpPr>
          <p:nvPr>
            <p:ph type="title"/>
          </p:nvPr>
        </p:nvSpPr>
        <p:spPr/>
        <p:txBody>
          <a:bodyPr/>
          <a:lstStyle/>
          <a:p>
            <a:r>
              <a:rPr lang="en-US" dirty="0"/>
              <a:t>Problems in Quantum Information Processing (</a:t>
            </a:r>
            <a:r>
              <a:rPr lang="en-US" dirty="0" err="1"/>
              <a:t>cont</a:t>
            </a:r>
            <a:r>
              <a:rPr lang="en-US" dirty="0"/>
              <a:t>)</a:t>
            </a:r>
          </a:p>
        </p:txBody>
      </p:sp>
      <p:sp>
        <p:nvSpPr>
          <p:cNvPr id="3" name="Text Placeholder 2">
            <a:extLst>
              <a:ext uri="{FF2B5EF4-FFF2-40B4-BE49-F238E27FC236}">
                <a16:creationId xmlns:a16="http://schemas.microsoft.com/office/drawing/2014/main" id="{B3346D90-0BAB-CDD5-0A28-BF2930545E85}"/>
              </a:ext>
            </a:extLst>
          </p:cNvPr>
          <p:cNvSpPr>
            <a:spLocks noGrp="1"/>
          </p:cNvSpPr>
          <p:nvPr>
            <p:ph type="body" idx="1"/>
          </p:nvPr>
        </p:nvSpPr>
        <p:spPr/>
        <p:txBody>
          <a:bodyPr/>
          <a:lstStyle/>
          <a:p>
            <a:r>
              <a:rPr lang="en-US" dirty="0"/>
              <a:t>Let's look at some way of working this problem out</a:t>
            </a:r>
          </a:p>
          <a:p>
            <a:pPr lvl="1"/>
            <a:r>
              <a:rPr lang="en-US" dirty="0"/>
              <a:t>Weak measurement</a:t>
            </a:r>
          </a:p>
          <a:p>
            <a:pPr lvl="1"/>
            <a:r>
              <a:rPr lang="en-US" dirty="0"/>
              <a:t>Quantum state tomography</a:t>
            </a:r>
          </a:p>
        </p:txBody>
      </p:sp>
      <p:sp>
        <p:nvSpPr>
          <p:cNvPr id="4" name="Subtitle 3">
            <a:extLst>
              <a:ext uri="{FF2B5EF4-FFF2-40B4-BE49-F238E27FC236}">
                <a16:creationId xmlns:a16="http://schemas.microsoft.com/office/drawing/2014/main" id="{87854B48-E274-C0F1-4142-A9E631DB68BC}"/>
              </a:ext>
            </a:extLst>
          </p:cNvPr>
          <p:cNvSpPr>
            <a:spLocks noGrp="1"/>
          </p:cNvSpPr>
          <p:nvPr>
            <p:ph type="subTitle" idx="2"/>
          </p:nvPr>
        </p:nvSpPr>
        <p:spPr/>
        <p:txBody>
          <a:bodyPr/>
          <a:lstStyle/>
          <a:p>
            <a:r>
              <a:rPr lang="en-US" dirty="0"/>
              <a:t>Quantum Image Processing</a:t>
            </a:r>
          </a:p>
        </p:txBody>
      </p:sp>
    </p:spTree>
    <p:extLst>
      <p:ext uri="{BB962C8B-B14F-4D97-AF65-F5344CB8AC3E}">
        <p14:creationId xmlns:p14="http://schemas.microsoft.com/office/powerpoint/2010/main" val="2015937255"/>
      </p:ext>
    </p:extLst>
  </p:cSld>
  <p:clrMapOvr>
    <a:masterClrMapping/>
  </p:clrMapOvr>
</p:sld>
</file>

<file path=ppt/theme/theme1.xml><?xml version="1.0" encoding="utf-8"?>
<a:theme xmlns:a="http://schemas.openxmlformats.org/drawingml/2006/main" name="2023 ASU Template Master (Official from Enterprise Brand Strategy and Management)">
  <a:themeElements>
    <a:clrScheme name="Simple Light">
      <a:dk1>
        <a:srgbClr val="191919"/>
      </a:dk1>
      <a:lt1>
        <a:srgbClr val="FFFFFF"/>
      </a:lt1>
      <a:dk2>
        <a:srgbClr val="747474"/>
      </a:dk2>
      <a:lt2>
        <a:srgbClr val="E8E8E8"/>
      </a:lt2>
      <a:accent1>
        <a:srgbClr val="FFC627"/>
      </a:accent1>
      <a:accent2>
        <a:srgbClr val="8C1D40"/>
      </a:accent2>
      <a:accent3>
        <a:srgbClr val="78BE20"/>
      </a:accent3>
      <a:accent4>
        <a:srgbClr val="FF7F32"/>
      </a:accent4>
      <a:accent5>
        <a:srgbClr val="00A3E0"/>
      </a:accent5>
      <a:accent6>
        <a:srgbClr val="CC2F2F"/>
      </a:accent6>
      <a:hlink>
        <a:srgbClr val="8C1D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51</TotalTime>
  <Words>953</Words>
  <Application>Microsoft Office PowerPoint</Application>
  <PresentationFormat>Widescreen</PresentationFormat>
  <Paragraphs>74</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Arial</vt:lpstr>
      <vt:lpstr>Calibri</vt:lpstr>
      <vt:lpstr>Symbol</vt:lpstr>
      <vt:lpstr>2023 ASU Template Master (Official from Enterprise Brand Strategy and Management)</vt:lpstr>
      <vt:lpstr>Quantum Image Processing</vt:lpstr>
      <vt:lpstr>Fundamentals</vt:lpstr>
      <vt:lpstr>Church–Turing thesis</vt:lpstr>
      <vt:lpstr>Quantum Information Processing</vt:lpstr>
      <vt:lpstr>Problems in Quantum Information Processing</vt:lpstr>
      <vt:lpstr>Problems in Quantum Information Processing (cont)</vt:lpstr>
      <vt:lpstr>Problems in Quantum Information Processing (cont)</vt:lpstr>
      <vt:lpstr>Problems in Quantum Information Processing (cont)</vt:lpstr>
      <vt:lpstr>Problems in Quantum Information Processing (cont)</vt:lpstr>
      <vt:lpstr>Quantum Image Processing</vt:lpstr>
      <vt:lpstr>Quantum Image Processing</vt:lpstr>
      <vt:lpstr>Quantum Image Processing</vt:lpstr>
      <vt:lpstr>Quantum Image Processing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Review</dc:title>
  <dc:creator>Glen Uehara (Student)</dc:creator>
  <cp:lastModifiedBy>Glen Uehara</cp:lastModifiedBy>
  <cp:revision>2</cp:revision>
  <dcterms:created xsi:type="dcterms:W3CDTF">2024-01-12T13:35:57Z</dcterms:created>
  <dcterms:modified xsi:type="dcterms:W3CDTF">2024-05-08T18:14:13Z</dcterms:modified>
</cp:coreProperties>
</file>

<file path=docProps/thumbnail.jpeg>
</file>